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1" r:id="rId1"/>
    <p:sldMasterId id="2147483692" r:id="rId2"/>
    <p:sldMasterId id="2147483693" r:id="rId3"/>
  </p:sldMasterIdLst>
  <p:notesMasterIdLst>
    <p:notesMasterId r:id="rId82"/>
  </p:notesMasterIdLst>
  <p:sldIdLst>
    <p:sldId id="256" r:id="rId4"/>
    <p:sldId id="336" r:id="rId5"/>
    <p:sldId id="332" r:id="rId6"/>
    <p:sldId id="333" r:id="rId7"/>
    <p:sldId id="334" r:id="rId8"/>
    <p:sldId id="335" r:id="rId9"/>
    <p:sldId id="337" r:id="rId10"/>
    <p:sldId id="338" r:id="rId11"/>
    <p:sldId id="264" r:id="rId12"/>
    <p:sldId id="279" r:id="rId13"/>
    <p:sldId id="257" r:id="rId14"/>
    <p:sldId id="311" r:id="rId15"/>
    <p:sldId id="259" r:id="rId16"/>
    <p:sldId id="260" r:id="rId17"/>
    <p:sldId id="263" r:id="rId18"/>
    <p:sldId id="265" r:id="rId19"/>
    <p:sldId id="266" r:id="rId20"/>
    <p:sldId id="267" r:id="rId21"/>
    <p:sldId id="268" r:id="rId22"/>
    <p:sldId id="269" r:id="rId23"/>
    <p:sldId id="270" r:id="rId24"/>
    <p:sldId id="271" r:id="rId25"/>
    <p:sldId id="272" r:id="rId26"/>
    <p:sldId id="274" r:id="rId27"/>
    <p:sldId id="275" r:id="rId28"/>
    <p:sldId id="276" r:id="rId29"/>
    <p:sldId id="277"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Lst>
  <p:sldSz cx="9144000" cy="5143500" type="screen16x9"/>
  <p:notesSz cx="6858000" cy="9144000"/>
  <p:embeddedFontLst>
    <p:embeddedFont>
      <p:font typeface="Amatic SC" panose="020B0604020202020204" charset="-79"/>
      <p:regular r:id="rId83"/>
      <p:bold r:id="rId84"/>
    </p:embeddedFont>
    <p:embeddedFont>
      <p:font typeface="Space Mono" panose="020B0604020202020204" charset="-18"/>
      <p:regular r:id="rId85"/>
      <p:bold r:id="rId86"/>
      <p:italic r:id="rId87"/>
      <p:boldItalic r:id="rId88"/>
    </p:embeddedFont>
    <p:embeddedFont>
      <p:font typeface="Roboto Condensed Light" panose="020B0604020202020204" charset="0"/>
      <p:regular r:id="rId89"/>
      <p:italic r:id="rId90"/>
    </p:embeddedFont>
    <p:embeddedFont>
      <p:font typeface="Spartan" panose="020B0604020202020204" charset="-18"/>
      <p:regular r:id="rId91"/>
      <p:bold r:id="rId92"/>
    </p:embeddedFont>
    <p:embeddedFont>
      <p:font typeface="Audiowide" panose="020B0604020202020204" charset="0"/>
      <p:regular r:id="rId93"/>
    </p:embeddedFont>
    <p:embeddedFont>
      <p:font typeface="Proxima Nova" panose="020B0604020202020204" charset="0"/>
      <p:regular r:id="rId94"/>
      <p:bold r:id="rId95"/>
      <p:italic r:id="rId96"/>
      <p:boldItalic r:id="rId97"/>
    </p:embeddedFont>
    <p:embeddedFont>
      <p:font typeface="Abhaya Libre" panose="020B0604020202020204" charset="-18"/>
      <p:regular r:id="rId98"/>
      <p:bold r:id="rId99"/>
    </p:embeddedFont>
    <p:embeddedFont>
      <p:font typeface="Proxima Nova Semibold" panose="020B0604020202020204" charset="0"/>
      <p:regular r:id="rId100"/>
      <p:bold r:id="rId101"/>
      <p:boldItalic r:id="rId102"/>
    </p:embeddedFont>
    <p:embeddedFont>
      <p:font typeface="Montserrat" panose="020B0604020202020204" charset="-18"/>
      <p:regular r:id="rId103"/>
      <p:bold r:id="rId104"/>
      <p:italic r:id="rId105"/>
      <p:boldItalic r:id="rId106"/>
    </p:embeddedFont>
    <p:embeddedFont>
      <p:font typeface="Stint Ultra Expanded" panose="020B0604020202020204" charset="0"/>
      <p:regular r:id="rId107"/>
    </p:embeddedFont>
    <p:embeddedFont>
      <p:font typeface="Roboto Medium" panose="020B0604020202020204" charset="0"/>
      <p:regular r:id="rId108"/>
      <p:bold r:id="rId109"/>
      <p:italic r:id="rId110"/>
      <p:boldItalic r:id="rId111"/>
    </p:embeddedFont>
    <p:embeddedFont>
      <p:font typeface="Calibri" panose="020F0502020204030204" pitchFamily="34" charset="0"/>
      <p:regular r:id="rId112"/>
      <p:bold r:id="rId113"/>
      <p:italic r:id="rId114"/>
      <p:boldItalic r:id="rId115"/>
    </p:embeddedFont>
    <p:embeddedFont>
      <p:font typeface="Nunito" panose="020B0604020202020204" charset="-18"/>
      <p:regular r:id="rId116"/>
      <p:bold r:id="rId117"/>
      <p:italic r:id="rId118"/>
      <p:boldItalic r:id="rId1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0B068A9-8634-4159-B307-5C794DD03F0B}">
  <a:tblStyle styleId="{60B068A9-8634-4159-B307-5C794DD03F0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62" d="100"/>
          <a:sy n="162" d="100"/>
        </p:scale>
        <p:origin x="144" y="22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font" Target="fonts/font35.fntdata"/><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font" Target="fonts/font2.fntdata"/><Relationship Id="rId89" Type="http://schemas.openxmlformats.org/officeDocument/2006/relationships/font" Target="fonts/font7.fntdata"/><Relationship Id="rId112" Type="http://schemas.openxmlformats.org/officeDocument/2006/relationships/font" Target="fonts/font30.fntdata"/><Relationship Id="rId16" Type="http://schemas.openxmlformats.org/officeDocument/2006/relationships/slide" Target="slides/slide13.xml"/><Relationship Id="rId107" Type="http://schemas.openxmlformats.org/officeDocument/2006/relationships/font" Target="fonts/font25.fntdata"/><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font" Target="fonts/font20.fntdata"/><Relationship Id="rId123" Type="http://schemas.openxmlformats.org/officeDocument/2006/relationships/tableStyles" Target="tableStyles.xml"/><Relationship Id="rId5" Type="http://schemas.openxmlformats.org/officeDocument/2006/relationships/slide" Target="slides/slide2.xml"/><Relationship Id="rId90" Type="http://schemas.openxmlformats.org/officeDocument/2006/relationships/font" Target="fonts/font8.fntdata"/><Relationship Id="rId95" Type="http://schemas.openxmlformats.org/officeDocument/2006/relationships/font" Target="fonts/font13.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font" Target="fonts/font31.fntdata"/><Relationship Id="rId118" Type="http://schemas.openxmlformats.org/officeDocument/2006/relationships/font" Target="fonts/font36.fntdata"/><Relationship Id="rId80" Type="http://schemas.openxmlformats.org/officeDocument/2006/relationships/slide" Target="slides/slide77.xml"/><Relationship Id="rId85" Type="http://schemas.openxmlformats.org/officeDocument/2006/relationships/font" Target="fonts/font3.fntdata"/><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font" Target="fonts/font21.fntdata"/><Relationship Id="rId108" Type="http://schemas.openxmlformats.org/officeDocument/2006/relationships/font" Target="fonts/font26.fntdata"/><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font" Target="fonts/font9.fntdata"/><Relationship Id="rId96"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font" Target="fonts/font32.fntdata"/><Relationship Id="rId119" Type="http://schemas.openxmlformats.org/officeDocument/2006/relationships/font" Target="fonts/font37.fntdata"/><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font" Target="fonts/font4.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27.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font" Target="fonts/font15.fntdata"/><Relationship Id="rId104" Type="http://schemas.openxmlformats.org/officeDocument/2006/relationships/font" Target="fonts/font22.fntdata"/><Relationship Id="rId120"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10.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font" Target="fonts/font5.fntdata"/><Relationship Id="rId110" Type="http://schemas.openxmlformats.org/officeDocument/2006/relationships/font" Target="fonts/font28.fntdata"/><Relationship Id="rId115" Type="http://schemas.openxmlformats.org/officeDocument/2006/relationships/font" Target="fonts/font33.fntdata"/><Relationship Id="rId61" Type="http://schemas.openxmlformats.org/officeDocument/2006/relationships/slide" Target="slides/slide58.xml"/><Relationship Id="rId82" Type="http://schemas.openxmlformats.org/officeDocument/2006/relationships/notesMaster" Target="notesMasters/notesMaster1.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font" Target="fonts/font18.fntdata"/><Relationship Id="rId105" Type="http://schemas.openxmlformats.org/officeDocument/2006/relationships/font" Target="fonts/font23.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font" Target="fonts/font11.fntdata"/><Relationship Id="rId98" Type="http://schemas.openxmlformats.org/officeDocument/2006/relationships/font" Target="fonts/font16.fntdata"/><Relationship Id="rId121" Type="http://schemas.openxmlformats.org/officeDocument/2006/relationships/viewProps" Target="viewProps.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font" Target="fonts/font34.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font" Target="fonts/font1.fntdata"/><Relationship Id="rId88" Type="http://schemas.openxmlformats.org/officeDocument/2006/relationships/font" Target="fonts/font6.fntdata"/><Relationship Id="rId111" Type="http://schemas.openxmlformats.org/officeDocument/2006/relationships/font" Target="fonts/font29.fntdata"/><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font" Target="fonts/font24.fntdata"/><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font" Target="fonts/font12.fntdata"/><Relationship Id="rId99" Type="http://schemas.openxmlformats.org/officeDocument/2006/relationships/font" Target="fonts/font17.fntdata"/><Relationship Id="rId101" Type="http://schemas.openxmlformats.org/officeDocument/2006/relationships/font" Target="fonts/font19.fntdata"/><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1067d441891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1067d441891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1052e66cc0f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1052e66cc0f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4"/>
        <p:cNvGrpSpPr/>
        <p:nvPr/>
      </p:nvGrpSpPr>
      <p:grpSpPr>
        <a:xfrm>
          <a:off x="0" y="0"/>
          <a:ext cx="0" cy="0"/>
          <a:chOff x="0" y="0"/>
          <a:chExt cx="0" cy="0"/>
        </a:xfrm>
      </p:grpSpPr>
      <p:sp>
        <p:nvSpPr>
          <p:cNvPr id="2755" name="Google Shape;2755;g1052e66cc0f_0_30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6" name="Google Shape;2756;g1052e66cc0f_0_30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1061d5d17be_0_6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1061d5d17be_0_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g1061d5d17be_0_7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7" name="Google Shape;1257;g1061d5d17be_0_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g1075aeddc35_0_18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0" name="Google Shape;1300;g1075aeddc35_0_18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1052e66cc0f_0_6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1052e66cc0f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1052e66cc0f_0_8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1052e66cc0f_0_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g105accdddde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2" name="Google Shape;1422;g105accdddde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g107bb1b06d7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5" name="Google Shape;1445;g107bb1b06d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p:cNvGrpSpPr/>
        <p:nvPr/>
      </p:nvGrpSpPr>
      <p:grpSpPr>
        <a:xfrm>
          <a:off x="0" y="0"/>
          <a:ext cx="0" cy="0"/>
          <a:chOff x="0" y="0"/>
          <a:chExt cx="0" cy="0"/>
        </a:xfrm>
      </p:grpSpPr>
      <p:sp>
        <p:nvSpPr>
          <p:cNvPr id="1476" name="Google Shape;1476;g1052e66cc0f_0_1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7" name="Google Shape;1477;g1052e66cc0f_0_1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g1052e66cc0f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7" name="Google Shape;1277;g1052e66cc0f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12962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5"/>
        <p:cNvGrpSpPr/>
        <p:nvPr/>
      </p:nvGrpSpPr>
      <p:grpSpPr>
        <a:xfrm>
          <a:off x="0" y="0"/>
          <a:ext cx="0" cy="0"/>
          <a:chOff x="0" y="0"/>
          <a:chExt cx="0" cy="0"/>
        </a:xfrm>
      </p:grpSpPr>
      <p:sp>
        <p:nvSpPr>
          <p:cNvPr id="1486" name="Google Shape;1486;g1052e66cc0f_0_14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7" name="Google Shape;1487;g1052e66cc0f_0_1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3"/>
        <p:cNvGrpSpPr/>
        <p:nvPr/>
      </p:nvGrpSpPr>
      <p:grpSpPr>
        <a:xfrm>
          <a:off x="0" y="0"/>
          <a:ext cx="0" cy="0"/>
          <a:chOff x="0" y="0"/>
          <a:chExt cx="0" cy="0"/>
        </a:xfrm>
      </p:grpSpPr>
      <p:sp>
        <p:nvSpPr>
          <p:cNvPr id="1514" name="Google Shape;1514;g1052e66cc0f_0_10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5" name="Google Shape;1515;g1052e66cc0f_0_1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g1052e66cc0f_0_1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0" name="Google Shape;1540;g1052e66cc0f_0_1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8"/>
        <p:cNvGrpSpPr/>
        <p:nvPr/>
      </p:nvGrpSpPr>
      <p:grpSpPr>
        <a:xfrm>
          <a:off x="0" y="0"/>
          <a:ext cx="0" cy="0"/>
          <a:chOff x="0" y="0"/>
          <a:chExt cx="0" cy="0"/>
        </a:xfrm>
      </p:grpSpPr>
      <p:sp>
        <p:nvSpPr>
          <p:cNvPr id="1579" name="Google Shape;1579;g1052e66cc0f_0_16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0" name="Google Shape;1580;g1052e66cc0f_0_1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9"/>
        <p:cNvGrpSpPr/>
        <p:nvPr/>
      </p:nvGrpSpPr>
      <p:grpSpPr>
        <a:xfrm>
          <a:off x="0" y="0"/>
          <a:ext cx="0" cy="0"/>
          <a:chOff x="0" y="0"/>
          <a:chExt cx="0" cy="0"/>
        </a:xfrm>
      </p:grpSpPr>
      <p:sp>
        <p:nvSpPr>
          <p:cNvPr id="1620" name="Google Shape;1620;g1052e66cc0f_0_16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1" name="Google Shape;1621;g1052e66cc0f_0_1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g105accdddde_0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8" name="Google Shape;1698;g105accdddde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g105accdddde_0_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1" name="Google Shape;1721;g105accdddde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2"/>
        <p:cNvGrpSpPr/>
        <p:nvPr/>
      </p:nvGrpSpPr>
      <p:grpSpPr>
        <a:xfrm>
          <a:off x="0" y="0"/>
          <a:ext cx="0" cy="0"/>
          <a:chOff x="0" y="0"/>
          <a:chExt cx="0" cy="0"/>
        </a:xfrm>
      </p:grpSpPr>
      <p:sp>
        <p:nvSpPr>
          <p:cNvPr id="1793" name="Google Shape;1793;g1052e66cc0f_0_1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4" name="Google Shape;1794;g1052e66cc0f_0_1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2"/>
        <p:cNvGrpSpPr/>
        <p:nvPr/>
      </p:nvGrpSpPr>
      <p:grpSpPr>
        <a:xfrm>
          <a:off x="0" y="0"/>
          <a:ext cx="0" cy="0"/>
          <a:chOff x="0" y="0"/>
          <a:chExt cx="0" cy="0"/>
        </a:xfrm>
      </p:grpSpPr>
      <p:sp>
        <p:nvSpPr>
          <p:cNvPr id="1833" name="Google Shape;1833;g1052e66cc0f_0_13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4" name="Google Shape;1834;g1052e66cc0f_0_1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9"/>
        <p:cNvGrpSpPr/>
        <p:nvPr/>
      </p:nvGrpSpPr>
      <p:grpSpPr>
        <a:xfrm>
          <a:off x="0" y="0"/>
          <a:ext cx="0" cy="0"/>
          <a:chOff x="0" y="0"/>
          <a:chExt cx="0" cy="0"/>
        </a:xfrm>
      </p:grpSpPr>
      <p:sp>
        <p:nvSpPr>
          <p:cNvPr id="1850" name="Google Shape;1850;g1052e66cc0f_0_2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1" name="Google Shape;1851;g1052e66cc0f_0_2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3"/>
        <p:cNvGrpSpPr/>
        <p:nvPr/>
      </p:nvGrpSpPr>
      <p:grpSpPr>
        <a:xfrm>
          <a:off x="0" y="0"/>
          <a:ext cx="0" cy="0"/>
          <a:chOff x="0" y="0"/>
          <a:chExt cx="0" cy="0"/>
        </a:xfrm>
      </p:grpSpPr>
      <p:sp>
        <p:nvSpPr>
          <p:cNvPr id="1344" name="Google Shape;1344;g105accdddde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5" name="Google Shape;1345;g105accdddde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34694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1052e66cc0f_0_2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1052e66cc0f_0_2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9"/>
        <p:cNvGrpSpPr/>
        <p:nvPr/>
      </p:nvGrpSpPr>
      <p:grpSpPr>
        <a:xfrm>
          <a:off x="0" y="0"/>
          <a:ext cx="0" cy="0"/>
          <a:chOff x="0" y="0"/>
          <a:chExt cx="0" cy="0"/>
        </a:xfrm>
      </p:grpSpPr>
      <p:sp>
        <p:nvSpPr>
          <p:cNvPr id="1890" name="Google Shape;1890;g105accdddde_0_3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1" name="Google Shape;1891;g105accdddde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7"/>
        <p:cNvGrpSpPr/>
        <p:nvPr/>
      </p:nvGrpSpPr>
      <p:grpSpPr>
        <a:xfrm>
          <a:off x="0" y="0"/>
          <a:ext cx="0" cy="0"/>
          <a:chOff x="0" y="0"/>
          <a:chExt cx="0" cy="0"/>
        </a:xfrm>
      </p:grpSpPr>
      <p:sp>
        <p:nvSpPr>
          <p:cNvPr id="1948" name="Google Shape;1948;g1052e66cc0f_0_25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9" name="Google Shape;1949;g1052e66cc0f_0_2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1"/>
        <p:cNvGrpSpPr/>
        <p:nvPr/>
      </p:nvGrpSpPr>
      <p:grpSpPr>
        <a:xfrm>
          <a:off x="0" y="0"/>
          <a:ext cx="0" cy="0"/>
          <a:chOff x="0" y="0"/>
          <a:chExt cx="0" cy="0"/>
        </a:xfrm>
      </p:grpSpPr>
      <p:sp>
        <p:nvSpPr>
          <p:cNvPr id="1962" name="Google Shape;1962;g1052e66cc0f_0_6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3" name="Google Shape;1963;g1052e66cc0f_0_6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0"/>
        <p:cNvGrpSpPr/>
        <p:nvPr/>
      </p:nvGrpSpPr>
      <p:grpSpPr>
        <a:xfrm>
          <a:off x="0" y="0"/>
          <a:ext cx="0" cy="0"/>
          <a:chOff x="0" y="0"/>
          <a:chExt cx="0" cy="0"/>
        </a:xfrm>
      </p:grpSpPr>
      <p:sp>
        <p:nvSpPr>
          <p:cNvPr id="2001" name="Google Shape;2001;g105accdddde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2" name="Google Shape;2002;g105accdddde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8"/>
        <p:cNvGrpSpPr/>
        <p:nvPr/>
      </p:nvGrpSpPr>
      <p:grpSpPr>
        <a:xfrm>
          <a:off x="0" y="0"/>
          <a:ext cx="0" cy="0"/>
          <a:chOff x="0" y="0"/>
          <a:chExt cx="0" cy="0"/>
        </a:xfrm>
      </p:grpSpPr>
      <p:sp>
        <p:nvSpPr>
          <p:cNvPr id="2019" name="Google Shape;2019;g1052e66cc0f_0_1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0" name="Google Shape;2020;g1052e66cc0f_0_1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4"/>
        <p:cNvGrpSpPr/>
        <p:nvPr/>
      </p:nvGrpSpPr>
      <p:grpSpPr>
        <a:xfrm>
          <a:off x="0" y="0"/>
          <a:ext cx="0" cy="0"/>
          <a:chOff x="0" y="0"/>
          <a:chExt cx="0" cy="0"/>
        </a:xfrm>
      </p:grpSpPr>
      <p:sp>
        <p:nvSpPr>
          <p:cNvPr id="2035" name="Google Shape;2035;g1052e66cc0f_0_2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6" name="Google Shape;2036;g1052e66cc0f_0_2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5"/>
        <p:cNvGrpSpPr/>
        <p:nvPr/>
      </p:nvGrpSpPr>
      <p:grpSpPr>
        <a:xfrm>
          <a:off x="0" y="0"/>
          <a:ext cx="0" cy="0"/>
          <a:chOff x="0" y="0"/>
          <a:chExt cx="0" cy="0"/>
        </a:xfrm>
      </p:grpSpPr>
      <p:sp>
        <p:nvSpPr>
          <p:cNvPr id="2076" name="Google Shape;2076;g105accdddde_0_4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7" name="Google Shape;2077;g105accdddde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6"/>
        <p:cNvGrpSpPr/>
        <p:nvPr/>
      </p:nvGrpSpPr>
      <p:grpSpPr>
        <a:xfrm>
          <a:off x="0" y="0"/>
          <a:ext cx="0" cy="0"/>
          <a:chOff x="0" y="0"/>
          <a:chExt cx="0" cy="0"/>
        </a:xfrm>
      </p:grpSpPr>
      <p:sp>
        <p:nvSpPr>
          <p:cNvPr id="2137" name="Google Shape;2137;g105accdddde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8" name="Google Shape;2138;g105accdddde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1052e66cc0f_0_27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1052e66cc0f_0_2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1061d5d17be_0_6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1061d5d17be_0_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12367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2"/>
        <p:cNvGrpSpPr/>
        <p:nvPr/>
      </p:nvGrpSpPr>
      <p:grpSpPr>
        <a:xfrm>
          <a:off x="0" y="0"/>
          <a:ext cx="0" cy="0"/>
          <a:chOff x="0" y="0"/>
          <a:chExt cx="0" cy="0"/>
        </a:xfrm>
      </p:grpSpPr>
      <p:sp>
        <p:nvSpPr>
          <p:cNvPr id="2173" name="Google Shape;2173;g1052e66cc0f_0_28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4" name="Google Shape;2174;g1052e66cc0f_0_2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1"/>
        <p:cNvGrpSpPr/>
        <p:nvPr/>
      </p:nvGrpSpPr>
      <p:grpSpPr>
        <a:xfrm>
          <a:off x="0" y="0"/>
          <a:ext cx="0" cy="0"/>
          <a:chOff x="0" y="0"/>
          <a:chExt cx="0" cy="0"/>
        </a:xfrm>
      </p:grpSpPr>
      <p:sp>
        <p:nvSpPr>
          <p:cNvPr id="2202" name="Google Shape;2202;g1052e66cc0f_0_23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3" name="Google Shape;2203;g1052e66cc0f_0_2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1"/>
        <p:cNvGrpSpPr/>
        <p:nvPr/>
      </p:nvGrpSpPr>
      <p:grpSpPr>
        <a:xfrm>
          <a:off x="0" y="0"/>
          <a:ext cx="0" cy="0"/>
          <a:chOff x="0" y="0"/>
          <a:chExt cx="0" cy="0"/>
        </a:xfrm>
      </p:grpSpPr>
      <p:sp>
        <p:nvSpPr>
          <p:cNvPr id="2212" name="Google Shape;2212;g1052e66cc0f_0_2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3" name="Google Shape;2213;g1052e66cc0f_0_2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8"/>
        <p:cNvGrpSpPr/>
        <p:nvPr/>
      </p:nvGrpSpPr>
      <p:grpSpPr>
        <a:xfrm>
          <a:off x="0" y="0"/>
          <a:ext cx="0" cy="0"/>
          <a:chOff x="0" y="0"/>
          <a:chExt cx="0" cy="0"/>
        </a:xfrm>
      </p:grpSpPr>
      <p:sp>
        <p:nvSpPr>
          <p:cNvPr id="2239" name="Google Shape;2239;g105accdddde_0_5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0" name="Google Shape;2240;g105accdddde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6"/>
        <p:cNvGrpSpPr/>
        <p:nvPr/>
      </p:nvGrpSpPr>
      <p:grpSpPr>
        <a:xfrm>
          <a:off x="0" y="0"/>
          <a:ext cx="0" cy="0"/>
          <a:chOff x="0" y="0"/>
          <a:chExt cx="0" cy="0"/>
        </a:xfrm>
      </p:grpSpPr>
      <p:sp>
        <p:nvSpPr>
          <p:cNvPr id="2267" name="Google Shape;2267;g105accdddde_0_6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8" name="Google Shape;2268;g105accdddde_0_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1"/>
        <p:cNvGrpSpPr/>
        <p:nvPr/>
      </p:nvGrpSpPr>
      <p:grpSpPr>
        <a:xfrm>
          <a:off x="0" y="0"/>
          <a:ext cx="0" cy="0"/>
          <a:chOff x="0" y="0"/>
          <a:chExt cx="0" cy="0"/>
        </a:xfrm>
      </p:grpSpPr>
      <p:sp>
        <p:nvSpPr>
          <p:cNvPr id="2322" name="Google Shape;2322;g1052e66cc0f_0_23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3" name="Google Shape;2323;g1052e66cc0f_0_2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3"/>
        <p:cNvGrpSpPr/>
        <p:nvPr/>
      </p:nvGrpSpPr>
      <p:grpSpPr>
        <a:xfrm>
          <a:off x="0" y="0"/>
          <a:ext cx="0" cy="0"/>
          <a:chOff x="0" y="0"/>
          <a:chExt cx="0" cy="0"/>
        </a:xfrm>
      </p:grpSpPr>
      <p:sp>
        <p:nvSpPr>
          <p:cNvPr id="2404" name="Google Shape;2404;g105accdddde_0_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5" name="Google Shape;2405;g105accdddde_0_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7"/>
        <p:cNvGrpSpPr/>
        <p:nvPr/>
      </p:nvGrpSpPr>
      <p:grpSpPr>
        <a:xfrm>
          <a:off x="0" y="0"/>
          <a:ext cx="0" cy="0"/>
          <a:chOff x="0" y="0"/>
          <a:chExt cx="0" cy="0"/>
        </a:xfrm>
      </p:grpSpPr>
      <p:sp>
        <p:nvSpPr>
          <p:cNvPr id="2428" name="Google Shape;2428;g1052e66cc0f_0_27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9" name="Google Shape;2429;g1052e66cc0f_0_2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1"/>
        <p:cNvGrpSpPr/>
        <p:nvPr/>
      </p:nvGrpSpPr>
      <p:grpSpPr>
        <a:xfrm>
          <a:off x="0" y="0"/>
          <a:ext cx="0" cy="0"/>
          <a:chOff x="0" y="0"/>
          <a:chExt cx="0" cy="0"/>
        </a:xfrm>
      </p:grpSpPr>
      <p:sp>
        <p:nvSpPr>
          <p:cNvPr id="2452" name="Google Shape;2452;g1052e66cc0f_0_18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3" name="Google Shape;2453;g1052e66cc0f_0_1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9"/>
        <p:cNvGrpSpPr/>
        <p:nvPr/>
      </p:nvGrpSpPr>
      <p:grpSpPr>
        <a:xfrm>
          <a:off x="0" y="0"/>
          <a:ext cx="0" cy="0"/>
          <a:chOff x="0" y="0"/>
          <a:chExt cx="0" cy="0"/>
        </a:xfrm>
      </p:grpSpPr>
      <p:sp>
        <p:nvSpPr>
          <p:cNvPr id="2480" name="Google Shape;2480;g105accdddde_0_7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1" name="Google Shape;2481;g105accdddde_0_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1061d5d17be_0_6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1061d5d17be_0_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93253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5"/>
        <p:cNvGrpSpPr/>
        <p:nvPr/>
      </p:nvGrpSpPr>
      <p:grpSpPr>
        <a:xfrm>
          <a:off x="0" y="0"/>
          <a:ext cx="0" cy="0"/>
          <a:chOff x="0" y="0"/>
          <a:chExt cx="0" cy="0"/>
        </a:xfrm>
      </p:grpSpPr>
      <p:sp>
        <p:nvSpPr>
          <p:cNvPr id="2516" name="Google Shape;2516;g1052e66cc0f_0_15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7" name="Google Shape;2517;g1052e66cc0f_0_1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0"/>
        <p:cNvGrpSpPr/>
        <p:nvPr/>
      </p:nvGrpSpPr>
      <p:grpSpPr>
        <a:xfrm>
          <a:off x="0" y="0"/>
          <a:ext cx="0" cy="0"/>
          <a:chOff x="0" y="0"/>
          <a:chExt cx="0" cy="0"/>
        </a:xfrm>
      </p:grpSpPr>
      <p:sp>
        <p:nvSpPr>
          <p:cNvPr id="2551" name="Google Shape;2551;g1052e66cc0f_0_4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2" name="Google Shape;2552;g1052e66cc0f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1"/>
        <p:cNvGrpSpPr/>
        <p:nvPr/>
      </p:nvGrpSpPr>
      <p:grpSpPr>
        <a:xfrm>
          <a:off x="0" y="0"/>
          <a:ext cx="0" cy="0"/>
          <a:chOff x="0" y="0"/>
          <a:chExt cx="0" cy="0"/>
        </a:xfrm>
      </p:grpSpPr>
      <p:sp>
        <p:nvSpPr>
          <p:cNvPr id="2572" name="Google Shape;2572;g1052e66cc0f_0_10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3" name="Google Shape;2573;g1052e66cc0f_0_1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6"/>
        <p:cNvGrpSpPr/>
        <p:nvPr/>
      </p:nvGrpSpPr>
      <p:grpSpPr>
        <a:xfrm>
          <a:off x="0" y="0"/>
          <a:ext cx="0" cy="0"/>
          <a:chOff x="0" y="0"/>
          <a:chExt cx="0" cy="0"/>
        </a:xfrm>
      </p:grpSpPr>
      <p:sp>
        <p:nvSpPr>
          <p:cNvPr id="2607" name="Google Shape;2607;g1052e66cc0f_0_26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8" name="Google Shape;2608;g1052e66cc0f_0_2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2"/>
        <p:cNvGrpSpPr/>
        <p:nvPr/>
      </p:nvGrpSpPr>
      <p:grpSpPr>
        <a:xfrm>
          <a:off x="0" y="0"/>
          <a:ext cx="0" cy="0"/>
          <a:chOff x="0" y="0"/>
          <a:chExt cx="0" cy="0"/>
        </a:xfrm>
      </p:grpSpPr>
      <p:sp>
        <p:nvSpPr>
          <p:cNvPr id="2653" name="Google Shape;2653;g1052e66cc0f_0_29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4" name="Google Shape;2654;g1052e66cc0f_0_2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4"/>
        <p:cNvGrpSpPr/>
        <p:nvPr/>
      </p:nvGrpSpPr>
      <p:grpSpPr>
        <a:xfrm>
          <a:off x="0" y="0"/>
          <a:ext cx="0" cy="0"/>
          <a:chOff x="0" y="0"/>
          <a:chExt cx="0" cy="0"/>
        </a:xfrm>
      </p:grpSpPr>
      <p:sp>
        <p:nvSpPr>
          <p:cNvPr id="2685" name="Google Shape;2685;g1052e66cc0f_0_40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6" name="Google Shape;2686;g1052e66cc0f_0_4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3"/>
        <p:cNvGrpSpPr/>
        <p:nvPr/>
      </p:nvGrpSpPr>
      <p:grpSpPr>
        <a:xfrm>
          <a:off x="0" y="0"/>
          <a:ext cx="0" cy="0"/>
          <a:chOff x="0" y="0"/>
          <a:chExt cx="0" cy="0"/>
        </a:xfrm>
      </p:grpSpPr>
      <p:sp>
        <p:nvSpPr>
          <p:cNvPr id="2704" name="Google Shape;2704;g1052e66cc0f_0_28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5" name="Google Shape;2705;g1052e66cc0f_0_28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2"/>
        <p:cNvGrpSpPr/>
        <p:nvPr/>
      </p:nvGrpSpPr>
      <p:grpSpPr>
        <a:xfrm>
          <a:off x="0" y="0"/>
          <a:ext cx="0" cy="0"/>
          <a:chOff x="0" y="0"/>
          <a:chExt cx="0" cy="0"/>
        </a:xfrm>
      </p:grpSpPr>
      <p:sp>
        <p:nvSpPr>
          <p:cNvPr id="2723" name="Google Shape;2723;g1052e66cc0f_0_29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4" name="Google Shape;2724;g1052e66cc0f_0_29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5"/>
        <p:cNvGrpSpPr/>
        <p:nvPr/>
      </p:nvGrpSpPr>
      <p:grpSpPr>
        <a:xfrm>
          <a:off x="0" y="0"/>
          <a:ext cx="0" cy="0"/>
          <a:chOff x="0" y="0"/>
          <a:chExt cx="0" cy="0"/>
        </a:xfrm>
      </p:grpSpPr>
      <p:sp>
        <p:nvSpPr>
          <p:cNvPr id="2786" name="Google Shape;2786;g1075aeddc35_0_186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7" name="Google Shape;2787;g1075aeddc35_0_18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7"/>
        <p:cNvGrpSpPr/>
        <p:nvPr/>
      </p:nvGrpSpPr>
      <p:grpSpPr>
        <a:xfrm>
          <a:off x="0" y="0"/>
          <a:ext cx="0" cy="0"/>
          <a:chOff x="0" y="0"/>
          <a:chExt cx="0" cy="0"/>
        </a:xfrm>
      </p:grpSpPr>
      <p:sp>
        <p:nvSpPr>
          <p:cNvPr id="2828" name="Google Shape;2828;g1052e66cc0f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9" name="Google Shape;2829;g1052e66cc0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g1052e66cc0f_0_1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2" name="Google Shape;1552;g1052e66cc0f_0_1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05127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7"/>
        <p:cNvGrpSpPr/>
        <p:nvPr/>
      </p:nvGrpSpPr>
      <p:grpSpPr>
        <a:xfrm>
          <a:off x="0" y="0"/>
          <a:ext cx="0" cy="0"/>
          <a:chOff x="0" y="0"/>
          <a:chExt cx="0" cy="0"/>
        </a:xfrm>
      </p:grpSpPr>
      <p:sp>
        <p:nvSpPr>
          <p:cNvPr id="2838" name="Google Shape;2838;g1061d5d17be_0_9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9" name="Google Shape;2839;g1061d5d17be_0_9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4"/>
        <p:cNvGrpSpPr/>
        <p:nvPr/>
      </p:nvGrpSpPr>
      <p:grpSpPr>
        <a:xfrm>
          <a:off x="0" y="0"/>
          <a:ext cx="0" cy="0"/>
          <a:chOff x="0" y="0"/>
          <a:chExt cx="0" cy="0"/>
        </a:xfrm>
      </p:grpSpPr>
      <p:sp>
        <p:nvSpPr>
          <p:cNvPr id="2845" name="Google Shape;2845;g1061d5d17be_0_9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6" name="Google Shape;2846;g1061d5d17be_0_9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1"/>
        <p:cNvGrpSpPr/>
        <p:nvPr/>
      </p:nvGrpSpPr>
      <p:grpSpPr>
        <a:xfrm>
          <a:off x="0" y="0"/>
          <a:ext cx="0" cy="0"/>
          <a:chOff x="0" y="0"/>
          <a:chExt cx="0" cy="0"/>
        </a:xfrm>
      </p:grpSpPr>
      <p:sp>
        <p:nvSpPr>
          <p:cNvPr id="2852" name="Google Shape;2852;g1061d5d17be_0_9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3" name="Google Shape;2853;g1061d5d17be_0_9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6"/>
        <p:cNvGrpSpPr/>
        <p:nvPr/>
      </p:nvGrpSpPr>
      <p:grpSpPr>
        <a:xfrm>
          <a:off x="0" y="0"/>
          <a:ext cx="0" cy="0"/>
          <a:chOff x="0" y="0"/>
          <a:chExt cx="0" cy="0"/>
        </a:xfrm>
      </p:grpSpPr>
      <p:sp>
        <p:nvSpPr>
          <p:cNvPr id="2867" name="Google Shape;2867;g1061d5d17be_0_9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8" name="Google Shape;2868;g1061d5d17be_0_9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2"/>
        <p:cNvGrpSpPr/>
        <p:nvPr/>
      </p:nvGrpSpPr>
      <p:grpSpPr>
        <a:xfrm>
          <a:off x="0" y="0"/>
          <a:ext cx="0" cy="0"/>
          <a:chOff x="0" y="0"/>
          <a:chExt cx="0" cy="0"/>
        </a:xfrm>
      </p:grpSpPr>
      <p:sp>
        <p:nvSpPr>
          <p:cNvPr id="2883" name="Google Shape;2883;g1075aeddc35_0_9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4" name="Google Shape;2884;g1075aeddc35_0_9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1"/>
        <p:cNvGrpSpPr/>
        <p:nvPr/>
      </p:nvGrpSpPr>
      <p:grpSpPr>
        <a:xfrm>
          <a:off x="0" y="0"/>
          <a:ext cx="0" cy="0"/>
          <a:chOff x="0" y="0"/>
          <a:chExt cx="0" cy="0"/>
        </a:xfrm>
      </p:grpSpPr>
      <p:sp>
        <p:nvSpPr>
          <p:cNvPr id="3222" name="Google Shape;3222;g1075aeddc35_0_95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3" name="Google Shape;3223;g1075aeddc35_0_9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8"/>
        <p:cNvGrpSpPr/>
        <p:nvPr/>
      </p:nvGrpSpPr>
      <p:grpSpPr>
        <a:xfrm>
          <a:off x="0" y="0"/>
          <a:ext cx="0" cy="0"/>
          <a:chOff x="0" y="0"/>
          <a:chExt cx="0" cy="0"/>
        </a:xfrm>
      </p:grpSpPr>
      <p:sp>
        <p:nvSpPr>
          <p:cNvPr id="6009" name="Google Shape;6009;g1075aeddc35_0_123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0" name="Google Shape;6010;g1075aeddc35_0_12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7"/>
        <p:cNvGrpSpPr/>
        <p:nvPr/>
      </p:nvGrpSpPr>
      <p:grpSpPr>
        <a:xfrm>
          <a:off x="0" y="0"/>
          <a:ext cx="0" cy="0"/>
          <a:chOff x="0" y="0"/>
          <a:chExt cx="0" cy="0"/>
        </a:xfrm>
      </p:grpSpPr>
      <p:sp>
        <p:nvSpPr>
          <p:cNvPr id="6428" name="Google Shape;6428;g1075aeddc35_0_127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9" name="Google Shape;6429;g1075aeddc35_0_127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7"/>
        <p:cNvGrpSpPr/>
        <p:nvPr/>
      </p:nvGrpSpPr>
      <p:grpSpPr>
        <a:xfrm>
          <a:off x="0" y="0"/>
          <a:ext cx="0" cy="0"/>
          <a:chOff x="0" y="0"/>
          <a:chExt cx="0" cy="0"/>
        </a:xfrm>
      </p:grpSpPr>
      <p:sp>
        <p:nvSpPr>
          <p:cNvPr id="6598" name="Google Shape;6598;g1075aeddc35_0_129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9" name="Google Shape;6599;g1075aeddc35_0_129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2"/>
        <p:cNvGrpSpPr/>
        <p:nvPr/>
      </p:nvGrpSpPr>
      <p:grpSpPr>
        <a:xfrm>
          <a:off x="0" y="0"/>
          <a:ext cx="0" cy="0"/>
          <a:chOff x="0" y="0"/>
          <a:chExt cx="0" cy="0"/>
        </a:xfrm>
      </p:grpSpPr>
      <p:sp>
        <p:nvSpPr>
          <p:cNvPr id="7003" name="Google Shape;7003;g1075aeddc35_0_133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4" name="Google Shape;7004;g1075aeddc35_0_13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7"/>
        <p:cNvGrpSpPr/>
        <p:nvPr/>
      </p:nvGrpSpPr>
      <p:grpSpPr>
        <a:xfrm>
          <a:off x="0" y="0"/>
          <a:ext cx="0" cy="0"/>
          <a:chOff x="0" y="0"/>
          <a:chExt cx="0" cy="0"/>
        </a:xfrm>
      </p:grpSpPr>
      <p:sp>
        <p:nvSpPr>
          <p:cNvPr id="1748" name="Google Shape;1748;g1052e66cc0f_0_19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9" name="Google Shape;1749;g1052e66cc0f_0_19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91168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2"/>
        <p:cNvGrpSpPr/>
        <p:nvPr/>
      </p:nvGrpSpPr>
      <p:grpSpPr>
        <a:xfrm>
          <a:off x="0" y="0"/>
          <a:ext cx="0" cy="0"/>
          <a:chOff x="0" y="0"/>
          <a:chExt cx="0" cy="0"/>
        </a:xfrm>
      </p:grpSpPr>
      <p:sp>
        <p:nvSpPr>
          <p:cNvPr id="7383" name="Google Shape;7383;g1075aeddc35_0_137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4" name="Google Shape;7384;g1075aeddc35_0_13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6"/>
        <p:cNvGrpSpPr/>
        <p:nvPr/>
      </p:nvGrpSpPr>
      <p:grpSpPr>
        <a:xfrm>
          <a:off x="0" y="0"/>
          <a:ext cx="0" cy="0"/>
          <a:chOff x="0" y="0"/>
          <a:chExt cx="0" cy="0"/>
        </a:xfrm>
      </p:grpSpPr>
      <p:sp>
        <p:nvSpPr>
          <p:cNvPr id="7797" name="Google Shape;7797;g1075aeddc35_0_14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8" name="Google Shape;7798;g1075aeddc35_0_14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7"/>
        <p:cNvGrpSpPr/>
        <p:nvPr/>
      </p:nvGrpSpPr>
      <p:grpSpPr>
        <a:xfrm>
          <a:off x="0" y="0"/>
          <a:ext cx="0" cy="0"/>
          <a:chOff x="0" y="0"/>
          <a:chExt cx="0" cy="0"/>
        </a:xfrm>
      </p:grpSpPr>
      <p:sp>
        <p:nvSpPr>
          <p:cNvPr id="8158" name="Google Shape;8158;g1075aeddc35_0_145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9" name="Google Shape;8159;g1075aeddc35_0_14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7"/>
        <p:cNvGrpSpPr/>
        <p:nvPr/>
      </p:nvGrpSpPr>
      <p:grpSpPr>
        <a:xfrm>
          <a:off x="0" y="0"/>
          <a:ext cx="0" cy="0"/>
          <a:chOff x="0" y="0"/>
          <a:chExt cx="0" cy="0"/>
        </a:xfrm>
      </p:grpSpPr>
      <p:sp>
        <p:nvSpPr>
          <p:cNvPr id="8668" name="Google Shape;8668;g1075aeddc35_0_150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9" name="Google Shape;8669;g1075aeddc35_0_15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7"/>
        <p:cNvGrpSpPr/>
        <p:nvPr/>
      </p:nvGrpSpPr>
      <p:grpSpPr>
        <a:xfrm>
          <a:off x="0" y="0"/>
          <a:ext cx="0" cy="0"/>
          <a:chOff x="0" y="0"/>
          <a:chExt cx="0" cy="0"/>
        </a:xfrm>
      </p:grpSpPr>
      <p:sp>
        <p:nvSpPr>
          <p:cNvPr id="9288" name="Google Shape;9288;g1075aeddc35_0_156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9" name="Google Shape;9289;g1075aeddc35_0_15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1"/>
        <p:cNvGrpSpPr/>
        <p:nvPr/>
      </p:nvGrpSpPr>
      <p:grpSpPr>
        <a:xfrm>
          <a:off x="0" y="0"/>
          <a:ext cx="0" cy="0"/>
          <a:chOff x="0" y="0"/>
          <a:chExt cx="0" cy="0"/>
        </a:xfrm>
      </p:grpSpPr>
      <p:sp>
        <p:nvSpPr>
          <p:cNvPr id="9882" name="Google Shape;9882;g1075aeddc35_0_16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83" name="Google Shape;9883;g1075aeddc35_0_1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2"/>
        <p:cNvGrpSpPr/>
        <p:nvPr/>
      </p:nvGrpSpPr>
      <p:grpSpPr>
        <a:xfrm>
          <a:off x="0" y="0"/>
          <a:ext cx="0" cy="0"/>
          <a:chOff x="0" y="0"/>
          <a:chExt cx="0" cy="0"/>
        </a:xfrm>
      </p:grpSpPr>
      <p:sp>
        <p:nvSpPr>
          <p:cNvPr id="10203" name="Google Shape;10203;g1075aeddc35_0_165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4" name="Google Shape;10204;g1075aeddc35_0_16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0"/>
        <p:cNvGrpSpPr/>
        <p:nvPr/>
      </p:nvGrpSpPr>
      <p:grpSpPr>
        <a:xfrm>
          <a:off x="0" y="0"/>
          <a:ext cx="0" cy="0"/>
          <a:chOff x="0" y="0"/>
          <a:chExt cx="0" cy="0"/>
        </a:xfrm>
      </p:grpSpPr>
      <p:sp>
        <p:nvSpPr>
          <p:cNvPr id="10511" name="Google Shape;10511;g1061d5d17be_0_234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2" name="Google Shape;10512;g1061d5d17be_0_23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3"/>
        <p:cNvGrpSpPr/>
        <p:nvPr/>
      </p:nvGrpSpPr>
      <p:grpSpPr>
        <a:xfrm>
          <a:off x="0" y="0"/>
          <a:ext cx="0" cy="0"/>
          <a:chOff x="0" y="0"/>
          <a:chExt cx="0" cy="0"/>
        </a:xfrm>
      </p:grpSpPr>
      <p:sp>
        <p:nvSpPr>
          <p:cNvPr id="1344" name="Google Shape;1344;g105accdddde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5" name="Google Shape;1345;g105accdddde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g1052e66cc0f_0_20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9" name="Google Shape;1769;g1052e66cc0f_0_20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4311253" y="4452512"/>
            <a:ext cx="521493" cy="96586"/>
            <a:chOff x="4342567" y="4452512"/>
            <a:chExt cx="521493" cy="96586"/>
          </a:xfrm>
        </p:grpSpPr>
        <p:sp>
          <p:nvSpPr>
            <p:cNvPr id="10" name="Google Shape;10;p2"/>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3;p2"/>
          <p:cNvGrpSpPr/>
          <p:nvPr/>
        </p:nvGrpSpPr>
        <p:grpSpPr>
          <a:xfrm>
            <a:off x="1041075" y="182339"/>
            <a:ext cx="1468465" cy="620362"/>
            <a:chOff x="2156900" y="1398050"/>
            <a:chExt cx="763275" cy="322450"/>
          </a:xfrm>
        </p:grpSpPr>
        <p:sp>
          <p:nvSpPr>
            <p:cNvPr id="14" name="Google Shape;14;p2"/>
            <p:cNvSpPr/>
            <p:nvPr/>
          </p:nvSpPr>
          <p:spPr>
            <a:xfrm>
              <a:off x="2817425" y="1618475"/>
              <a:ext cx="29975" cy="28550"/>
            </a:xfrm>
            <a:custGeom>
              <a:avLst/>
              <a:gdLst/>
              <a:ahLst/>
              <a:cxnLst/>
              <a:rect l="l" t="t" r="r" b="b"/>
              <a:pathLst>
                <a:path w="1199" h="1142" extrusionOk="0">
                  <a:moveTo>
                    <a:pt x="571" y="0"/>
                  </a:moveTo>
                  <a:cubicBezTo>
                    <a:pt x="257" y="0"/>
                    <a:pt x="0" y="257"/>
                    <a:pt x="0" y="571"/>
                  </a:cubicBezTo>
                  <a:cubicBezTo>
                    <a:pt x="0" y="628"/>
                    <a:pt x="0" y="713"/>
                    <a:pt x="29" y="771"/>
                  </a:cubicBezTo>
                  <a:cubicBezTo>
                    <a:pt x="115" y="999"/>
                    <a:pt x="343" y="1141"/>
                    <a:pt x="571" y="1141"/>
                  </a:cubicBezTo>
                  <a:cubicBezTo>
                    <a:pt x="828" y="1141"/>
                    <a:pt x="1056" y="999"/>
                    <a:pt x="1113" y="771"/>
                  </a:cubicBezTo>
                  <a:cubicBezTo>
                    <a:pt x="1142" y="713"/>
                    <a:pt x="1142" y="628"/>
                    <a:pt x="1142" y="571"/>
                  </a:cubicBezTo>
                  <a:cubicBezTo>
                    <a:pt x="1199" y="285"/>
                    <a:pt x="913"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817425" y="1471525"/>
              <a:ext cx="29975" cy="29275"/>
            </a:xfrm>
            <a:custGeom>
              <a:avLst/>
              <a:gdLst/>
              <a:ahLst/>
              <a:cxnLst/>
              <a:rect l="l" t="t" r="r" b="b"/>
              <a:pathLst>
                <a:path w="1199" h="1171" extrusionOk="0">
                  <a:moveTo>
                    <a:pt x="571" y="1"/>
                  </a:moveTo>
                  <a:cubicBezTo>
                    <a:pt x="257" y="1"/>
                    <a:pt x="0" y="229"/>
                    <a:pt x="0" y="571"/>
                  </a:cubicBezTo>
                  <a:cubicBezTo>
                    <a:pt x="0" y="885"/>
                    <a:pt x="257" y="1170"/>
                    <a:pt x="571" y="1170"/>
                  </a:cubicBezTo>
                  <a:cubicBezTo>
                    <a:pt x="885" y="1170"/>
                    <a:pt x="1142" y="914"/>
                    <a:pt x="1142" y="571"/>
                  </a:cubicBezTo>
                  <a:cubicBezTo>
                    <a:pt x="1199" y="286"/>
                    <a:pt x="913"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744675" y="1545000"/>
              <a:ext cx="28550" cy="28550"/>
            </a:xfrm>
            <a:custGeom>
              <a:avLst/>
              <a:gdLst/>
              <a:ahLst/>
              <a:cxnLst/>
              <a:rect l="l" t="t" r="r" b="b"/>
              <a:pathLst>
                <a:path w="1142" h="1142" extrusionOk="0">
                  <a:moveTo>
                    <a:pt x="571" y="0"/>
                  </a:moveTo>
                  <a:cubicBezTo>
                    <a:pt x="257" y="0"/>
                    <a:pt x="0" y="257"/>
                    <a:pt x="0" y="571"/>
                  </a:cubicBezTo>
                  <a:cubicBezTo>
                    <a:pt x="0" y="913"/>
                    <a:pt x="228" y="1142"/>
                    <a:pt x="571" y="1142"/>
                  </a:cubicBezTo>
                  <a:cubicBezTo>
                    <a:pt x="885" y="1142"/>
                    <a:pt x="1141" y="885"/>
                    <a:pt x="1141" y="571"/>
                  </a:cubicBezTo>
                  <a:cubicBezTo>
                    <a:pt x="1141" y="257"/>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891600" y="1545000"/>
              <a:ext cx="28575" cy="28550"/>
            </a:xfrm>
            <a:custGeom>
              <a:avLst/>
              <a:gdLst/>
              <a:ahLst/>
              <a:cxnLst/>
              <a:rect l="l" t="t" r="r" b="b"/>
              <a:pathLst>
                <a:path w="1143" h="1142" extrusionOk="0">
                  <a:moveTo>
                    <a:pt x="571" y="0"/>
                  </a:moveTo>
                  <a:cubicBezTo>
                    <a:pt x="258" y="0"/>
                    <a:pt x="1" y="257"/>
                    <a:pt x="1" y="571"/>
                  </a:cubicBezTo>
                  <a:cubicBezTo>
                    <a:pt x="1" y="913"/>
                    <a:pt x="258" y="1142"/>
                    <a:pt x="571" y="1142"/>
                  </a:cubicBezTo>
                  <a:cubicBezTo>
                    <a:pt x="885" y="1142"/>
                    <a:pt x="1142" y="885"/>
                    <a:pt x="1142" y="571"/>
                  </a:cubicBezTo>
                  <a:cubicBezTo>
                    <a:pt x="1142" y="257"/>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744675" y="1398050"/>
              <a:ext cx="28550" cy="28550"/>
            </a:xfrm>
            <a:custGeom>
              <a:avLst/>
              <a:gdLst/>
              <a:ahLst/>
              <a:cxnLst/>
              <a:rect l="l" t="t" r="r" b="b"/>
              <a:pathLst>
                <a:path w="1142" h="1142" extrusionOk="0">
                  <a:moveTo>
                    <a:pt x="571" y="1"/>
                  </a:moveTo>
                  <a:cubicBezTo>
                    <a:pt x="257" y="1"/>
                    <a:pt x="0" y="258"/>
                    <a:pt x="0" y="571"/>
                  </a:cubicBezTo>
                  <a:cubicBezTo>
                    <a:pt x="0" y="885"/>
                    <a:pt x="228" y="1142"/>
                    <a:pt x="571" y="1142"/>
                  </a:cubicBezTo>
                  <a:cubicBezTo>
                    <a:pt x="885" y="1142"/>
                    <a:pt x="1141" y="885"/>
                    <a:pt x="1141" y="571"/>
                  </a:cubicBezTo>
                  <a:cubicBezTo>
                    <a:pt x="1141" y="258"/>
                    <a:pt x="885"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891600" y="1398050"/>
              <a:ext cx="28575" cy="28550"/>
            </a:xfrm>
            <a:custGeom>
              <a:avLst/>
              <a:gdLst/>
              <a:ahLst/>
              <a:cxnLst/>
              <a:rect l="l" t="t" r="r" b="b"/>
              <a:pathLst>
                <a:path w="1143" h="1142" extrusionOk="0">
                  <a:moveTo>
                    <a:pt x="571" y="1"/>
                  </a:moveTo>
                  <a:cubicBezTo>
                    <a:pt x="258" y="1"/>
                    <a:pt x="1" y="258"/>
                    <a:pt x="1" y="571"/>
                  </a:cubicBezTo>
                  <a:cubicBezTo>
                    <a:pt x="1" y="885"/>
                    <a:pt x="258" y="1142"/>
                    <a:pt x="571" y="1142"/>
                  </a:cubicBezTo>
                  <a:cubicBezTo>
                    <a:pt x="885" y="1142"/>
                    <a:pt x="1142" y="885"/>
                    <a:pt x="1142" y="571"/>
                  </a:cubicBezTo>
                  <a:cubicBezTo>
                    <a:pt x="1142" y="258"/>
                    <a:pt x="885"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670475" y="1618475"/>
              <a:ext cx="29275" cy="28550"/>
            </a:xfrm>
            <a:custGeom>
              <a:avLst/>
              <a:gdLst/>
              <a:ahLst/>
              <a:cxnLst/>
              <a:rect l="l" t="t" r="r" b="b"/>
              <a:pathLst>
                <a:path w="1171" h="1142" extrusionOk="0">
                  <a:moveTo>
                    <a:pt x="571" y="0"/>
                  </a:moveTo>
                  <a:cubicBezTo>
                    <a:pt x="258" y="0"/>
                    <a:pt x="1" y="257"/>
                    <a:pt x="1" y="571"/>
                  </a:cubicBezTo>
                  <a:cubicBezTo>
                    <a:pt x="1" y="628"/>
                    <a:pt x="1" y="713"/>
                    <a:pt x="29" y="771"/>
                  </a:cubicBezTo>
                  <a:cubicBezTo>
                    <a:pt x="143" y="999"/>
                    <a:pt x="315" y="1141"/>
                    <a:pt x="571" y="1141"/>
                  </a:cubicBezTo>
                  <a:cubicBezTo>
                    <a:pt x="828" y="1141"/>
                    <a:pt x="1028" y="999"/>
                    <a:pt x="1114" y="771"/>
                  </a:cubicBezTo>
                  <a:cubicBezTo>
                    <a:pt x="1142" y="713"/>
                    <a:pt x="1142" y="628"/>
                    <a:pt x="1142" y="571"/>
                  </a:cubicBezTo>
                  <a:cubicBezTo>
                    <a:pt x="1171" y="285"/>
                    <a:pt x="914"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670475" y="1471525"/>
              <a:ext cx="29275" cy="29275"/>
            </a:xfrm>
            <a:custGeom>
              <a:avLst/>
              <a:gdLst/>
              <a:ahLst/>
              <a:cxnLst/>
              <a:rect l="l" t="t" r="r" b="b"/>
              <a:pathLst>
                <a:path w="1171" h="1171" extrusionOk="0">
                  <a:moveTo>
                    <a:pt x="571" y="1"/>
                  </a:moveTo>
                  <a:cubicBezTo>
                    <a:pt x="258" y="1"/>
                    <a:pt x="1" y="229"/>
                    <a:pt x="1" y="571"/>
                  </a:cubicBezTo>
                  <a:cubicBezTo>
                    <a:pt x="1" y="885"/>
                    <a:pt x="258" y="1170"/>
                    <a:pt x="571" y="1170"/>
                  </a:cubicBezTo>
                  <a:cubicBezTo>
                    <a:pt x="885" y="1170"/>
                    <a:pt x="1142" y="914"/>
                    <a:pt x="1142" y="571"/>
                  </a:cubicBezTo>
                  <a:cubicBezTo>
                    <a:pt x="1171" y="286"/>
                    <a:pt x="914"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744675" y="1692650"/>
              <a:ext cx="28550" cy="27850"/>
            </a:xfrm>
            <a:custGeom>
              <a:avLst/>
              <a:gdLst/>
              <a:ahLst/>
              <a:cxnLst/>
              <a:rect l="l" t="t" r="r" b="b"/>
              <a:pathLst>
                <a:path w="1142" h="1114" extrusionOk="0">
                  <a:moveTo>
                    <a:pt x="571" y="0"/>
                  </a:moveTo>
                  <a:cubicBezTo>
                    <a:pt x="257" y="0"/>
                    <a:pt x="0" y="229"/>
                    <a:pt x="0" y="543"/>
                  </a:cubicBezTo>
                  <a:cubicBezTo>
                    <a:pt x="0" y="885"/>
                    <a:pt x="228" y="1113"/>
                    <a:pt x="571" y="1113"/>
                  </a:cubicBezTo>
                  <a:cubicBezTo>
                    <a:pt x="885" y="1113"/>
                    <a:pt x="1141" y="885"/>
                    <a:pt x="1141" y="543"/>
                  </a:cubicBezTo>
                  <a:cubicBezTo>
                    <a:pt x="1141" y="229"/>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891600" y="1692650"/>
              <a:ext cx="28575" cy="27850"/>
            </a:xfrm>
            <a:custGeom>
              <a:avLst/>
              <a:gdLst/>
              <a:ahLst/>
              <a:cxnLst/>
              <a:rect l="l" t="t" r="r" b="b"/>
              <a:pathLst>
                <a:path w="1143" h="1114" extrusionOk="0">
                  <a:moveTo>
                    <a:pt x="571" y="0"/>
                  </a:moveTo>
                  <a:cubicBezTo>
                    <a:pt x="258" y="0"/>
                    <a:pt x="1" y="229"/>
                    <a:pt x="1" y="543"/>
                  </a:cubicBezTo>
                  <a:cubicBezTo>
                    <a:pt x="1" y="885"/>
                    <a:pt x="258" y="1113"/>
                    <a:pt x="571" y="1113"/>
                  </a:cubicBezTo>
                  <a:cubicBezTo>
                    <a:pt x="885" y="1113"/>
                    <a:pt x="1142" y="885"/>
                    <a:pt x="1142" y="543"/>
                  </a:cubicBezTo>
                  <a:cubicBezTo>
                    <a:pt x="1142" y="229"/>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524250" y="1618475"/>
              <a:ext cx="28550" cy="28550"/>
            </a:xfrm>
            <a:custGeom>
              <a:avLst/>
              <a:gdLst/>
              <a:ahLst/>
              <a:cxnLst/>
              <a:rect l="l" t="t" r="r" b="b"/>
              <a:pathLst>
                <a:path w="1142" h="1142" extrusionOk="0">
                  <a:moveTo>
                    <a:pt x="571" y="0"/>
                  </a:moveTo>
                  <a:cubicBezTo>
                    <a:pt x="258" y="0"/>
                    <a:pt x="1" y="257"/>
                    <a:pt x="1" y="571"/>
                  </a:cubicBezTo>
                  <a:cubicBezTo>
                    <a:pt x="1" y="628"/>
                    <a:pt x="1" y="713"/>
                    <a:pt x="29" y="771"/>
                  </a:cubicBezTo>
                  <a:cubicBezTo>
                    <a:pt x="115" y="999"/>
                    <a:pt x="315" y="1141"/>
                    <a:pt x="571" y="1141"/>
                  </a:cubicBezTo>
                  <a:cubicBezTo>
                    <a:pt x="828" y="1141"/>
                    <a:pt x="1028" y="999"/>
                    <a:pt x="1113" y="771"/>
                  </a:cubicBezTo>
                  <a:cubicBezTo>
                    <a:pt x="1142" y="713"/>
                    <a:pt x="1142" y="628"/>
                    <a:pt x="1142" y="571"/>
                  </a:cubicBezTo>
                  <a:cubicBezTo>
                    <a:pt x="1142" y="285"/>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524250" y="1471525"/>
              <a:ext cx="28550" cy="29275"/>
            </a:xfrm>
            <a:custGeom>
              <a:avLst/>
              <a:gdLst/>
              <a:ahLst/>
              <a:cxnLst/>
              <a:rect l="l" t="t" r="r" b="b"/>
              <a:pathLst>
                <a:path w="1142" h="1171" extrusionOk="0">
                  <a:moveTo>
                    <a:pt x="571" y="1"/>
                  </a:moveTo>
                  <a:cubicBezTo>
                    <a:pt x="258" y="1"/>
                    <a:pt x="1" y="229"/>
                    <a:pt x="1" y="571"/>
                  </a:cubicBezTo>
                  <a:cubicBezTo>
                    <a:pt x="1" y="885"/>
                    <a:pt x="258" y="1170"/>
                    <a:pt x="571" y="1170"/>
                  </a:cubicBezTo>
                  <a:cubicBezTo>
                    <a:pt x="885" y="1170"/>
                    <a:pt x="1142" y="914"/>
                    <a:pt x="1142" y="571"/>
                  </a:cubicBezTo>
                  <a:cubicBezTo>
                    <a:pt x="1142" y="286"/>
                    <a:pt x="885"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450075" y="1545000"/>
              <a:ext cx="29975" cy="28550"/>
            </a:xfrm>
            <a:custGeom>
              <a:avLst/>
              <a:gdLst/>
              <a:ahLst/>
              <a:cxnLst/>
              <a:rect l="l" t="t" r="r" b="b"/>
              <a:pathLst>
                <a:path w="1199" h="1142" extrusionOk="0">
                  <a:moveTo>
                    <a:pt x="571" y="0"/>
                  </a:moveTo>
                  <a:cubicBezTo>
                    <a:pt x="257" y="0"/>
                    <a:pt x="0" y="257"/>
                    <a:pt x="0" y="571"/>
                  </a:cubicBezTo>
                  <a:cubicBezTo>
                    <a:pt x="0" y="913"/>
                    <a:pt x="257" y="1142"/>
                    <a:pt x="571" y="1142"/>
                  </a:cubicBezTo>
                  <a:cubicBezTo>
                    <a:pt x="913" y="1142"/>
                    <a:pt x="1142" y="885"/>
                    <a:pt x="1142" y="571"/>
                  </a:cubicBezTo>
                  <a:cubicBezTo>
                    <a:pt x="1199" y="257"/>
                    <a:pt x="913"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597000" y="1545000"/>
              <a:ext cx="30000" cy="28550"/>
            </a:xfrm>
            <a:custGeom>
              <a:avLst/>
              <a:gdLst/>
              <a:ahLst/>
              <a:cxnLst/>
              <a:rect l="l" t="t" r="r" b="b"/>
              <a:pathLst>
                <a:path w="1200" h="1142" extrusionOk="0">
                  <a:moveTo>
                    <a:pt x="600" y="0"/>
                  </a:moveTo>
                  <a:cubicBezTo>
                    <a:pt x="258" y="0"/>
                    <a:pt x="1" y="257"/>
                    <a:pt x="1" y="571"/>
                  </a:cubicBezTo>
                  <a:cubicBezTo>
                    <a:pt x="1" y="913"/>
                    <a:pt x="258" y="1142"/>
                    <a:pt x="600" y="1142"/>
                  </a:cubicBezTo>
                  <a:cubicBezTo>
                    <a:pt x="914" y="1142"/>
                    <a:pt x="1171" y="885"/>
                    <a:pt x="1171" y="571"/>
                  </a:cubicBezTo>
                  <a:cubicBezTo>
                    <a:pt x="1199" y="257"/>
                    <a:pt x="914" y="0"/>
                    <a:pt x="6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450075" y="1398050"/>
              <a:ext cx="29975" cy="28550"/>
            </a:xfrm>
            <a:custGeom>
              <a:avLst/>
              <a:gdLst/>
              <a:ahLst/>
              <a:cxnLst/>
              <a:rect l="l" t="t" r="r" b="b"/>
              <a:pathLst>
                <a:path w="1199" h="1142" extrusionOk="0">
                  <a:moveTo>
                    <a:pt x="571" y="1"/>
                  </a:moveTo>
                  <a:cubicBezTo>
                    <a:pt x="257" y="1"/>
                    <a:pt x="0" y="258"/>
                    <a:pt x="0" y="571"/>
                  </a:cubicBezTo>
                  <a:cubicBezTo>
                    <a:pt x="0" y="885"/>
                    <a:pt x="257" y="1142"/>
                    <a:pt x="571" y="1142"/>
                  </a:cubicBezTo>
                  <a:cubicBezTo>
                    <a:pt x="913" y="1142"/>
                    <a:pt x="1142" y="885"/>
                    <a:pt x="1142" y="571"/>
                  </a:cubicBezTo>
                  <a:cubicBezTo>
                    <a:pt x="1199" y="258"/>
                    <a:pt x="913"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597000" y="1398050"/>
              <a:ext cx="30000" cy="28550"/>
            </a:xfrm>
            <a:custGeom>
              <a:avLst/>
              <a:gdLst/>
              <a:ahLst/>
              <a:cxnLst/>
              <a:rect l="l" t="t" r="r" b="b"/>
              <a:pathLst>
                <a:path w="1200" h="1142" extrusionOk="0">
                  <a:moveTo>
                    <a:pt x="600" y="1"/>
                  </a:moveTo>
                  <a:cubicBezTo>
                    <a:pt x="258" y="1"/>
                    <a:pt x="1" y="258"/>
                    <a:pt x="1" y="571"/>
                  </a:cubicBezTo>
                  <a:cubicBezTo>
                    <a:pt x="1" y="885"/>
                    <a:pt x="258" y="1142"/>
                    <a:pt x="600" y="1142"/>
                  </a:cubicBezTo>
                  <a:cubicBezTo>
                    <a:pt x="914" y="1142"/>
                    <a:pt x="1171" y="885"/>
                    <a:pt x="1171" y="571"/>
                  </a:cubicBezTo>
                  <a:cubicBezTo>
                    <a:pt x="1199" y="258"/>
                    <a:pt x="914" y="1"/>
                    <a:pt x="6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377325" y="1618475"/>
              <a:ext cx="28550" cy="28550"/>
            </a:xfrm>
            <a:custGeom>
              <a:avLst/>
              <a:gdLst/>
              <a:ahLst/>
              <a:cxnLst/>
              <a:rect l="l" t="t" r="r" b="b"/>
              <a:pathLst>
                <a:path w="1142" h="1142" extrusionOk="0">
                  <a:moveTo>
                    <a:pt x="571" y="0"/>
                  </a:moveTo>
                  <a:cubicBezTo>
                    <a:pt x="257" y="0"/>
                    <a:pt x="0" y="257"/>
                    <a:pt x="0" y="571"/>
                  </a:cubicBezTo>
                  <a:cubicBezTo>
                    <a:pt x="0" y="628"/>
                    <a:pt x="0" y="713"/>
                    <a:pt x="29" y="771"/>
                  </a:cubicBezTo>
                  <a:cubicBezTo>
                    <a:pt x="143" y="999"/>
                    <a:pt x="314" y="1141"/>
                    <a:pt x="571" y="1141"/>
                  </a:cubicBezTo>
                  <a:cubicBezTo>
                    <a:pt x="828" y="1141"/>
                    <a:pt x="1027" y="999"/>
                    <a:pt x="1113" y="771"/>
                  </a:cubicBezTo>
                  <a:cubicBezTo>
                    <a:pt x="1141" y="713"/>
                    <a:pt x="1141" y="628"/>
                    <a:pt x="1141" y="571"/>
                  </a:cubicBezTo>
                  <a:cubicBezTo>
                    <a:pt x="1141" y="285"/>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377325" y="1471525"/>
              <a:ext cx="28550" cy="29275"/>
            </a:xfrm>
            <a:custGeom>
              <a:avLst/>
              <a:gdLst/>
              <a:ahLst/>
              <a:cxnLst/>
              <a:rect l="l" t="t" r="r" b="b"/>
              <a:pathLst>
                <a:path w="1142" h="1171" extrusionOk="0">
                  <a:moveTo>
                    <a:pt x="571" y="1"/>
                  </a:moveTo>
                  <a:cubicBezTo>
                    <a:pt x="257" y="1"/>
                    <a:pt x="0" y="229"/>
                    <a:pt x="0" y="571"/>
                  </a:cubicBezTo>
                  <a:cubicBezTo>
                    <a:pt x="0" y="885"/>
                    <a:pt x="257" y="1170"/>
                    <a:pt x="571" y="1170"/>
                  </a:cubicBezTo>
                  <a:cubicBezTo>
                    <a:pt x="885" y="1170"/>
                    <a:pt x="1141" y="914"/>
                    <a:pt x="1141" y="571"/>
                  </a:cubicBezTo>
                  <a:cubicBezTo>
                    <a:pt x="1141" y="286"/>
                    <a:pt x="885"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450075" y="1692650"/>
              <a:ext cx="29975" cy="27850"/>
            </a:xfrm>
            <a:custGeom>
              <a:avLst/>
              <a:gdLst/>
              <a:ahLst/>
              <a:cxnLst/>
              <a:rect l="l" t="t" r="r" b="b"/>
              <a:pathLst>
                <a:path w="1199" h="1114" extrusionOk="0">
                  <a:moveTo>
                    <a:pt x="571" y="0"/>
                  </a:moveTo>
                  <a:cubicBezTo>
                    <a:pt x="257" y="0"/>
                    <a:pt x="0" y="229"/>
                    <a:pt x="0" y="543"/>
                  </a:cubicBezTo>
                  <a:cubicBezTo>
                    <a:pt x="0" y="885"/>
                    <a:pt x="257" y="1113"/>
                    <a:pt x="571" y="1113"/>
                  </a:cubicBezTo>
                  <a:cubicBezTo>
                    <a:pt x="913" y="1113"/>
                    <a:pt x="1142" y="885"/>
                    <a:pt x="1142" y="543"/>
                  </a:cubicBezTo>
                  <a:cubicBezTo>
                    <a:pt x="1199" y="229"/>
                    <a:pt x="913"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597000" y="1692650"/>
              <a:ext cx="30000" cy="27850"/>
            </a:xfrm>
            <a:custGeom>
              <a:avLst/>
              <a:gdLst/>
              <a:ahLst/>
              <a:cxnLst/>
              <a:rect l="l" t="t" r="r" b="b"/>
              <a:pathLst>
                <a:path w="1200" h="1114" extrusionOk="0">
                  <a:moveTo>
                    <a:pt x="600" y="0"/>
                  </a:moveTo>
                  <a:cubicBezTo>
                    <a:pt x="258" y="0"/>
                    <a:pt x="1" y="229"/>
                    <a:pt x="1" y="543"/>
                  </a:cubicBezTo>
                  <a:cubicBezTo>
                    <a:pt x="1" y="885"/>
                    <a:pt x="258" y="1113"/>
                    <a:pt x="600" y="1113"/>
                  </a:cubicBezTo>
                  <a:cubicBezTo>
                    <a:pt x="914" y="1113"/>
                    <a:pt x="1171" y="885"/>
                    <a:pt x="1171" y="543"/>
                  </a:cubicBezTo>
                  <a:cubicBezTo>
                    <a:pt x="1199" y="229"/>
                    <a:pt x="914" y="0"/>
                    <a:pt x="6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230375" y="1618475"/>
              <a:ext cx="29275" cy="28550"/>
            </a:xfrm>
            <a:custGeom>
              <a:avLst/>
              <a:gdLst/>
              <a:ahLst/>
              <a:cxnLst/>
              <a:rect l="l" t="t" r="r" b="b"/>
              <a:pathLst>
                <a:path w="1171" h="1142" extrusionOk="0">
                  <a:moveTo>
                    <a:pt x="571" y="0"/>
                  </a:moveTo>
                  <a:cubicBezTo>
                    <a:pt x="229" y="0"/>
                    <a:pt x="0" y="257"/>
                    <a:pt x="0" y="571"/>
                  </a:cubicBezTo>
                  <a:cubicBezTo>
                    <a:pt x="0" y="628"/>
                    <a:pt x="0" y="713"/>
                    <a:pt x="29" y="771"/>
                  </a:cubicBezTo>
                  <a:cubicBezTo>
                    <a:pt x="86" y="999"/>
                    <a:pt x="314" y="1141"/>
                    <a:pt x="571" y="1141"/>
                  </a:cubicBezTo>
                  <a:cubicBezTo>
                    <a:pt x="799" y="1141"/>
                    <a:pt x="1028" y="999"/>
                    <a:pt x="1085" y="771"/>
                  </a:cubicBezTo>
                  <a:cubicBezTo>
                    <a:pt x="1142" y="713"/>
                    <a:pt x="1142" y="628"/>
                    <a:pt x="1142" y="571"/>
                  </a:cubicBezTo>
                  <a:cubicBezTo>
                    <a:pt x="1170" y="285"/>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230375" y="1471525"/>
              <a:ext cx="29275" cy="29275"/>
            </a:xfrm>
            <a:custGeom>
              <a:avLst/>
              <a:gdLst/>
              <a:ahLst/>
              <a:cxnLst/>
              <a:rect l="l" t="t" r="r" b="b"/>
              <a:pathLst>
                <a:path w="1171" h="1171" extrusionOk="0">
                  <a:moveTo>
                    <a:pt x="571" y="1"/>
                  </a:moveTo>
                  <a:cubicBezTo>
                    <a:pt x="229" y="1"/>
                    <a:pt x="0" y="229"/>
                    <a:pt x="0" y="571"/>
                  </a:cubicBezTo>
                  <a:cubicBezTo>
                    <a:pt x="0" y="885"/>
                    <a:pt x="229" y="1170"/>
                    <a:pt x="571" y="1170"/>
                  </a:cubicBezTo>
                  <a:cubicBezTo>
                    <a:pt x="885" y="1170"/>
                    <a:pt x="1142" y="914"/>
                    <a:pt x="1142" y="571"/>
                  </a:cubicBezTo>
                  <a:cubicBezTo>
                    <a:pt x="1170" y="286"/>
                    <a:pt x="885"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156900" y="1545000"/>
              <a:ext cx="28550" cy="28550"/>
            </a:xfrm>
            <a:custGeom>
              <a:avLst/>
              <a:gdLst/>
              <a:ahLst/>
              <a:cxnLst/>
              <a:rect l="l" t="t" r="r" b="b"/>
              <a:pathLst>
                <a:path w="1142" h="1142" extrusionOk="0">
                  <a:moveTo>
                    <a:pt x="571" y="0"/>
                  </a:moveTo>
                  <a:cubicBezTo>
                    <a:pt x="257" y="0"/>
                    <a:pt x="1" y="257"/>
                    <a:pt x="1" y="571"/>
                  </a:cubicBezTo>
                  <a:cubicBezTo>
                    <a:pt x="1" y="913"/>
                    <a:pt x="257" y="1142"/>
                    <a:pt x="571" y="1142"/>
                  </a:cubicBezTo>
                  <a:cubicBezTo>
                    <a:pt x="885" y="1142"/>
                    <a:pt x="1142" y="885"/>
                    <a:pt x="1142" y="571"/>
                  </a:cubicBezTo>
                  <a:cubicBezTo>
                    <a:pt x="1142" y="257"/>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303125" y="1545000"/>
              <a:ext cx="29275" cy="28550"/>
            </a:xfrm>
            <a:custGeom>
              <a:avLst/>
              <a:gdLst/>
              <a:ahLst/>
              <a:cxnLst/>
              <a:rect l="l" t="t" r="r" b="b"/>
              <a:pathLst>
                <a:path w="1171" h="1142" extrusionOk="0">
                  <a:moveTo>
                    <a:pt x="571" y="0"/>
                  </a:moveTo>
                  <a:cubicBezTo>
                    <a:pt x="258" y="0"/>
                    <a:pt x="1" y="257"/>
                    <a:pt x="1" y="571"/>
                  </a:cubicBezTo>
                  <a:cubicBezTo>
                    <a:pt x="1" y="913"/>
                    <a:pt x="258" y="1142"/>
                    <a:pt x="571" y="1142"/>
                  </a:cubicBezTo>
                  <a:cubicBezTo>
                    <a:pt x="885" y="1142"/>
                    <a:pt x="1142" y="885"/>
                    <a:pt x="1142" y="571"/>
                  </a:cubicBezTo>
                  <a:cubicBezTo>
                    <a:pt x="1171" y="257"/>
                    <a:pt x="942"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156900" y="1398050"/>
              <a:ext cx="28550" cy="28550"/>
            </a:xfrm>
            <a:custGeom>
              <a:avLst/>
              <a:gdLst/>
              <a:ahLst/>
              <a:cxnLst/>
              <a:rect l="l" t="t" r="r" b="b"/>
              <a:pathLst>
                <a:path w="1142" h="1142" extrusionOk="0">
                  <a:moveTo>
                    <a:pt x="571" y="1"/>
                  </a:moveTo>
                  <a:cubicBezTo>
                    <a:pt x="257" y="1"/>
                    <a:pt x="1" y="258"/>
                    <a:pt x="1" y="571"/>
                  </a:cubicBezTo>
                  <a:cubicBezTo>
                    <a:pt x="1" y="885"/>
                    <a:pt x="257" y="1142"/>
                    <a:pt x="571" y="1142"/>
                  </a:cubicBezTo>
                  <a:cubicBezTo>
                    <a:pt x="885" y="1142"/>
                    <a:pt x="1142" y="885"/>
                    <a:pt x="1142" y="571"/>
                  </a:cubicBezTo>
                  <a:cubicBezTo>
                    <a:pt x="1142" y="258"/>
                    <a:pt x="885"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303125" y="1398050"/>
              <a:ext cx="29275" cy="28550"/>
            </a:xfrm>
            <a:custGeom>
              <a:avLst/>
              <a:gdLst/>
              <a:ahLst/>
              <a:cxnLst/>
              <a:rect l="l" t="t" r="r" b="b"/>
              <a:pathLst>
                <a:path w="1171" h="1142" extrusionOk="0">
                  <a:moveTo>
                    <a:pt x="571" y="1"/>
                  </a:moveTo>
                  <a:cubicBezTo>
                    <a:pt x="258" y="1"/>
                    <a:pt x="1" y="258"/>
                    <a:pt x="1" y="571"/>
                  </a:cubicBezTo>
                  <a:cubicBezTo>
                    <a:pt x="1" y="885"/>
                    <a:pt x="258" y="1142"/>
                    <a:pt x="571" y="1142"/>
                  </a:cubicBezTo>
                  <a:cubicBezTo>
                    <a:pt x="885" y="1142"/>
                    <a:pt x="1142" y="885"/>
                    <a:pt x="1142" y="571"/>
                  </a:cubicBezTo>
                  <a:cubicBezTo>
                    <a:pt x="1171" y="258"/>
                    <a:pt x="942"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156900" y="1692650"/>
              <a:ext cx="28550" cy="27850"/>
            </a:xfrm>
            <a:custGeom>
              <a:avLst/>
              <a:gdLst/>
              <a:ahLst/>
              <a:cxnLst/>
              <a:rect l="l" t="t" r="r" b="b"/>
              <a:pathLst>
                <a:path w="1142" h="1114" extrusionOk="0">
                  <a:moveTo>
                    <a:pt x="571" y="0"/>
                  </a:moveTo>
                  <a:cubicBezTo>
                    <a:pt x="257" y="0"/>
                    <a:pt x="1" y="229"/>
                    <a:pt x="1" y="543"/>
                  </a:cubicBezTo>
                  <a:cubicBezTo>
                    <a:pt x="1" y="885"/>
                    <a:pt x="257" y="1113"/>
                    <a:pt x="571" y="1113"/>
                  </a:cubicBezTo>
                  <a:cubicBezTo>
                    <a:pt x="885" y="1113"/>
                    <a:pt x="1142" y="885"/>
                    <a:pt x="1142" y="543"/>
                  </a:cubicBezTo>
                  <a:cubicBezTo>
                    <a:pt x="1142" y="229"/>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303125" y="1692650"/>
              <a:ext cx="29275" cy="27850"/>
            </a:xfrm>
            <a:custGeom>
              <a:avLst/>
              <a:gdLst/>
              <a:ahLst/>
              <a:cxnLst/>
              <a:rect l="l" t="t" r="r" b="b"/>
              <a:pathLst>
                <a:path w="1171" h="1114" extrusionOk="0">
                  <a:moveTo>
                    <a:pt x="571" y="0"/>
                  </a:moveTo>
                  <a:cubicBezTo>
                    <a:pt x="258" y="0"/>
                    <a:pt x="1" y="229"/>
                    <a:pt x="1" y="543"/>
                  </a:cubicBezTo>
                  <a:cubicBezTo>
                    <a:pt x="1" y="885"/>
                    <a:pt x="258" y="1113"/>
                    <a:pt x="571" y="1113"/>
                  </a:cubicBezTo>
                  <a:cubicBezTo>
                    <a:pt x="885" y="1113"/>
                    <a:pt x="1142" y="885"/>
                    <a:pt x="1142" y="543"/>
                  </a:cubicBezTo>
                  <a:cubicBezTo>
                    <a:pt x="1171" y="229"/>
                    <a:pt x="942"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42;p2"/>
          <p:cNvGrpSpPr/>
          <p:nvPr/>
        </p:nvGrpSpPr>
        <p:grpSpPr>
          <a:xfrm>
            <a:off x="3686809" y="-965809"/>
            <a:ext cx="1770381" cy="1768519"/>
            <a:chOff x="166675" y="1780700"/>
            <a:chExt cx="712800" cy="712050"/>
          </a:xfrm>
        </p:grpSpPr>
        <p:sp>
          <p:nvSpPr>
            <p:cNvPr id="43" name="Google Shape;43;p2"/>
            <p:cNvSpPr/>
            <p:nvPr/>
          </p:nvSpPr>
          <p:spPr>
            <a:xfrm>
              <a:off x="327775" y="1940300"/>
              <a:ext cx="391375" cy="392125"/>
            </a:xfrm>
            <a:custGeom>
              <a:avLst/>
              <a:gdLst/>
              <a:ahLst/>
              <a:cxnLst/>
              <a:rect l="l" t="t" r="r" b="b"/>
              <a:pathLst>
                <a:path w="15655" h="15685" fill="none" extrusionOk="0">
                  <a:moveTo>
                    <a:pt x="9150" y="760"/>
                  </a:moveTo>
                  <a:cubicBezTo>
                    <a:pt x="13071" y="1489"/>
                    <a:pt x="15654" y="5258"/>
                    <a:pt x="14925" y="9180"/>
                  </a:cubicBezTo>
                  <a:cubicBezTo>
                    <a:pt x="14195" y="13101"/>
                    <a:pt x="10426" y="15684"/>
                    <a:pt x="6505" y="14955"/>
                  </a:cubicBezTo>
                  <a:cubicBezTo>
                    <a:pt x="2584" y="14195"/>
                    <a:pt x="1" y="10426"/>
                    <a:pt x="730" y="6505"/>
                  </a:cubicBezTo>
                  <a:cubicBezTo>
                    <a:pt x="1460" y="2584"/>
                    <a:pt x="5229" y="0"/>
                    <a:pt x="9150" y="760"/>
                  </a:cubicBezTo>
                  <a:close/>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81425" y="1895450"/>
              <a:ext cx="483325" cy="482550"/>
            </a:xfrm>
            <a:custGeom>
              <a:avLst/>
              <a:gdLst/>
              <a:ahLst/>
              <a:cxnLst/>
              <a:rect l="l" t="t" r="r" b="b"/>
              <a:pathLst>
                <a:path w="19333" h="19302" fill="none" extrusionOk="0">
                  <a:moveTo>
                    <a:pt x="17904" y="7052"/>
                  </a:moveTo>
                  <a:cubicBezTo>
                    <a:pt x="19332" y="11581"/>
                    <a:pt x="16809" y="16414"/>
                    <a:pt x="12280" y="17873"/>
                  </a:cubicBezTo>
                  <a:cubicBezTo>
                    <a:pt x="7751" y="19302"/>
                    <a:pt x="2888" y="16809"/>
                    <a:pt x="1460" y="12250"/>
                  </a:cubicBezTo>
                  <a:cubicBezTo>
                    <a:pt x="1" y="7721"/>
                    <a:pt x="2523" y="2858"/>
                    <a:pt x="7052" y="1429"/>
                  </a:cubicBezTo>
                  <a:cubicBezTo>
                    <a:pt x="11612" y="1"/>
                    <a:pt x="16445" y="2493"/>
                    <a:pt x="17904" y="7052"/>
                  </a:cubicBezTo>
                  <a:close/>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72300" y="1885575"/>
              <a:ext cx="501550" cy="501550"/>
            </a:xfrm>
            <a:custGeom>
              <a:avLst/>
              <a:gdLst/>
              <a:ahLst/>
              <a:cxnLst/>
              <a:rect l="l" t="t" r="r" b="b"/>
              <a:pathLst>
                <a:path w="20062" h="20062" fill="none" extrusionOk="0">
                  <a:moveTo>
                    <a:pt x="20062" y="10031"/>
                  </a:moveTo>
                  <a:cubicBezTo>
                    <a:pt x="20062" y="15593"/>
                    <a:pt x="15563" y="20062"/>
                    <a:pt x="10031" y="20062"/>
                  </a:cubicBezTo>
                  <a:cubicBezTo>
                    <a:pt x="4499" y="20062"/>
                    <a:pt x="1" y="15593"/>
                    <a:pt x="1" y="10031"/>
                  </a:cubicBezTo>
                  <a:cubicBezTo>
                    <a:pt x="1" y="4499"/>
                    <a:pt x="4499" y="1"/>
                    <a:pt x="10031" y="1"/>
                  </a:cubicBezTo>
                  <a:cubicBezTo>
                    <a:pt x="15563" y="1"/>
                    <a:pt x="20062" y="4499"/>
                    <a:pt x="20062" y="10031"/>
                  </a:cubicBezTo>
                  <a:close/>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13800" y="1826300"/>
              <a:ext cx="620100" cy="620100"/>
            </a:xfrm>
            <a:custGeom>
              <a:avLst/>
              <a:gdLst/>
              <a:ahLst/>
              <a:cxnLst/>
              <a:rect l="l" t="t" r="r" b="b"/>
              <a:pathLst>
                <a:path w="24804" h="24804" fill="none" extrusionOk="0">
                  <a:moveTo>
                    <a:pt x="14499" y="1156"/>
                  </a:moveTo>
                  <a:cubicBezTo>
                    <a:pt x="20700" y="2311"/>
                    <a:pt x="24803" y="8299"/>
                    <a:pt x="23648" y="14499"/>
                  </a:cubicBezTo>
                  <a:cubicBezTo>
                    <a:pt x="22463" y="20700"/>
                    <a:pt x="16505" y="24803"/>
                    <a:pt x="10304" y="23648"/>
                  </a:cubicBezTo>
                  <a:cubicBezTo>
                    <a:pt x="4073" y="22493"/>
                    <a:pt x="0" y="16506"/>
                    <a:pt x="1155" y="10305"/>
                  </a:cubicBezTo>
                  <a:cubicBezTo>
                    <a:pt x="2310" y="4104"/>
                    <a:pt x="8268" y="1"/>
                    <a:pt x="14499" y="1156"/>
                  </a:cubicBezTo>
                  <a:close/>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02400" y="1815675"/>
              <a:ext cx="641375" cy="642125"/>
            </a:xfrm>
            <a:custGeom>
              <a:avLst/>
              <a:gdLst/>
              <a:ahLst/>
              <a:cxnLst/>
              <a:rect l="l" t="t" r="r" b="b"/>
              <a:pathLst>
                <a:path w="25655" h="25685" fill="none" extrusionOk="0">
                  <a:moveTo>
                    <a:pt x="25654" y="12827"/>
                  </a:moveTo>
                  <a:cubicBezTo>
                    <a:pt x="25654" y="19940"/>
                    <a:pt x="19910" y="25684"/>
                    <a:pt x="12827" y="25684"/>
                  </a:cubicBezTo>
                  <a:cubicBezTo>
                    <a:pt x="5745" y="25684"/>
                    <a:pt x="0" y="19940"/>
                    <a:pt x="0" y="12827"/>
                  </a:cubicBezTo>
                  <a:cubicBezTo>
                    <a:pt x="0" y="5745"/>
                    <a:pt x="5745" y="0"/>
                    <a:pt x="12827" y="0"/>
                  </a:cubicBezTo>
                  <a:cubicBezTo>
                    <a:pt x="19910" y="0"/>
                    <a:pt x="25654" y="5745"/>
                    <a:pt x="25654" y="12827"/>
                  </a:cubicBezTo>
                  <a:close/>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166675" y="1780700"/>
              <a:ext cx="712800" cy="712050"/>
            </a:xfrm>
            <a:custGeom>
              <a:avLst/>
              <a:gdLst/>
              <a:ahLst/>
              <a:cxnLst/>
              <a:rect l="l" t="t" r="r" b="b"/>
              <a:pathLst>
                <a:path w="28512" h="28482" fill="none" extrusionOk="0">
                  <a:moveTo>
                    <a:pt x="28512" y="14226"/>
                  </a:moveTo>
                  <a:cubicBezTo>
                    <a:pt x="28512" y="22099"/>
                    <a:pt x="22129" y="28482"/>
                    <a:pt x="14256" y="28482"/>
                  </a:cubicBezTo>
                  <a:cubicBezTo>
                    <a:pt x="6384" y="28482"/>
                    <a:pt x="1" y="22099"/>
                    <a:pt x="1" y="14226"/>
                  </a:cubicBezTo>
                  <a:cubicBezTo>
                    <a:pt x="1" y="6384"/>
                    <a:pt x="6384" y="1"/>
                    <a:pt x="14256" y="1"/>
                  </a:cubicBezTo>
                  <a:cubicBezTo>
                    <a:pt x="22129" y="1"/>
                    <a:pt x="28512" y="6384"/>
                    <a:pt x="28512" y="14226"/>
                  </a:cubicBezTo>
                  <a:close/>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49;p2"/>
          <p:cNvGrpSpPr/>
          <p:nvPr/>
        </p:nvGrpSpPr>
        <p:grpSpPr>
          <a:xfrm>
            <a:off x="284150" y="189800"/>
            <a:ext cx="139449" cy="2312225"/>
            <a:chOff x="436550" y="342200"/>
            <a:chExt cx="139449" cy="2312225"/>
          </a:xfrm>
        </p:grpSpPr>
        <p:sp>
          <p:nvSpPr>
            <p:cNvPr id="50" name="Google Shape;50;p2"/>
            <p:cNvSpPr/>
            <p:nvPr/>
          </p:nvSpPr>
          <p:spPr>
            <a:xfrm>
              <a:off x="436550" y="342200"/>
              <a:ext cx="137565" cy="42023"/>
            </a:xfrm>
            <a:custGeom>
              <a:avLst/>
              <a:gdLst/>
              <a:ahLst/>
              <a:cxnLst/>
              <a:rect l="l" t="t" r="r" b="b"/>
              <a:pathLst>
                <a:path w="2190" h="669" extrusionOk="0">
                  <a:moveTo>
                    <a:pt x="1" y="0"/>
                  </a:moveTo>
                  <a:lnTo>
                    <a:pt x="1" y="669"/>
                  </a:lnTo>
                  <a:lnTo>
                    <a:pt x="2189" y="669"/>
                  </a:lnTo>
                  <a:lnTo>
                    <a:pt x="2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38497" y="481587"/>
              <a:ext cx="137502" cy="2033447"/>
            </a:xfrm>
            <a:custGeom>
              <a:avLst/>
              <a:gdLst/>
              <a:ahLst/>
              <a:cxnLst/>
              <a:rect l="l" t="t" r="r" b="b"/>
              <a:pathLst>
                <a:path w="2189" h="32372" extrusionOk="0">
                  <a:moveTo>
                    <a:pt x="0" y="0"/>
                  </a:moveTo>
                  <a:lnTo>
                    <a:pt x="0" y="1246"/>
                  </a:lnTo>
                  <a:lnTo>
                    <a:pt x="2189" y="1246"/>
                  </a:lnTo>
                  <a:lnTo>
                    <a:pt x="2189" y="0"/>
                  </a:lnTo>
                  <a:close/>
                  <a:moveTo>
                    <a:pt x="0" y="2857"/>
                  </a:moveTo>
                  <a:lnTo>
                    <a:pt x="0" y="4104"/>
                  </a:lnTo>
                  <a:lnTo>
                    <a:pt x="2189" y="4104"/>
                  </a:lnTo>
                  <a:lnTo>
                    <a:pt x="2189" y="2857"/>
                  </a:lnTo>
                  <a:close/>
                  <a:moveTo>
                    <a:pt x="0" y="5654"/>
                  </a:moveTo>
                  <a:lnTo>
                    <a:pt x="0" y="6900"/>
                  </a:lnTo>
                  <a:lnTo>
                    <a:pt x="2189" y="6900"/>
                  </a:lnTo>
                  <a:lnTo>
                    <a:pt x="2189" y="5654"/>
                  </a:lnTo>
                  <a:close/>
                  <a:moveTo>
                    <a:pt x="0" y="8481"/>
                  </a:moveTo>
                  <a:lnTo>
                    <a:pt x="0" y="9727"/>
                  </a:lnTo>
                  <a:lnTo>
                    <a:pt x="2189" y="9727"/>
                  </a:lnTo>
                  <a:lnTo>
                    <a:pt x="2189" y="8481"/>
                  </a:lnTo>
                  <a:close/>
                  <a:moveTo>
                    <a:pt x="0" y="11338"/>
                  </a:moveTo>
                  <a:lnTo>
                    <a:pt x="0" y="12584"/>
                  </a:lnTo>
                  <a:lnTo>
                    <a:pt x="2189" y="12584"/>
                  </a:lnTo>
                  <a:lnTo>
                    <a:pt x="2189" y="11338"/>
                  </a:lnTo>
                  <a:close/>
                  <a:moveTo>
                    <a:pt x="0" y="14134"/>
                  </a:moveTo>
                  <a:lnTo>
                    <a:pt x="0" y="15380"/>
                  </a:lnTo>
                  <a:lnTo>
                    <a:pt x="2189" y="15380"/>
                  </a:lnTo>
                  <a:lnTo>
                    <a:pt x="2189" y="14134"/>
                  </a:lnTo>
                  <a:close/>
                  <a:moveTo>
                    <a:pt x="0" y="16991"/>
                  </a:moveTo>
                  <a:lnTo>
                    <a:pt x="0" y="18237"/>
                  </a:lnTo>
                  <a:lnTo>
                    <a:pt x="2189" y="18237"/>
                  </a:lnTo>
                  <a:lnTo>
                    <a:pt x="2189" y="16991"/>
                  </a:lnTo>
                  <a:close/>
                  <a:moveTo>
                    <a:pt x="0" y="19788"/>
                  </a:moveTo>
                  <a:lnTo>
                    <a:pt x="0" y="21064"/>
                  </a:lnTo>
                  <a:lnTo>
                    <a:pt x="2189" y="21064"/>
                  </a:lnTo>
                  <a:lnTo>
                    <a:pt x="2189" y="19788"/>
                  </a:lnTo>
                  <a:close/>
                  <a:moveTo>
                    <a:pt x="0" y="22614"/>
                  </a:moveTo>
                  <a:lnTo>
                    <a:pt x="0" y="23861"/>
                  </a:lnTo>
                  <a:lnTo>
                    <a:pt x="2189" y="23861"/>
                  </a:lnTo>
                  <a:lnTo>
                    <a:pt x="2189" y="22614"/>
                  </a:lnTo>
                  <a:close/>
                  <a:moveTo>
                    <a:pt x="0" y="25472"/>
                  </a:moveTo>
                  <a:lnTo>
                    <a:pt x="0" y="26718"/>
                  </a:lnTo>
                  <a:lnTo>
                    <a:pt x="2189" y="26718"/>
                  </a:lnTo>
                  <a:lnTo>
                    <a:pt x="2189" y="25472"/>
                  </a:lnTo>
                  <a:close/>
                  <a:moveTo>
                    <a:pt x="0" y="28268"/>
                  </a:moveTo>
                  <a:lnTo>
                    <a:pt x="0" y="29514"/>
                  </a:lnTo>
                  <a:lnTo>
                    <a:pt x="2189" y="29514"/>
                  </a:lnTo>
                  <a:lnTo>
                    <a:pt x="2189" y="28268"/>
                  </a:lnTo>
                  <a:close/>
                  <a:moveTo>
                    <a:pt x="0" y="31125"/>
                  </a:moveTo>
                  <a:lnTo>
                    <a:pt x="0" y="32371"/>
                  </a:lnTo>
                  <a:lnTo>
                    <a:pt x="2189" y="32371"/>
                  </a:lnTo>
                  <a:lnTo>
                    <a:pt x="2189" y="3112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436550" y="2612339"/>
              <a:ext cx="137565" cy="42086"/>
            </a:xfrm>
            <a:custGeom>
              <a:avLst/>
              <a:gdLst/>
              <a:ahLst/>
              <a:cxnLst/>
              <a:rect l="l" t="t" r="r" b="b"/>
              <a:pathLst>
                <a:path w="2190" h="670" extrusionOk="0">
                  <a:moveTo>
                    <a:pt x="1" y="1"/>
                  </a:moveTo>
                  <a:lnTo>
                    <a:pt x="1" y="669"/>
                  </a:lnTo>
                  <a:lnTo>
                    <a:pt x="2189" y="669"/>
                  </a:lnTo>
                  <a:lnTo>
                    <a:pt x="21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2"/>
          <p:cNvGrpSpPr/>
          <p:nvPr/>
        </p:nvGrpSpPr>
        <p:grpSpPr>
          <a:xfrm>
            <a:off x="8331250" y="3748200"/>
            <a:ext cx="521776" cy="1628125"/>
            <a:chOff x="8331250" y="3748200"/>
            <a:chExt cx="521776" cy="1628125"/>
          </a:xfrm>
        </p:grpSpPr>
        <p:sp>
          <p:nvSpPr>
            <p:cNvPr id="54" name="Google Shape;54;p2"/>
            <p:cNvSpPr/>
            <p:nvPr/>
          </p:nvSpPr>
          <p:spPr>
            <a:xfrm>
              <a:off x="8331250" y="3748200"/>
              <a:ext cx="194335" cy="1066710"/>
            </a:xfrm>
            <a:custGeom>
              <a:avLst/>
              <a:gdLst/>
              <a:ahLst/>
              <a:cxnLst/>
              <a:rect l="l" t="t" r="r" b="b"/>
              <a:pathLst>
                <a:path w="1368" h="7509" extrusionOk="0">
                  <a:moveTo>
                    <a:pt x="0" y="1"/>
                  </a:moveTo>
                  <a:lnTo>
                    <a:pt x="0" y="7509"/>
                  </a:lnTo>
                  <a:lnTo>
                    <a:pt x="1368" y="7509"/>
                  </a:lnTo>
                  <a:lnTo>
                    <a:pt x="13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8658691" y="4309615"/>
              <a:ext cx="194335" cy="1066710"/>
            </a:xfrm>
            <a:custGeom>
              <a:avLst/>
              <a:gdLst/>
              <a:ahLst/>
              <a:cxnLst/>
              <a:rect l="l" t="t" r="r" b="b"/>
              <a:pathLst>
                <a:path w="1368" h="7509" extrusionOk="0">
                  <a:moveTo>
                    <a:pt x="0" y="0"/>
                  </a:moveTo>
                  <a:lnTo>
                    <a:pt x="0" y="7508"/>
                  </a:lnTo>
                  <a:lnTo>
                    <a:pt x="1368" y="7508"/>
                  </a:lnTo>
                  <a:lnTo>
                    <a:pt x="13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56;p2"/>
          <p:cNvGrpSpPr/>
          <p:nvPr/>
        </p:nvGrpSpPr>
        <p:grpSpPr>
          <a:xfrm>
            <a:off x="0" y="4445938"/>
            <a:ext cx="1957428" cy="109720"/>
            <a:chOff x="0" y="4176650"/>
            <a:chExt cx="1957428" cy="109720"/>
          </a:xfrm>
        </p:grpSpPr>
        <p:sp>
          <p:nvSpPr>
            <p:cNvPr id="57" name="Google Shape;57;p2"/>
            <p:cNvSpPr/>
            <p:nvPr/>
          </p:nvSpPr>
          <p:spPr>
            <a:xfrm>
              <a:off x="0" y="4176650"/>
              <a:ext cx="1770354" cy="109720"/>
            </a:xfrm>
            <a:custGeom>
              <a:avLst/>
              <a:gdLst/>
              <a:ahLst/>
              <a:cxnLst/>
              <a:rect l="l" t="t" r="r" b="b"/>
              <a:pathLst>
                <a:path w="31399" h="1946" extrusionOk="0">
                  <a:moveTo>
                    <a:pt x="0" y="1"/>
                  </a:moveTo>
                  <a:lnTo>
                    <a:pt x="0" y="1946"/>
                  </a:lnTo>
                  <a:lnTo>
                    <a:pt x="1216" y="1946"/>
                  </a:lnTo>
                  <a:lnTo>
                    <a:pt x="1216" y="1"/>
                  </a:lnTo>
                  <a:close/>
                  <a:moveTo>
                    <a:pt x="2584" y="1"/>
                  </a:moveTo>
                  <a:lnTo>
                    <a:pt x="2584" y="1946"/>
                  </a:lnTo>
                  <a:lnTo>
                    <a:pt x="3678" y="1946"/>
                  </a:lnTo>
                  <a:lnTo>
                    <a:pt x="3678" y="1"/>
                  </a:lnTo>
                  <a:close/>
                  <a:moveTo>
                    <a:pt x="4499" y="1"/>
                  </a:moveTo>
                  <a:lnTo>
                    <a:pt x="4499" y="1946"/>
                  </a:lnTo>
                  <a:lnTo>
                    <a:pt x="31399" y="1946"/>
                  </a:lnTo>
                  <a:lnTo>
                    <a:pt x="294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860842" y="417666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2"/>
          <p:cNvGrpSpPr/>
          <p:nvPr/>
        </p:nvGrpSpPr>
        <p:grpSpPr>
          <a:xfrm>
            <a:off x="6435575" y="4397950"/>
            <a:ext cx="1532575" cy="205676"/>
            <a:chOff x="4645500" y="3968425"/>
            <a:chExt cx="1532575" cy="205676"/>
          </a:xfrm>
        </p:grpSpPr>
        <p:sp>
          <p:nvSpPr>
            <p:cNvPr id="60" name="Google Shape;60;p2"/>
            <p:cNvSpPr/>
            <p:nvPr/>
          </p:nvSpPr>
          <p:spPr>
            <a:xfrm>
              <a:off x="4645500" y="3968425"/>
              <a:ext cx="142098" cy="205676"/>
            </a:xfrm>
            <a:custGeom>
              <a:avLst/>
              <a:gdLst/>
              <a:ahLst/>
              <a:cxnLst/>
              <a:rect l="l" t="t" r="r" b="b"/>
              <a:pathLst>
                <a:path w="2311" h="3345" fill="none" extrusionOk="0">
                  <a:moveTo>
                    <a:pt x="2310"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804322" y="3968425"/>
              <a:ext cx="138347" cy="201925"/>
            </a:xfrm>
            <a:custGeom>
              <a:avLst/>
              <a:gdLst/>
              <a:ahLst/>
              <a:cxnLst/>
              <a:rect l="l" t="t" r="r" b="b"/>
              <a:pathLst>
                <a:path w="2250" h="3284" fill="none" extrusionOk="0">
                  <a:moveTo>
                    <a:pt x="2250" y="1"/>
                  </a:moveTo>
                  <a:lnTo>
                    <a:pt x="1" y="328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953860" y="3968425"/>
              <a:ext cx="142098" cy="205676"/>
            </a:xfrm>
            <a:custGeom>
              <a:avLst/>
              <a:gdLst/>
              <a:ahLst/>
              <a:cxnLst/>
              <a:rect l="l" t="t" r="r" b="b"/>
              <a:pathLst>
                <a:path w="2311" h="3345" fill="none" extrusionOk="0">
                  <a:moveTo>
                    <a:pt x="2310"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5112743" y="3968425"/>
              <a:ext cx="138347" cy="201925"/>
            </a:xfrm>
            <a:custGeom>
              <a:avLst/>
              <a:gdLst/>
              <a:ahLst/>
              <a:cxnLst/>
              <a:rect l="l" t="t" r="r" b="b"/>
              <a:pathLst>
                <a:path w="2250" h="3284" fill="none" extrusionOk="0">
                  <a:moveTo>
                    <a:pt x="2249" y="1"/>
                  </a:moveTo>
                  <a:lnTo>
                    <a:pt x="0" y="328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5262219" y="3968425"/>
              <a:ext cx="142098" cy="205676"/>
            </a:xfrm>
            <a:custGeom>
              <a:avLst/>
              <a:gdLst/>
              <a:ahLst/>
              <a:cxnLst/>
              <a:rect l="l" t="t" r="r" b="b"/>
              <a:pathLst>
                <a:path w="2311" h="3345" fill="none" extrusionOk="0">
                  <a:moveTo>
                    <a:pt x="2311"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5413601" y="3968425"/>
              <a:ext cx="147693" cy="205676"/>
            </a:xfrm>
            <a:custGeom>
              <a:avLst/>
              <a:gdLst/>
              <a:ahLst/>
              <a:cxnLst/>
              <a:rect l="l" t="t" r="r" b="b"/>
              <a:pathLst>
                <a:path w="2402" h="3345" fill="none" extrusionOk="0">
                  <a:moveTo>
                    <a:pt x="2402"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5579925" y="3968425"/>
              <a:ext cx="134658" cy="205676"/>
            </a:xfrm>
            <a:custGeom>
              <a:avLst/>
              <a:gdLst/>
              <a:ahLst/>
              <a:cxnLst/>
              <a:rect l="l" t="t" r="r" b="b"/>
              <a:pathLst>
                <a:path w="2190" h="3345" fill="none" extrusionOk="0">
                  <a:moveTo>
                    <a:pt x="2189"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5731307" y="3968425"/>
              <a:ext cx="138408" cy="205676"/>
            </a:xfrm>
            <a:custGeom>
              <a:avLst/>
              <a:gdLst/>
              <a:ahLst/>
              <a:cxnLst/>
              <a:rect l="l" t="t" r="r" b="b"/>
              <a:pathLst>
                <a:path w="2251" h="3345" fill="none" extrusionOk="0">
                  <a:moveTo>
                    <a:pt x="2250"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5880845" y="3968425"/>
              <a:ext cx="144004" cy="205676"/>
            </a:xfrm>
            <a:custGeom>
              <a:avLst/>
              <a:gdLst/>
              <a:ahLst/>
              <a:cxnLst/>
              <a:rect l="l" t="t" r="r" b="b"/>
              <a:pathLst>
                <a:path w="2342" h="3345" fill="none" extrusionOk="0">
                  <a:moveTo>
                    <a:pt x="2341"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6034133" y="3968425"/>
              <a:ext cx="143942" cy="205676"/>
            </a:xfrm>
            <a:custGeom>
              <a:avLst/>
              <a:gdLst/>
              <a:ahLst/>
              <a:cxnLst/>
              <a:rect l="l" t="t" r="r" b="b"/>
              <a:pathLst>
                <a:path w="2341" h="3345" fill="none" extrusionOk="0">
                  <a:moveTo>
                    <a:pt x="2341"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2"/>
          <p:cNvGrpSpPr/>
          <p:nvPr/>
        </p:nvGrpSpPr>
        <p:grpSpPr>
          <a:xfrm flipH="1">
            <a:off x="7704825" y="872388"/>
            <a:ext cx="2560275" cy="1391125"/>
            <a:chOff x="-385150" y="3176300"/>
            <a:chExt cx="2560275" cy="1391125"/>
          </a:xfrm>
        </p:grpSpPr>
        <p:sp>
          <p:nvSpPr>
            <p:cNvPr id="71" name="Google Shape;71;p2"/>
            <p:cNvSpPr/>
            <p:nvPr/>
          </p:nvSpPr>
          <p:spPr>
            <a:xfrm>
              <a:off x="2061394" y="4453694"/>
              <a:ext cx="113731" cy="113731"/>
            </a:xfrm>
            <a:custGeom>
              <a:avLst/>
              <a:gdLst/>
              <a:ahLst/>
              <a:cxnLst/>
              <a:rect l="l" t="t" r="r" b="b"/>
              <a:pathLst>
                <a:path w="1199" h="1199" extrusionOk="0">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85150" y="3176300"/>
              <a:ext cx="2503508" cy="1334325"/>
            </a:xfrm>
            <a:custGeom>
              <a:avLst/>
              <a:gdLst/>
              <a:ahLst/>
              <a:cxnLst/>
              <a:rect l="l" t="t" r="r" b="b"/>
              <a:pathLst>
                <a:path w="26393" h="14067" fill="none" extrusionOk="0">
                  <a:moveTo>
                    <a:pt x="0" y="0"/>
                  </a:moveTo>
                  <a:lnTo>
                    <a:pt x="14066" y="14067"/>
                  </a:lnTo>
                  <a:lnTo>
                    <a:pt x="26392" y="14067"/>
                  </a:lnTo>
                </a:path>
              </a:pathLst>
            </a:custGeom>
            <a:solidFill>
              <a:schemeClr val="dk1"/>
            </a:solidFill>
            <a:ln w="19050" cap="flat" cmpd="sng">
              <a:solidFill>
                <a:schemeClr val="dk1"/>
              </a:solidFill>
              <a:prstDash val="solid"/>
              <a:miter lim="28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2"/>
          <p:cNvGrpSpPr/>
          <p:nvPr/>
        </p:nvGrpSpPr>
        <p:grpSpPr>
          <a:xfrm>
            <a:off x="7704825" y="724550"/>
            <a:ext cx="932995" cy="932995"/>
            <a:chOff x="896050" y="751975"/>
            <a:chExt cx="932995" cy="932995"/>
          </a:xfrm>
        </p:grpSpPr>
        <p:sp>
          <p:nvSpPr>
            <p:cNvPr id="74" name="Google Shape;74;p2"/>
            <p:cNvSpPr/>
            <p:nvPr/>
          </p:nvSpPr>
          <p:spPr>
            <a:xfrm>
              <a:off x="896050" y="751975"/>
              <a:ext cx="468095" cy="468095"/>
            </a:xfrm>
            <a:custGeom>
              <a:avLst/>
              <a:gdLst/>
              <a:ahLst/>
              <a:cxnLst/>
              <a:rect l="l" t="t" r="r" b="b"/>
              <a:pathLst>
                <a:path w="4682" h="4682" extrusionOk="0">
                  <a:moveTo>
                    <a:pt x="0" y="0"/>
                  </a:moveTo>
                  <a:lnTo>
                    <a:pt x="0" y="4681"/>
                  </a:lnTo>
                  <a:lnTo>
                    <a:pt x="4681" y="4681"/>
                  </a:lnTo>
                  <a:cubicBezTo>
                    <a:pt x="4681" y="2097"/>
                    <a:pt x="2584"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364050" y="1219975"/>
              <a:ext cx="464995" cy="464995"/>
            </a:xfrm>
            <a:custGeom>
              <a:avLst/>
              <a:gdLst/>
              <a:ahLst/>
              <a:cxnLst/>
              <a:rect l="l" t="t" r="r" b="b"/>
              <a:pathLst>
                <a:path w="4651" h="4651" extrusionOk="0">
                  <a:moveTo>
                    <a:pt x="0" y="0"/>
                  </a:moveTo>
                  <a:cubicBezTo>
                    <a:pt x="0" y="2584"/>
                    <a:pt x="2067" y="4651"/>
                    <a:pt x="4651" y="4651"/>
                  </a:cubicBezTo>
                  <a:lnTo>
                    <a:pt x="46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2"/>
          <p:cNvGrpSpPr/>
          <p:nvPr/>
        </p:nvGrpSpPr>
        <p:grpSpPr>
          <a:xfrm>
            <a:off x="6007692" y="300175"/>
            <a:ext cx="3129036" cy="164400"/>
            <a:chOff x="6007692" y="300175"/>
            <a:chExt cx="3129036" cy="164400"/>
          </a:xfrm>
        </p:grpSpPr>
        <p:grpSp>
          <p:nvGrpSpPr>
            <p:cNvPr id="77" name="Google Shape;77;p2"/>
            <p:cNvGrpSpPr/>
            <p:nvPr/>
          </p:nvGrpSpPr>
          <p:grpSpPr>
            <a:xfrm>
              <a:off x="6040392" y="334012"/>
              <a:ext cx="3096337" cy="96586"/>
              <a:chOff x="6040392" y="334012"/>
              <a:chExt cx="3096337" cy="96586"/>
            </a:xfrm>
          </p:grpSpPr>
          <p:sp>
            <p:nvSpPr>
              <p:cNvPr id="78" name="Google Shape;78;p2"/>
              <p:cNvSpPr/>
              <p:nvPr/>
            </p:nvSpPr>
            <p:spPr>
              <a:xfrm>
                <a:off x="6232650" y="376650"/>
                <a:ext cx="2904078" cy="11300"/>
              </a:xfrm>
              <a:custGeom>
                <a:avLst/>
                <a:gdLst/>
                <a:ahLst/>
                <a:cxnLst/>
                <a:rect l="l" t="t" r="r" b="b"/>
                <a:pathLst>
                  <a:path w="21703" h="335" extrusionOk="0">
                    <a:moveTo>
                      <a:pt x="0" y="0"/>
                    </a:moveTo>
                    <a:lnTo>
                      <a:pt x="0" y="335"/>
                    </a:lnTo>
                    <a:lnTo>
                      <a:pt x="21703" y="335"/>
                    </a:lnTo>
                    <a:lnTo>
                      <a:pt x="2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6040392" y="3340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80;p2"/>
            <p:cNvSpPr/>
            <p:nvPr/>
          </p:nvSpPr>
          <p:spPr>
            <a:xfrm>
              <a:off x="6007692" y="300175"/>
              <a:ext cx="164400" cy="1644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2"/>
          <p:cNvGrpSpPr/>
          <p:nvPr/>
        </p:nvGrpSpPr>
        <p:grpSpPr>
          <a:xfrm rot="10800000" flipH="1">
            <a:off x="-1146042" y="2876980"/>
            <a:ext cx="2105193" cy="2105193"/>
            <a:chOff x="8125275" y="2967225"/>
            <a:chExt cx="1366476" cy="1366476"/>
          </a:xfrm>
        </p:grpSpPr>
        <p:sp>
          <p:nvSpPr>
            <p:cNvPr id="82" name="Google Shape;82;p2"/>
            <p:cNvSpPr/>
            <p:nvPr/>
          </p:nvSpPr>
          <p:spPr>
            <a:xfrm>
              <a:off x="8180983" y="3100078"/>
              <a:ext cx="1255063" cy="1100827"/>
            </a:xfrm>
            <a:custGeom>
              <a:avLst/>
              <a:gdLst/>
              <a:ahLst/>
              <a:cxnLst/>
              <a:rect l="l" t="t" r="r" b="b"/>
              <a:pathLst>
                <a:path w="23769" h="20848" extrusionOk="0">
                  <a:moveTo>
                    <a:pt x="11868" y="195"/>
                  </a:moveTo>
                  <a:cubicBezTo>
                    <a:pt x="15750" y="195"/>
                    <a:pt x="19471" y="2408"/>
                    <a:pt x="21200" y="6158"/>
                  </a:cubicBezTo>
                  <a:cubicBezTo>
                    <a:pt x="23540" y="11294"/>
                    <a:pt x="21286" y="17400"/>
                    <a:pt x="16150" y="19739"/>
                  </a:cubicBezTo>
                  <a:cubicBezTo>
                    <a:pt x="14764" y="20379"/>
                    <a:pt x="13309" y="20681"/>
                    <a:pt x="11877" y="20681"/>
                  </a:cubicBezTo>
                  <a:cubicBezTo>
                    <a:pt x="8004" y="20681"/>
                    <a:pt x="4298" y="18467"/>
                    <a:pt x="2569" y="14718"/>
                  </a:cubicBezTo>
                  <a:cubicBezTo>
                    <a:pt x="229" y="9582"/>
                    <a:pt x="2454" y="3476"/>
                    <a:pt x="7590" y="1136"/>
                  </a:cubicBezTo>
                  <a:cubicBezTo>
                    <a:pt x="8976" y="497"/>
                    <a:pt x="10433" y="195"/>
                    <a:pt x="11868" y="195"/>
                  </a:cubicBezTo>
                  <a:close/>
                  <a:moveTo>
                    <a:pt x="11846" y="0"/>
                  </a:moveTo>
                  <a:cubicBezTo>
                    <a:pt x="10387" y="0"/>
                    <a:pt x="8908" y="310"/>
                    <a:pt x="7505" y="965"/>
                  </a:cubicBezTo>
                  <a:cubicBezTo>
                    <a:pt x="2283" y="3390"/>
                    <a:pt x="1" y="9582"/>
                    <a:pt x="2397" y="14803"/>
                  </a:cubicBezTo>
                  <a:cubicBezTo>
                    <a:pt x="4167" y="18592"/>
                    <a:pt x="7942" y="20847"/>
                    <a:pt x="11882" y="20847"/>
                  </a:cubicBezTo>
                  <a:cubicBezTo>
                    <a:pt x="13342" y="20847"/>
                    <a:pt x="14824" y="20538"/>
                    <a:pt x="16236" y="19882"/>
                  </a:cubicBezTo>
                  <a:cubicBezTo>
                    <a:pt x="21428" y="17457"/>
                    <a:pt x="23768" y="11265"/>
                    <a:pt x="21343" y="6044"/>
                  </a:cubicBezTo>
                  <a:cubicBezTo>
                    <a:pt x="19573" y="2255"/>
                    <a:pt x="15783" y="0"/>
                    <a:pt x="11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8293982" y="3863616"/>
              <a:ext cx="750324" cy="352879"/>
            </a:xfrm>
            <a:custGeom>
              <a:avLst/>
              <a:gdLst/>
              <a:ahLst/>
              <a:cxnLst/>
              <a:rect l="l" t="t" r="r" b="b"/>
              <a:pathLst>
                <a:path w="14210" h="6683" extrusionOk="0">
                  <a:moveTo>
                    <a:pt x="971" y="1"/>
                  </a:moveTo>
                  <a:lnTo>
                    <a:pt x="1" y="429"/>
                  </a:lnTo>
                  <a:cubicBezTo>
                    <a:pt x="1830" y="4358"/>
                    <a:pt x="5690" y="6682"/>
                    <a:pt x="9725" y="6682"/>
                  </a:cubicBezTo>
                  <a:cubicBezTo>
                    <a:pt x="11228" y="6682"/>
                    <a:pt x="12754" y="6360"/>
                    <a:pt x="14210" y="5679"/>
                  </a:cubicBezTo>
                  <a:lnTo>
                    <a:pt x="13782" y="4709"/>
                  </a:lnTo>
                  <a:cubicBezTo>
                    <a:pt x="12470" y="5322"/>
                    <a:pt x="11092" y="5612"/>
                    <a:pt x="9734" y="5612"/>
                  </a:cubicBezTo>
                  <a:cubicBezTo>
                    <a:pt x="6098" y="5612"/>
                    <a:pt x="2612" y="3532"/>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8125275" y="2967225"/>
              <a:ext cx="1366476" cy="1366476"/>
            </a:xfrm>
            <a:custGeom>
              <a:avLst/>
              <a:gdLst/>
              <a:ahLst/>
              <a:cxnLst/>
              <a:rect l="l" t="t" r="r" b="b"/>
              <a:pathLst>
                <a:path w="25879" h="25879" extrusionOk="0">
                  <a:moveTo>
                    <a:pt x="12725" y="0"/>
                  </a:moveTo>
                  <a:lnTo>
                    <a:pt x="12725" y="542"/>
                  </a:lnTo>
                  <a:lnTo>
                    <a:pt x="12897" y="542"/>
                  </a:lnTo>
                  <a:lnTo>
                    <a:pt x="12897" y="0"/>
                  </a:lnTo>
                  <a:close/>
                  <a:moveTo>
                    <a:pt x="13610" y="0"/>
                  </a:moveTo>
                  <a:lnTo>
                    <a:pt x="13581" y="542"/>
                  </a:lnTo>
                  <a:lnTo>
                    <a:pt x="13753" y="542"/>
                  </a:lnTo>
                  <a:lnTo>
                    <a:pt x="13781" y="0"/>
                  </a:lnTo>
                  <a:close/>
                  <a:moveTo>
                    <a:pt x="11841" y="57"/>
                  </a:moveTo>
                  <a:lnTo>
                    <a:pt x="11869" y="571"/>
                  </a:lnTo>
                  <a:lnTo>
                    <a:pt x="12041" y="571"/>
                  </a:lnTo>
                  <a:lnTo>
                    <a:pt x="12012" y="57"/>
                  </a:lnTo>
                  <a:close/>
                  <a:moveTo>
                    <a:pt x="11128" y="114"/>
                  </a:moveTo>
                  <a:cubicBezTo>
                    <a:pt x="11042" y="114"/>
                    <a:pt x="11013" y="143"/>
                    <a:pt x="10928" y="143"/>
                  </a:cubicBezTo>
                  <a:lnTo>
                    <a:pt x="11013" y="685"/>
                  </a:lnTo>
                  <a:cubicBezTo>
                    <a:pt x="11071" y="657"/>
                    <a:pt x="11128" y="657"/>
                    <a:pt x="11185" y="657"/>
                  </a:cubicBezTo>
                  <a:lnTo>
                    <a:pt x="11128" y="114"/>
                  </a:lnTo>
                  <a:close/>
                  <a:moveTo>
                    <a:pt x="14494" y="114"/>
                  </a:moveTo>
                  <a:lnTo>
                    <a:pt x="14437" y="657"/>
                  </a:lnTo>
                  <a:cubicBezTo>
                    <a:pt x="14494" y="685"/>
                    <a:pt x="14523" y="685"/>
                    <a:pt x="14609" y="685"/>
                  </a:cubicBezTo>
                  <a:lnTo>
                    <a:pt x="14694" y="143"/>
                  </a:lnTo>
                  <a:cubicBezTo>
                    <a:pt x="14609" y="114"/>
                    <a:pt x="14580" y="114"/>
                    <a:pt x="14494" y="114"/>
                  </a:cubicBezTo>
                  <a:close/>
                  <a:moveTo>
                    <a:pt x="15407" y="257"/>
                  </a:moveTo>
                  <a:lnTo>
                    <a:pt x="15293" y="771"/>
                  </a:lnTo>
                  <a:cubicBezTo>
                    <a:pt x="15350" y="771"/>
                    <a:pt x="15407" y="799"/>
                    <a:pt x="15464" y="799"/>
                  </a:cubicBezTo>
                  <a:lnTo>
                    <a:pt x="15579" y="286"/>
                  </a:lnTo>
                  <a:cubicBezTo>
                    <a:pt x="15493" y="286"/>
                    <a:pt x="15464" y="257"/>
                    <a:pt x="15407" y="257"/>
                  </a:cubicBezTo>
                  <a:close/>
                  <a:moveTo>
                    <a:pt x="10215" y="286"/>
                  </a:moveTo>
                  <a:cubicBezTo>
                    <a:pt x="10158" y="286"/>
                    <a:pt x="10129" y="343"/>
                    <a:pt x="10043" y="343"/>
                  </a:cubicBezTo>
                  <a:lnTo>
                    <a:pt x="10158" y="828"/>
                  </a:lnTo>
                  <a:cubicBezTo>
                    <a:pt x="10215" y="828"/>
                    <a:pt x="10243" y="799"/>
                    <a:pt x="10329" y="799"/>
                  </a:cubicBezTo>
                  <a:lnTo>
                    <a:pt x="10215" y="286"/>
                  </a:lnTo>
                  <a:close/>
                  <a:moveTo>
                    <a:pt x="16263" y="428"/>
                  </a:moveTo>
                  <a:lnTo>
                    <a:pt x="16121" y="942"/>
                  </a:lnTo>
                  <a:cubicBezTo>
                    <a:pt x="16178" y="942"/>
                    <a:pt x="16206" y="970"/>
                    <a:pt x="16292" y="970"/>
                  </a:cubicBezTo>
                  <a:lnTo>
                    <a:pt x="16435" y="485"/>
                  </a:lnTo>
                  <a:cubicBezTo>
                    <a:pt x="16349" y="485"/>
                    <a:pt x="16320" y="428"/>
                    <a:pt x="16263" y="428"/>
                  </a:cubicBezTo>
                  <a:close/>
                  <a:moveTo>
                    <a:pt x="9359" y="514"/>
                  </a:moveTo>
                  <a:cubicBezTo>
                    <a:pt x="9302" y="514"/>
                    <a:pt x="9273" y="542"/>
                    <a:pt x="9187" y="542"/>
                  </a:cubicBezTo>
                  <a:lnTo>
                    <a:pt x="9330" y="1056"/>
                  </a:lnTo>
                  <a:cubicBezTo>
                    <a:pt x="9416" y="1056"/>
                    <a:pt x="9444" y="999"/>
                    <a:pt x="9501" y="999"/>
                  </a:cubicBezTo>
                  <a:lnTo>
                    <a:pt x="9359" y="514"/>
                  </a:lnTo>
                  <a:close/>
                  <a:moveTo>
                    <a:pt x="17119" y="714"/>
                  </a:moveTo>
                  <a:lnTo>
                    <a:pt x="16920" y="1227"/>
                  </a:lnTo>
                  <a:cubicBezTo>
                    <a:pt x="17005" y="1256"/>
                    <a:pt x="17034" y="1256"/>
                    <a:pt x="17119" y="1284"/>
                  </a:cubicBezTo>
                  <a:lnTo>
                    <a:pt x="17291" y="799"/>
                  </a:lnTo>
                  <a:cubicBezTo>
                    <a:pt x="17205" y="771"/>
                    <a:pt x="17176" y="771"/>
                    <a:pt x="17119" y="714"/>
                  </a:cubicBezTo>
                  <a:close/>
                  <a:moveTo>
                    <a:pt x="8503" y="771"/>
                  </a:moveTo>
                  <a:cubicBezTo>
                    <a:pt x="8446" y="799"/>
                    <a:pt x="8417" y="799"/>
                    <a:pt x="8331" y="828"/>
                  </a:cubicBezTo>
                  <a:lnTo>
                    <a:pt x="8503" y="1341"/>
                  </a:lnTo>
                  <a:cubicBezTo>
                    <a:pt x="8588" y="1284"/>
                    <a:pt x="8617" y="1284"/>
                    <a:pt x="8702" y="1256"/>
                  </a:cubicBezTo>
                  <a:lnTo>
                    <a:pt x="8503" y="771"/>
                  </a:lnTo>
                  <a:close/>
                  <a:moveTo>
                    <a:pt x="17975" y="1056"/>
                  </a:moveTo>
                  <a:lnTo>
                    <a:pt x="17776" y="1541"/>
                  </a:lnTo>
                  <a:cubicBezTo>
                    <a:pt x="17833" y="1570"/>
                    <a:pt x="17890" y="1570"/>
                    <a:pt x="17918" y="1627"/>
                  </a:cubicBezTo>
                  <a:lnTo>
                    <a:pt x="18147" y="1113"/>
                  </a:lnTo>
                  <a:cubicBezTo>
                    <a:pt x="18061" y="1085"/>
                    <a:pt x="18032" y="1085"/>
                    <a:pt x="17975" y="1056"/>
                  </a:cubicBezTo>
                  <a:close/>
                  <a:moveTo>
                    <a:pt x="7704" y="1113"/>
                  </a:moveTo>
                  <a:cubicBezTo>
                    <a:pt x="7618" y="1142"/>
                    <a:pt x="7590" y="1142"/>
                    <a:pt x="7504" y="1199"/>
                  </a:cubicBezTo>
                  <a:lnTo>
                    <a:pt x="7761" y="1655"/>
                  </a:lnTo>
                  <a:cubicBezTo>
                    <a:pt x="7789" y="1627"/>
                    <a:pt x="7875" y="1627"/>
                    <a:pt x="7903" y="1570"/>
                  </a:cubicBezTo>
                  <a:lnTo>
                    <a:pt x="7704" y="1113"/>
                  </a:lnTo>
                  <a:close/>
                  <a:moveTo>
                    <a:pt x="7076" y="1398"/>
                  </a:moveTo>
                  <a:cubicBezTo>
                    <a:pt x="7019" y="1427"/>
                    <a:pt x="6990" y="1484"/>
                    <a:pt x="6933" y="1484"/>
                  </a:cubicBezTo>
                  <a:lnTo>
                    <a:pt x="7190" y="1940"/>
                  </a:lnTo>
                  <a:cubicBezTo>
                    <a:pt x="7219" y="1912"/>
                    <a:pt x="7304" y="1912"/>
                    <a:pt x="7333" y="1855"/>
                  </a:cubicBezTo>
                  <a:lnTo>
                    <a:pt x="7076" y="1398"/>
                  </a:lnTo>
                  <a:close/>
                  <a:moveTo>
                    <a:pt x="18774" y="1398"/>
                  </a:moveTo>
                  <a:lnTo>
                    <a:pt x="18546" y="1855"/>
                  </a:lnTo>
                  <a:cubicBezTo>
                    <a:pt x="18575" y="1912"/>
                    <a:pt x="18632" y="1912"/>
                    <a:pt x="18660" y="1940"/>
                  </a:cubicBezTo>
                  <a:lnTo>
                    <a:pt x="18917" y="1484"/>
                  </a:lnTo>
                  <a:cubicBezTo>
                    <a:pt x="18888" y="1484"/>
                    <a:pt x="18831" y="1427"/>
                    <a:pt x="18774" y="1398"/>
                  </a:cubicBezTo>
                  <a:close/>
                  <a:moveTo>
                    <a:pt x="6306" y="1826"/>
                  </a:moveTo>
                  <a:cubicBezTo>
                    <a:pt x="6220" y="1855"/>
                    <a:pt x="6192" y="1912"/>
                    <a:pt x="6163" y="1912"/>
                  </a:cubicBezTo>
                  <a:lnTo>
                    <a:pt x="6448" y="2368"/>
                  </a:lnTo>
                  <a:cubicBezTo>
                    <a:pt x="6477" y="2368"/>
                    <a:pt x="6534" y="2340"/>
                    <a:pt x="6591" y="2283"/>
                  </a:cubicBezTo>
                  <a:lnTo>
                    <a:pt x="6306" y="1826"/>
                  </a:lnTo>
                  <a:close/>
                  <a:moveTo>
                    <a:pt x="19573" y="1826"/>
                  </a:moveTo>
                  <a:lnTo>
                    <a:pt x="19288" y="2311"/>
                  </a:lnTo>
                  <a:cubicBezTo>
                    <a:pt x="19316" y="2311"/>
                    <a:pt x="19402" y="2368"/>
                    <a:pt x="19430" y="2397"/>
                  </a:cubicBezTo>
                  <a:lnTo>
                    <a:pt x="19716" y="1940"/>
                  </a:lnTo>
                  <a:cubicBezTo>
                    <a:pt x="19687" y="1912"/>
                    <a:pt x="19602" y="1855"/>
                    <a:pt x="19573" y="1826"/>
                  </a:cubicBezTo>
                  <a:close/>
                  <a:moveTo>
                    <a:pt x="5564" y="2340"/>
                  </a:moveTo>
                  <a:cubicBezTo>
                    <a:pt x="5478" y="2368"/>
                    <a:pt x="5450" y="2397"/>
                    <a:pt x="5364" y="2426"/>
                  </a:cubicBezTo>
                  <a:lnTo>
                    <a:pt x="5706" y="2854"/>
                  </a:lnTo>
                  <a:cubicBezTo>
                    <a:pt x="5735" y="2825"/>
                    <a:pt x="5792" y="2796"/>
                    <a:pt x="5821" y="2768"/>
                  </a:cubicBezTo>
                  <a:lnTo>
                    <a:pt x="5564" y="2340"/>
                  </a:lnTo>
                  <a:close/>
                  <a:moveTo>
                    <a:pt x="20315" y="2340"/>
                  </a:moveTo>
                  <a:lnTo>
                    <a:pt x="20001" y="2768"/>
                  </a:lnTo>
                  <a:cubicBezTo>
                    <a:pt x="20030" y="2796"/>
                    <a:pt x="20115" y="2825"/>
                    <a:pt x="20144" y="2854"/>
                  </a:cubicBezTo>
                  <a:lnTo>
                    <a:pt x="20458" y="2426"/>
                  </a:lnTo>
                  <a:cubicBezTo>
                    <a:pt x="20429" y="2397"/>
                    <a:pt x="20343" y="2368"/>
                    <a:pt x="20315" y="2340"/>
                  </a:cubicBezTo>
                  <a:close/>
                  <a:moveTo>
                    <a:pt x="21028" y="2854"/>
                  </a:moveTo>
                  <a:lnTo>
                    <a:pt x="20714" y="3253"/>
                  </a:lnTo>
                  <a:cubicBezTo>
                    <a:pt x="20771" y="3281"/>
                    <a:pt x="20829" y="3310"/>
                    <a:pt x="20857" y="3367"/>
                  </a:cubicBezTo>
                  <a:lnTo>
                    <a:pt x="21171" y="2968"/>
                  </a:lnTo>
                  <a:cubicBezTo>
                    <a:pt x="21142" y="2939"/>
                    <a:pt x="21057" y="2911"/>
                    <a:pt x="21028" y="2854"/>
                  </a:cubicBezTo>
                  <a:close/>
                  <a:moveTo>
                    <a:pt x="4851" y="2854"/>
                  </a:moveTo>
                  <a:cubicBezTo>
                    <a:pt x="4765" y="2911"/>
                    <a:pt x="4736" y="2939"/>
                    <a:pt x="4708" y="2996"/>
                  </a:cubicBezTo>
                  <a:lnTo>
                    <a:pt x="5022" y="3396"/>
                  </a:lnTo>
                  <a:cubicBezTo>
                    <a:pt x="5079" y="3367"/>
                    <a:pt x="5107" y="3339"/>
                    <a:pt x="5164" y="3281"/>
                  </a:cubicBezTo>
                  <a:lnTo>
                    <a:pt x="4851" y="2854"/>
                  </a:lnTo>
                  <a:close/>
                  <a:moveTo>
                    <a:pt x="4166" y="3424"/>
                  </a:moveTo>
                  <a:cubicBezTo>
                    <a:pt x="4080" y="3481"/>
                    <a:pt x="4052" y="3538"/>
                    <a:pt x="4023" y="3538"/>
                  </a:cubicBezTo>
                  <a:lnTo>
                    <a:pt x="4365" y="3938"/>
                  </a:lnTo>
                  <a:cubicBezTo>
                    <a:pt x="4451" y="3909"/>
                    <a:pt x="4480" y="3852"/>
                    <a:pt x="4508" y="3824"/>
                  </a:cubicBezTo>
                  <a:lnTo>
                    <a:pt x="4166" y="3424"/>
                  </a:lnTo>
                  <a:close/>
                  <a:moveTo>
                    <a:pt x="21713" y="3424"/>
                  </a:moveTo>
                  <a:lnTo>
                    <a:pt x="21342" y="3824"/>
                  </a:lnTo>
                  <a:cubicBezTo>
                    <a:pt x="21428" y="3852"/>
                    <a:pt x="21456" y="3909"/>
                    <a:pt x="21485" y="3938"/>
                  </a:cubicBezTo>
                  <a:lnTo>
                    <a:pt x="21856" y="3538"/>
                  </a:lnTo>
                  <a:cubicBezTo>
                    <a:pt x="21770" y="3510"/>
                    <a:pt x="21742" y="3481"/>
                    <a:pt x="21713" y="3424"/>
                  </a:cubicBezTo>
                  <a:close/>
                  <a:moveTo>
                    <a:pt x="3509" y="4080"/>
                  </a:moveTo>
                  <a:cubicBezTo>
                    <a:pt x="3481" y="4109"/>
                    <a:pt x="3424" y="4137"/>
                    <a:pt x="3424" y="4223"/>
                  </a:cubicBezTo>
                  <a:lnTo>
                    <a:pt x="3795" y="4565"/>
                  </a:lnTo>
                  <a:cubicBezTo>
                    <a:pt x="3852" y="4508"/>
                    <a:pt x="3880" y="4480"/>
                    <a:pt x="3909" y="4423"/>
                  </a:cubicBezTo>
                  <a:lnTo>
                    <a:pt x="3509" y="4080"/>
                  </a:lnTo>
                  <a:close/>
                  <a:moveTo>
                    <a:pt x="22341" y="4080"/>
                  </a:moveTo>
                  <a:lnTo>
                    <a:pt x="21970" y="4423"/>
                  </a:lnTo>
                  <a:cubicBezTo>
                    <a:pt x="21998" y="4508"/>
                    <a:pt x="22027" y="4537"/>
                    <a:pt x="22055" y="4565"/>
                  </a:cubicBezTo>
                  <a:lnTo>
                    <a:pt x="22455" y="4223"/>
                  </a:lnTo>
                  <a:cubicBezTo>
                    <a:pt x="22426" y="4137"/>
                    <a:pt x="22398" y="4109"/>
                    <a:pt x="22341" y="4080"/>
                  </a:cubicBezTo>
                  <a:close/>
                  <a:moveTo>
                    <a:pt x="22911" y="4708"/>
                  </a:moveTo>
                  <a:lnTo>
                    <a:pt x="22483" y="5050"/>
                  </a:lnTo>
                  <a:cubicBezTo>
                    <a:pt x="22512" y="5079"/>
                    <a:pt x="22569" y="5136"/>
                    <a:pt x="22598" y="5193"/>
                  </a:cubicBezTo>
                  <a:lnTo>
                    <a:pt x="23026" y="4851"/>
                  </a:lnTo>
                  <a:cubicBezTo>
                    <a:pt x="22997" y="4822"/>
                    <a:pt x="22968" y="4765"/>
                    <a:pt x="22911" y="4708"/>
                  </a:cubicBezTo>
                  <a:close/>
                  <a:moveTo>
                    <a:pt x="2910" y="4765"/>
                  </a:moveTo>
                  <a:lnTo>
                    <a:pt x="2768" y="4908"/>
                  </a:lnTo>
                  <a:lnTo>
                    <a:pt x="3196" y="5222"/>
                  </a:lnTo>
                  <a:cubicBezTo>
                    <a:pt x="3224" y="5136"/>
                    <a:pt x="3281" y="5108"/>
                    <a:pt x="3310" y="5079"/>
                  </a:cubicBezTo>
                  <a:lnTo>
                    <a:pt x="2910" y="4765"/>
                  </a:lnTo>
                  <a:close/>
                  <a:moveTo>
                    <a:pt x="23482" y="5421"/>
                  </a:moveTo>
                  <a:lnTo>
                    <a:pt x="23054" y="5707"/>
                  </a:lnTo>
                  <a:cubicBezTo>
                    <a:pt x="23083" y="5764"/>
                    <a:pt x="23140" y="5821"/>
                    <a:pt x="23168" y="5849"/>
                  </a:cubicBezTo>
                  <a:lnTo>
                    <a:pt x="23596" y="5564"/>
                  </a:lnTo>
                  <a:cubicBezTo>
                    <a:pt x="23568" y="5536"/>
                    <a:pt x="23539" y="5478"/>
                    <a:pt x="23482" y="5421"/>
                  </a:cubicBezTo>
                  <a:close/>
                  <a:moveTo>
                    <a:pt x="2368" y="5478"/>
                  </a:moveTo>
                  <a:cubicBezTo>
                    <a:pt x="2340" y="5507"/>
                    <a:pt x="2311" y="5564"/>
                    <a:pt x="2283" y="5650"/>
                  </a:cubicBezTo>
                  <a:lnTo>
                    <a:pt x="2711" y="5935"/>
                  </a:lnTo>
                  <a:cubicBezTo>
                    <a:pt x="2739" y="5906"/>
                    <a:pt x="2768" y="5821"/>
                    <a:pt x="2796" y="5792"/>
                  </a:cubicBezTo>
                  <a:lnTo>
                    <a:pt x="2368" y="5478"/>
                  </a:lnTo>
                  <a:close/>
                  <a:moveTo>
                    <a:pt x="23967" y="6192"/>
                  </a:moveTo>
                  <a:lnTo>
                    <a:pt x="23539" y="6477"/>
                  </a:lnTo>
                  <a:cubicBezTo>
                    <a:pt x="23539" y="6506"/>
                    <a:pt x="23568" y="6563"/>
                    <a:pt x="23596" y="6620"/>
                  </a:cubicBezTo>
                  <a:lnTo>
                    <a:pt x="24053" y="6334"/>
                  </a:lnTo>
                  <a:cubicBezTo>
                    <a:pt x="24024" y="6277"/>
                    <a:pt x="23996" y="6220"/>
                    <a:pt x="23967" y="6192"/>
                  </a:cubicBezTo>
                  <a:close/>
                  <a:moveTo>
                    <a:pt x="1883" y="6220"/>
                  </a:moveTo>
                  <a:cubicBezTo>
                    <a:pt x="1855" y="6249"/>
                    <a:pt x="1855" y="6334"/>
                    <a:pt x="1798" y="6391"/>
                  </a:cubicBezTo>
                  <a:lnTo>
                    <a:pt x="2254" y="6648"/>
                  </a:lnTo>
                  <a:cubicBezTo>
                    <a:pt x="2254" y="6620"/>
                    <a:pt x="2311" y="6534"/>
                    <a:pt x="2340" y="6506"/>
                  </a:cubicBezTo>
                  <a:lnTo>
                    <a:pt x="1883" y="6220"/>
                  </a:lnTo>
                  <a:close/>
                  <a:moveTo>
                    <a:pt x="24424" y="6962"/>
                  </a:moveTo>
                  <a:lnTo>
                    <a:pt x="23967" y="7219"/>
                  </a:lnTo>
                  <a:cubicBezTo>
                    <a:pt x="23996" y="7247"/>
                    <a:pt x="23996" y="7333"/>
                    <a:pt x="24024" y="7362"/>
                  </a:cubicBezTo>
                  <a:lnTo>
                    <a:pt x="24481" y="7105"/>
                  </a:lnTo>
                  <a:cubicBezTo>
                    <a:pt x="24481" y="7076"/>
                    <a:pt x="24452" y="6991"/>
                    <a:pt x="24424" y="6962"/>
                  </a:cubicBezTo>
                  <a:close/>
                  <a:moveTo>
                    <a:pt x="1455" y="6991"/>
                  </a:moveTo>
                  <a:cubicBezTo>
                    <a:pt x="1427" y="7048"/>
                    <a:pt x="1427" y="7105"/>
                    <a:pt x="1370" y="7133"/>
                  </a:cubicBezTo>
                  <a:lnTo>
                    <a:pt x="1826" y="7390"/>
                  </a:lnTo>
                  <a:cubicBezTo>
                    <a:pt x="1883" y="7362"/>
                    <a:pt x="1883" y="7276"/>
                    <a:pt x="1912" y="7247"/>
                  </a:cubicBezTo>
                  <a:lnTo>
                    <a:pt x="1455" y="6991"/>
                  </a:lnTo>
                  <a:close/>
                  <a:moveTo>
                    <a:pt x="1056" y="7790"/>
                  </a:moveTo>
                  <a:cubicBezTo>
                    <a:pt x="1056" y="7847"/>
                    <a:pt x="1027" y="7904"/>
                    <a:pt x="999" y="7932"/>
                  </a:cubicBezTo>
                  <a:lnTo>
                    <a:pt x="1484" y="8132"/>
                  </a:lnTo>
                  <a:cubicBezTo>
                    <a:pt x="1512" y="8103"/>
                    <a:pt x="1512" y="8046"/>
                    <a:pt x="1569" y="7989"/>
                  </a:cubicBezTo>
                  <a:lnTo>
                    <a:pt x="1056" y="7790"/>
                  </a:lnTo>
                  <a:close/>
                  <a:moveTo>
                    <a:pt x="24823" y="7790"/>
                  </a:moveTo>
                  <a:lnTo>
                    <a:pt x="24309" y="7989"/>
                  </a:lnTo>
                  <a:cubicBezTo>
                    <a:pt x="24338" y="8046"/>
                    <a:pt x="24338" y="8103"/>
                    <a:pt x="24395" y="8189"/>
                  </a:cubicBezTo>
                  <a:lnTo>
                    <a:pt x="24880" y="7961"/>
                  </a:lnTo>
                  <a:cubicBezTo>
                    <a:pt x="24852" y="7904"/>
                    <a:pt x="24852" y="7847"/>
                    <a:pt x="24823" y="7790"/>
                  </a:cubicBezTo>
                  <a:close/>
                  <a:moveTo>
                    <a:pt x="25137" y="8617"/>
                  </a:moveTo>
                  <a:lnTo>
                    <a:pt x="24623" y="8788"/>
                  </a:lnTo>
                  <a:cubicBezTo>
                    <a:pt x="24623" y="8845"/>
                    <a:pt x="24680" y="8902"/>
                    <a:pt x="24709" y="8959"/>
                  </a:cubicBezTo>
                  <a:lnTo>
                    <a:pt x="25194" y="8788"/>
                  </a:lnTo>
                  <a:cubicBezTo>
                    <a:pt x="25165" y="8703"/>
                    <a:pt x="25165" y="8674"/>
                    <a:pt x="25137" y="8617"/>
                  </a:cubicBezTo>
                  <a:close/>
                  <a:moveTo>
                    <a:pt x="742" y="8646"/>
                  </a:moveTo>
                  <a:cubicBezTo>
                    <a:pt x="742" y="8674"/>
                    <a:pt x="713" y="8760"/>
                    <a:pt x="656" y="8817"/>
                  </a:cubicBezTo>
                  <a:lnTo>
                    <a:pt x="1170" y="8988"/>
                  </a:lnTo>
                  <a:cubicBezTo>
                    <a:pt x="1198" y="8931"/>
                    <a:pt x="1198" y="8902"/>
                    <a:pt x="1227" y="8817"/>
                  </a:cubicBezTo>
                  <a:lnTo>
                    <a:pt x="742" y="8646"/>
                  </a:lnTo>
                  <a:close/>
                  <a:moveTo>
                    <a:pt x="25394" y="9473"/>
                  </a:moveTo>
                  <a:lnTo>
                    <a:pt x="24880" y="9616"/>
                  </a:lnTo>
                  <a:cubicBezTo>
                    <a:pt x="24909" y="9673"/>
                    <a:pt x="24909" y="9701"/>
                    <a:pt x="24909" y="9787"/>
                  </a:cubicBezTo>
                  <a:lnTo>
                    <a:pt x="25422" y="9644"/>
                  </a:lnTo>
                  <a:cubicBezTo>
                    <a:pt x="25422" y="9559"/>
                    <a:pt x="25394" y="9530"/>
                    <a:pt x="25394" y="9473"/>
                  </a:cubicBezTo>
                  <a:close/>
                  <a:moveTo>
                    <a:pt x="485" y="9501"/>
                  </a:moveTo>
                  <a:cubicBezTo>
                    <a:pt x="457" y="9530"/>
                    <a:pt x="457" y="9616"/>
                    <a:pt x="457" y="9673"/>
                  </a:cubicBezTo>
                  <a:lnTo>
                    <a:pt x="942" y="9815"/>
                  </a:lnTo>
                  <a:cubicBezTo>
                    <a:pt x="942" y="9758"/>
                    <a:pt x="999" y="9701"/>
                    <a:pt x="999" y="9644"/>
                  </a:cubicBezTo>
                  <a:lnTo>
                    <a:pt x="485" y="9501"/>
                  </a:lnTo>
                  <a:close/>
                  <a:moveTo>
                    <a:pt x="285" y="10357"/>
                  </a:moveTo>
                  <a:cubicBezTo>
                    <a:pt x="228" y="10415"/>
                    <a:pt x="228" y="10443"/>
                    <a:pt x="200" y="10529"/>
                  </a:cubicBezTo>
                  <a:lnTo>
                    <a:pt x="742" y="10643"/>
                  </a:lnTo>
                  <a:cubicBezTo>
                    <a:pt x="742" y="10557"/>
                    <a:pt x="770" y="10529"/>
                    <a:pt x="770" y="10443"/>
                  </a:cubicBezTo>
                  <a:lnTo>
                    <a:pt x="285" y="10357"/>
                  </a:lnTo>
                  <a:close/>
                  <a:moveTo>
                    <a:pt x="25593" y="10357"/>
                  </a:moveTo>
                  <a:lnTo>
                    <a:pt x="25108" y="10443"/>
                  </a:lnTo>
                  <a:lnTo>
                    <a:pt x="25108" y="10643"/>
                  </a:lnTo>
                  <a:lnTo>
                    <a:pt x="25622" y="10529"/>
                  </a:lnTo>
                  <a:cubicBezTo>
                    <a:pt x="25622" y="10443"/>
                    <a:pt x="25593" y="10415"/>
                    <a:pt x="25593" y="10357"/>
                  </a:cubicBezTo>
                  <a:close/>
                  <a:moveTo>
                    <a:pt x="25765" y="11213"/>
                  </a:moveTo>
                  <a:lnTo>
                    <a:pt x="25251" y="11270"/>
                  </a:lnTo>
                  <a:cubicBezTo>
                    <a:pt x="25251" y="11356"/>
                    <a:pt x="25251" y="11385"/>
                    <a:pt x="25280" y="11470"/>
                  </a:cubicBezTo>
                  <a:lnTo>
                    <a:pt x="25822" y="11385"/>
                  </a:lnTo>
                  <a:cubicBezTo>
                    <a:pt x="25765" y="11328"/>
                    <a:pt x="25765" y="11270"/>
                    <a:pt x="25765" y="11213"/>
                  </a:cubicBezTo>
                  <a:close/>
                  <a:moveTo>
                    <a:pt x="86" y="11242"/>
                  </a:moveTo>
                  <a:cubicBezTo>
                    <a:pt x="86" y="11328"/>
                    <a:pt x="86" y="11356"/>
                    <a:pt x="57" y="11413"/>
                  </a:cubicBezTo>
                  <a:lnTo>
                    <a:pt x="599" y="11499"/>
                  </a:lnTo>
                  <a:cubicBezTo>
                    <a:pt x="628" y="11413"/>
                    <a:pt x="628" y="11385"/>
                    <a:pt x="628" y="11328"/>
                  </a:cubicBezTo>
                  <a:lnTo>
                    <a:pt x="86" y="11242"/>
                  </a:lnTo>
                  <a:close/>
                  <a:moveTo>
                    <a:pt x="25850" y="12098"/>
                  </a:moveTo>
                  <a:lnTo>
                    <a:pt x="25308" y="12126"/>
                  </a:lnTo>
                  <a:lnTo>
                    <a:pt x="25308" y="12326"/>
                  </a:lnTo>
                  <a:lnTo>
                    <a:pt x="25850" y="12269"/>
                  </a:lnTo>
                  <a:lnTo>
                    <a:pt x="25850" y="12098"/>
                  </a:lnTo>
                  <a:close/>
                  <a:moveTo>
                    <a:pt x="29" y="12126"/>
                  </a:moveTo>
                  <a:lnTo>
                    <a:pt x="29" y="12326"/>
                  </a:lnTo>
                  <a:lnTo>
                    <a:pt x="571" y="12355"/>
                  </a:lnTo>
                  <a:lnTo>
                    <a:pt x="571" y="12155"/>
                  </a:lnTo>
                  <a:lnTo>
                    <a:pt x="29" y="12126"/>
                  </a:lnTo>
                  <a:close/>
                  <a:moveTo>
                    <a:pt x="25337" y="12982"/>
                  </a:moveTo>
                  <a:lnTo>
                    <a:pt x="25337" y="13182"/>
                  </a:lnTo>
                  <a:lnTo>
                    <a:pt x="25879" y="13182"/>
                  </a:lnTo>
                  <a:lnTo>
                    <a:pt x="25879" y="12982"/>
                  </a:lnTo>
                  <a:close/>
                  <a:moveTo>
                    <a:pt x="0" y="13039"/>
                  </a:moveTo>
                  <a:lnTo>
                    <a:pt x="0" y="13211"/>
                  </a:lnTo>
                  <a:lnTo>
                    <a:pt x="514" y="13211"/>
                  </a:lnTo>
                  <a:lnTo>
                    <a:pt x="514" y="13039"/>
                  </a:lnTo>
                  <a:close/>
                  <a:moveTo>
                    <a:pt x="571" y="13895"/>
                  </a:moveTo>
                  <a:lnTo>
                    <a:pt x="29" y="13924"/>
                  </a:lnTo>
                  <a:lnTo>
                    <a:pt x="29" y="14095"/>
                  </a:lnTo>
                  <a:lnTo>
                    <a:pt x="571" y="14067"/>
                  </a:lnTo>
                  <a:lnTo>
                    <a:pt x="571" y="13895"/>
                  </a:lnTo>
                  <a:close/>
                  <a:moveTo>
                    <a:pt x="25308" y="13895"/>
                  </a:moveTo>
                  <a:lnTo>
                    <a:pt x="25308" y="14067"/>
                  </a:lnTo>
                  <a:lnTo>
                    <a:pt x="25850" y="14095"/>
                  </a:lnTo>
                  <a:lnTo>
                    <a:pt x="25850" y="13924"/>
                  </a:lnTo>
                  <a:lnTo>
                    <a:pt x="25308" y="13895"/>
                  </a:lnTo>
                  <a:close/>
                  <a:moveTo>
                    <a:pt x="656" y="14723"/>
                  </a:moveTo>
                  <a:lnTo>
                    <a:pt x="143" y="14808"/>
                  </a:lnTo>
                  <a:cubicBezTo>
                    <a:pt x="143" y="14894"/>
                    <a:pt x="143" y="14923"/>
                    <a:pt x="171" y="14980"/>
                  </a:cubicBezTo>
                  <a:lnTo>
                    <a:pt x="713" y="14923"/>
                  </a:lnTo>
                  <a:cubicBezTo>
                    <a:pt x="656" y="14837"/>
                    <a:pt x="656" y="14808"/>
                    <a:pt x="656" y="14723"/>
                  </a:cubicBezTo>
                  <a:close/>
                  <a:moveTo>
                    <a:pt x="25194" y="14723"/>
                  </a:moveTo>
                  <a:cubicBezTo>
                    <a:pt x="25194" y="14780"/>
                    <a:pt x="25194" y="14837"/>
                    <a:pt x="25165" y="14923"/>
                  </a:cubicBezTo>
                  <a:lnTo>
                    <a:pt x="25708" y="14980"/>
                  </a:lnTo>
                  <a:cubicBezTo>
                    <a:pt x="25736" y="14923"/>
                    <a:pt x="25736" y="14894"/>
                    <a:pt x="25736" y="14808"/>
                  </a:cubicBezTo>
                  <a:lnTo>
                    <a:pt x="25194" y="14723"/>
                  </a:lnTo>
                  <a:close/>
                  <a:moveTo>
                    <a:pt x="25051" y="15550"/>
                  </a:moveTo>
                  <a:cubicBezTo>
                    <a:pt x="25051" y="15636"/>
                    <a:pt x="25023" y="15664"/>
                    <a:pt x="25023" y="15750"/>
                  </a:cubicBezTo>
                  <a:lnTo>
                    <a:pt x="25536" y="15836"/>
                  </a:lnTo>
                  <a:cubicBezTo>
                    <a:pt x="25536" y="15779"/>
                    <a:pt x="25565" y="15750"/>
                    <a:pt x="25565" y="15664"/>
                  </a:cubicBezTo>
                  <a:lnTo>
                    <a:pt x="25051" y="15550"/>
                  </a:lnTo>
                  <a:close/>
                  <a:moveTo>
                    <a:pt x="770" y="15607"/>
                  </a:moveTo>
                  <a:lnTo>
                    <a:pt x="285" y="15693"/>
                  </a:lnTo>
                  <a:cubicBezTo>
                    <a:pt x="314" y="15779"/>
                    <a:pt x="314" y="15807"/>
                    <a:pt x="314" y="15893"/>
                  </a:cubicBezTo>
                  <a:lnTo>
                    <a:pt x="799" y="15779"/>
                  </a:lnTo>
                  <a:cubicBezTo>
                    <a:pt x="799" y="15693"/>
                    <a:pt x="770" y="15664"/>
                    <a:pt x="770" y="15607"/>
                  </a:cubicBezTo>
                  <a:close/>
                  <a:moveTo>
                    <a:pt x="1027" y="16406"/>
                  </a:moveTo>
                  <a:lnTo>
                    <a:pt x="514" y="16549"/>
                  </a:lnTo>
                  <a:cubicBezTo>
                    <a:pt x="514" y="16635"/>
                    <a:pt x="571" y="16663"/>
                    <a:pt x="571" y="16749"/>
                  </a:cubicBezTo>
                  <a:lnTo>
                    <a:pt x="1056" y="16606"/>
                  </a:lnTo>
                  <a:cubicBezTo>
                    <a:pt x="1056" y="16520"/>
                    <a:pt x="1027" y="16492"/>
                    <a:pt x="1027" y="16406"/>
                  </a:cubicBezTo>
                  <a:close/>
                  <a:moveTo>
                    <a:pt x="24852" y="16406"/>
                  </a:moveTo>
                  <a:cubicBezTo>
                    <a:pt x="24852" y="16463"/>
                    <a:pt x="24823" y="16520"/>
                    <a:pt x="24823" y="16606"/>
                  </a:cubicBezTo>
                  <a:lnTo>
                    <a:pt x="25308" y="16749"/>
                  </a:lnTo>
                  <a:cubicBezTo>
                    <a:pt x="25308" y="16663"/>
                    <a:pt x="25337" y="16635"/>
                    <a:pt x="25337" y="16549"/>
                  </a:cubicBezTo>
                  <a:lnTo>
                    <a:pt x="24852" y="16406"/>
                  </a:lnTo>
                  <a:close/>
                  <a:moveTo>
                    <a:pt x="1313" y="17234"/>
                  </a:moveTo>
                  <a:lnTo>
                    <a:pt x="799" y="17405"/>
                  </a:lnTo>
                  <a:cubicBezTo>
                    <a:pt x="799" y="17491"/>
                    <a:pt x="856" y="17519"/>
                    <a:pt x="885" y="17548"/>
                  </a:cubicBezTo>
                  <a:lnTo>
                    <a:pt x="1370" y="17376"/>
                  </a:lnTo>
                  <a:cubicBezTo>
                    <a:pt x="1341" y="17348"/>
                    <a:pt x="1341" y="17262"/>
                    <a:pt x="1313" y="17234"/>
                  </a:cubicBezTo>
                  <a:close/>
                  <a:moveTo>
                    <a:pt x="24566" y="17205"/>
                  </a:moveTo>
                  <a:cubicBezTo>
                    <a:pt x="24566" y="17262"/>
                    <a:pt x="24538" y="17319"/>
                    <a:pt x="24538" y="17376"/>
                  </a:cubicBezTo>
                  <a:lnTo>
                    <a:pt x="24994" y="17548"/>
                  </a:lnTo>
                  <a:cubicBezTo>
                    <a:pt x="25023" y="17491"/>
                    <a:pt x="25023" y="17462"/>
                    <a:pt x="25051" y="17376"/>
                  </a:cubicBezTo>
                  <a:lnTo>
                    <a:pt x="24566" y="17205"/>
                  </a:lnTo>
                  <a:close/>
                  <a:moveTo>
                    <a:pt x="1598" y="18033"/>
                  </a:moveTo>
                  <a:lnTo>
                    <a:pt x="1141" y="18232"/>
                  </a:lnTo>
                  <a:lnTo>
                    <a:pt x="1198" y="18375"/>
                  </a:lnTo>
                  <a:lnTo>
                    <a:pt x="1655" y="18175"/>
                  </a:lnTo>
                  <a:lnTo>
                    <a:pt x="1598" y="18033"/>
                  </a:lnTo>
                  <a:close/>
                  <a:moveTo>
                    <a:pt x="24252" y="18033"/>
                  </a:moveTo>
                  <a:cubicBezTo>
                    <a:pt x="24252" y="18061"/>
                    <a:pt x="24195" y="18118"/>
                    <a:pt x="24167" y="18204"/>
                  </a:cubicBezTo>
                  <a:lnTo>
                    <a:pt x="24623" y="18404"/>
                  </a:lnTo>
                  <a:cubicBezTo>
                    <a:pt x="24680" y="18346"/>
                    <a:pt x="24680" y="18318"/>
                    <a:pt x="24709" y="18232"/>
                  </a:cubicBezTo>
                  <a:lnTo>
                    <a:pt x="24252" y="18033"/>
                  </a:lnTo>
                  <a:close/>
                  <a:moveTo>
                    <a:pt x="23881" y="18774"/>
                  </a:moveTo>
                  <a:cubicBezTo>
                    <a:pt x="23853" y="18832"/>
                    <a:pt x="23824" y="18889"/>
                    <a:pt x="23824" y="18917"/>
                  </a:cubicBezTo>
                  <a:lnTo>
                    <a:pt x="24281" y="19174"/>
                  </a:lnTo>
                  <a:cubicBezTo>
                    <a:pt x="24281" y="19117"/>
                    <a:pt x="24309" y="19060"/>
                    <a:pt x="24338" y="19031"/>
                  </a:cubicBezTo>
                  <a:lnTo>
                    <a:pt x="23881" y="18774"/>
                  </a:lnTo>
                  <a:close/>
                  <a:moveTo>
                    <a:pt x="1997" y="18803"/>
                  </a:moveTo>
                  <a:lnTo>
                    <a:pt x="1512" y="19060"/>
                  </a:lnTo>
                  <a:cubicBezTo>
                    <a:pt x="1512" y="19088"/>
                    <a:pt x="1569" y="19174"/>
                    <a:pt x="1598" y="19202"/>
                  </a:cubicBezTo>
                  <a:lnTo>
                    <a:pt x="2054" y="18946"/>
                  </a:lnTo>
                  <a:cubicBezTo>
                    <a:pt x="2054" y="18917"/>
                    <a:pt x="2026" y="18832"/>
                    <a:pt x="1997" y="18803"/>
                  </a:cubicBezTo>
                  <a:close/>
                  <a:moveTo>
                    <a:pt x="23454" y="19516"/>
                  </a:moveTo>
                  <a:cubicBezTo>
                    <a:pt x="23425" y="19602"/>
                    <a:pt x="23396" y="19630"/>
                    <a:pt x="23396" y="19659"/>
                  </a:cubicBezTo>
                  <a:lnTo>
                    <a:pt x="23824" y="19944"/>
                  </a:lnTo>
                  <a:cubicBezTo>
                    <a:pt x="23853" y="19916"/>
                    <a:pt x="23881" y="19830"/>
                    <a:pt x="23910" y="19802"/>
                  </a:cubicBezTo>
                  <a:lnTo>
                    <a:pt x="23454" y="19516"/>
                  </a:lnTo>
                  <a:close/>
                  <a:moveTo>
                    <a:pt x="2425" y="19545"/>
                  </a:moveTo>
                  <a:lnTo>
                    <a:pt x="1997" y="19830"/>
                  </a:lnTo>
                  <a:cubicBezTo>
                    <a:pt x="2026" y="19887"/>
                    <a:pt x="2054" y="19944"/>
                    <a:pt x="2083" y="19973"/>
                  </a:cubicBezTo>
                  <a:lnTo>
                    <a:pt x="2511" y="19687"/>
                  </a:lnTo>
                  <a:cubicBezTo>
                    <a:pt x="2482" y="19659"/>
                    <a:pt x="2454" y="19573"/>
                    <a:pt x="2425" y="19545"/>
                  </a:cubicBezTo>
                  <a:close/>
                  <a:moveTo>
                    <a:pt x="22968" y="20230"/>
                  </a:moveTo>
                  <a:cubicBezTo>
                    <a:pt x="22911" y="20315"/>
                    <a:pt x="22883" y="20344"/>
                    <a:pt x="22854" y="20372"/>
                  </a:cubicBezTo>
                  <a:lnTo>
                    <a:pt x="23282" y="20686"/>
                  </a:lnTo>
                  <a:cubicBezTo>
                    <a:pt x="23311" y="20658"/>
                    <a:pt x="23339" y="20601"/>
                    <a:pt x="23396" y="20543"/>
                  </a:cubicBezTo>
                  <a:lnTo>
                    <a:pt x="22968" y="20230"/>
                  </a:lnTo>
                  <a:close/>
                  <a:moveTo>
                    <a:pt x="2910" y="20258"/>
                  </a:moveTo>
                  <a:lnTo>
                    <a:pt x="2482" y="20601"/>
                  </a:lnTo>
                  <a:cubicBezTo>
                    <a:pt x="2511" y="20629"/>
                    <a:pt x="2539" y="20686"/>
                    <a:pt x="2596" y="20743"/>
                  </a:cubicBezTo>
                  <a:lnTo>
                    <a:pt x="3024" y="20401"/>
                  </a:lnTo>
                  <a:cubicBezTo>
                    <a:pt x="2996" y="20372"/>
                    <a:pt x="2939" y="20287"/>
                    <a:pt x="2910" y="20258"/>
                  </a:cubicBezTo>
                  <a:close/>
                  <a:moveTo>
                    <a:pt x="22455" y="20914"/>
                  </a:moveTo>
                  <a:cubicBezTo>
                    <a:pt x="22426" y="20943"/>
                    <a:pt x="22398" y="21028"/>
                    <a:pt x="22341" y="21028"/>
                  </a:cubicBezTo>
                  <a:lnTo>
                    <a:pt x="22740" y="21371"/>
                  </a:lnTo>
                  <a:cubicBezTo>
                    <a:pt x="22769" y="21342"/>
                    <a:pt x="22826" y="21257"/>
                    <a:pt x="22854" y="21228"/>
                  </a:cubicBezTo>
                  <a:lnTo>
                    <a:pt x="22455" y="20914"/>
                  </a:lnTo>
                  <a:close/>
                  <a:moveTo>
                    <a:pt x="3452" y="20943"/>
                  </a:moveTo>
                  <a:lnTo>
                    <a:pt x="3053" y="21314"/>
                  </a:lnTo>
                  <a:cubicBezTo>
                    <a:pt x="3082" y="21342"/>
                    <a:pt x="3110" y="21399"/>
                    <a:pt x="3167" y="21456"/>
                  </a:cubicBezTo>
                  <a:lnTo>
                    <a:pt x="3567" y="21086"/>
                  </a:lnTo>
                  <a:cubicBezTo>
                    <a:pt x="3509" y="21028"/>
                    <a:pt x="3481" y="20971"/>
                    <a:pt x="3452" y="20943"/>
                  </a:cubicBezTo>
                  <a:close/>
                  <a:moveTo>
                    <a:pt x="4023" y="21542"/>
                  </a:moveTo>
                  <a:lnTo>
                    <a:pt x="3624" y="21884"/>
                  </a:lnTo>
                  <a:lnTo>
                    <a:pt x="3766" y="22027"/>
                  </a:lnTo>
                  <a:lnTo>
                    <a:pt x="4137" y="21656"/>
                  </a:lnTo>
                  <a:lnTo>
                    <a:pt x="4023" y="21542"/>
                  </a:lnTo>
                  <a:close/>
                  <a:moveTo>
                    <a:pt x="21884" y="21542"/>
                  </a:moveTo>
                  <a:cubicBezTo>
                    <a:pt x="21827" y="21599"/>
                    <a:pt x="21770" y="21628"/>
                    <a:pt x="21770" y="21685"/>
                  </a:cubicBezTo>
                  <a:lnTo>
                    <a:pt x="22141" y="22056"/>
                  </a:lnTo>
                  <a:lnTo>
                    <a:pt x="22284" y="21913"/>
                  </a:lnTo>
                  <a:lnTo>
                    <a:pt x="21884" y="21542"/>
                  </a:lnTo>
                  <a:close/>
                  <a:moveTo>
                    <a:pt x="4622" y="22170"/>
                  </a:moveTo>
                  <a:lnTo>
                    <a:pt x="4280" y="22541"/>
                  </a:lnTo>
                  <a:cubicBezTo>
                    <a:pt x="4337" y="22598"/>
                    <a:pt x="4365" y="22626"/>
                    <a:pt x="4423" y="22655"/>
                  </a:cubicBezTo>
                  <a:lnTo>
                    <a:pt x="4765" y="22255"/>
                  </a:lnTo>
                  <a:cubicBezTo>
                    <a:pt x="4708" y="22227"/>
                    <a:pt x="4651" y="22198"/>
                    <a:pt x="4622" y="22170"/>
                  </a:cubicBezTo>
                  <a:close/>
                  <a:moveTo>
                    <a:pt x="21257" y="22170"/>
                  </a:moveTo>
                  <a:cubicBezTo>
                    <a:pt x="21199" y="22198"/>
                    <a:pt x="21171" y="22227"/>
                    <a:pt x="21114" y="22255"/>
                  </a:cubicBezTo>
                  <a:lnTo>
                    <a:pt x="21456" y="22655"/>
                  </a:lnTo>
                  <a:cubicBezTo>
                    <a:pt x="21513" y="22626"/>
                    <a:pt x="21570" y="22598"/>
                    <a:pt x="21599" y="22541"/>
                  </a:cubicBezTo>
                  <a:lnTo>
                    <a:pt x="21257" y="22170"/>
                  </a:lnTo>
                  <a:close/>
                  <a:moveTo>
                    <a:pt x="20600" y="22683"/>
                  </a:moveTo>
                  <a:cubicBezTo>
                    <a:pt x="20572" y="22740"/>
                    <a:pt x="20486" y="22769"/>
                    <a:pt x="20458" y="22797"/>
                  </a:cubicBezTo>
                  <a:lnTo>
                    <a:pt x="20771" y="23225"/>
                  </a:lnTo>
                  <a:cubicBezTo>
                    <a:pt x="20829" y="23197"/>
                    <a:pt x="20886" y="23168"/>
                    <a:pt x="20914" y="23111"/>
                  </a:cubicBezTo>
                  <a:lnTo>
                    <a:pt x="20600" y="22683"/>
                  </a:lnTo>
                  <a:close/>
                  <a:moveTo>
                    <a:pt x="5278" y="22740"/>
                  </a:moveTo>
                  <a:lnTo>
                    <a:pt x="4936" y="23168"/>
                  </a:lnTo>
                  <a:cubicBezTo>
                    <a:pt x="4993" y="23197"/>
                    <a:pt x="5050" y="23225"/>
                    <a:pt x="5079" y="23254"/>
                  </a:cubicBezTo>
                  <a:lnTo>
                    <a:pt x="5421" y="22826"/>
                  </a:lnTo>
                  <a:cubicBezTo>
                    <a:pt x="5364" y="22797"/>
                    <a:pt x="5307" y="22769"/>
                    <a:pt x="5278" y="22740"/>
                  </a:cubicBezTo>
                  <a:close/>
                  <a:moveTo>
                    <a:pt x="5992" y="23225"/>
                  </a:moveTo>
                  <a:lnTo>
                    <a:pt x="5706" y="23653"/>
                  </a:lnTo>
                  <a:cubicBezTo>
                    <a:pt x="5735" y="23682"/>
                    <a:pt x="5792" y="23739"/>
                    <a:pt x="5849" y="23768"/>
                  </a:cubicBezTo>
                  <a:lnTo>
                    <a:pt x="6134" y="23340"/>
                  </a:lnTo>
                  <a:cubicBezTo>
                    <a:pt x="6077" y="23311"/>
                    <a:pt x="6020" y="23254"/>
                    <a:pt x="5992" y="23225"/>
                  </a:cubicBezTo>
                  <a:close/>
                  <a:moveTo>
                    <a:pt x="19887" y="23225"/>
                  </a:moveTo>
                  <a:cubicBezTo>
                    <a:pt x="19858" y="23225"/>
                    <a:pt x="19830" y="23254"/>
                    <a:pt x="19744" y="23340"/>
                  </a:cubicBezTo>
                  <a:lnTo>
                    <a:pt x="20030" y="23768"/>
                  </a:lnTo>
                  <a:cubicBezTo>
                    <a:pt x="20058" y="23739"/>
                    <a:pt x="20144" y="23682"/>
                    <a:pt x="20172" y="23653"/>
                  </a:cubicBezTo>
                  <a:lnTo>
                    <a:pt x="19887" y="23225"/>
                  </a:lnTo>
                  <a:close/>
                  <a:moveTo>
                    <a:pt x="6705" y="23653"/>
                  </a:moveTo>
                  <a:lnTo>
                    <a:pt x="6448" y="24110"/>
                  </a:lnTo>
                  <a:cubicBezTo>
                    <a:pt x="6477" y="24110"/>
                    <a:pt x="6534" y="24167"/>
                    <a:pt x="6591" y="24196"/>
                  </a:cubicBezTo>
                  <a:lnTo>
                    <a:pt x="6848" y="23739"/>
                  </a:lnTo>
                  <a:cubicBezTo>
                    <a:pt x="6791" y="23739"/>
                    <a:pt x="6734" y="23682"/>
                    <a:pt x="6705" y="23653"/>
                  </a:cubicBezTo>
                  <a:close/>
                  <a:moveTo>
                    <a:pt x="19174" y="23653"/>
                  </a:moveTo>
                  <a:cubicBezTo>
                    <a:pt x="19145" y="23682"/>
                    <a:pt x="19060" y="23739"/>
                    <a:pt x="19031" y="23739"/>
                  </a:cubicBezTo>
                  <a:lnTo>
                    <a:pt x="19288" y="24196"/>
                  </a:lnTo>
                  <a:cubicBezTo>
                    <a:pt x="19316" y="24196"/>
                    <a:pt x="19402" y="24138"/>
                    <a:pt x="19430" y="24110"/>
                  </a:cubicBezTo>
                  <a:lnTo>
                    <a:pt x="19174" y="23653"/>
                  </a:lnTo>
                  <a:close/>
                  <a:moveTo>
                    <a:pt x="7475" y="24081"/>
                  </a:moveTo>
                  <a:lnTo>
                    <a:pt x="7219" y="24538"/>
                  </a:lnTo>
                  <a:cubicBezTo>
                    <a:pt x="7304" y="24595"/>
                    <a:pt x="7333" y="24595"/>
                    <a:pt x="7418" y="24624"/>
                  </a:cubicBezTo>
                  <a:lnTo>
                    <a:pt x="7618" y="24167"/>
                  </a:lnTo>
                  <a:cubicBezTo>
                    <a:pt x="7590" y="24110"/>
                    <a:pt x="7504" y="24110"/>
                    <a:pt x="7475" y="24081"/>
                  </a:cubicBezTo>
                  <a:close/>
                  <a:moveTo>
                    <a:pt x="18432" y="24081"/>
                  </a:moveTo>
                  <a:cubicBezTo>
                    <a:pt x="18346" y="24081"/>
                    <a:pt x="18318" y="24110"/>
                    <a:pt x="18289" y="24167"/>
                  </a:cubicBezTo>
                  <a:lnTo>
                    <a:pt x="18489" y="24624"/>
                  </a:lnTo>
                  <a:cubicBezTo>
                    <a:pt x="18575" y="24566"/>
                    <a:pt x="18603" y="24566"/>
                    <a:pt x="18689" y="24538"/>
                  </a:cubicBezTo>
                  <a:lnTo>
                    <a:pt x="18432" y="24081"/>
                  </a:lnTo>
                  <a:close/>
                  <a:moveTo>
                    <a:pt x="17604" y="24395"/>
                  </a:moveTo>
                  <a:cubicBezTo>
                    <a:pt x="17576" y="24452"/>
                    <a:pt x="17490" y="24452"/>
                    <a:pt x="17462" y="24481"/>
                  </a:cubicBezTo>
                  <a:lnTo>
                    <a:pt x="17633" y="24966"/>
                  </a:lnTo>
                  <a:cubicBezTo>
                    <a:pt x="17719" y="24937"/>
                    <a:pt x="17747" y="24937"/>
                    <a:pt x="17833" y="24909"/>
                  </a:cubicBezTo>
                  <a:lnTo>
                    <a:pt x="17604" y="24395"/>
                  </a:lnTo>
                  <a:close/>
                  <a:moveTo>
                    <a:pt x="8274" y="24452"/>
                  </a:moveTo>
                  <a:lnTo>
                    <a:pt x="8046" y="24937"/>
                  </a:lnTo>
                  <a:cubicBezTo>
                    <a:pt x="8132" y="24966"/>
                    <a:pt x="8160" y="24966"/>
                    <a:pt x="8217" y="25023"/>
                  </a:cubicBezTo>
                  <a:lnTo>
                    <a:pt x="8417" y="24509"/>
                  </a:lnTo>
                  <a:cubicBezTo>
                    <a:pt x="8360" y="24481"/>
                    <a:pt x="8303" y="24481"/>
                    <a:pt x="8274" y="24452"/>
                  </a:cubicBezTo>
                  <a:close/>
                  <a:moveTo>
                    <a:pt x="9045" y="24738"/>
                  </a:moveTo>
                  <a:lnTo>
                    <a:pt x="8902" y="25194"/>
                  </a:lnTo>
                  <a:cubicBezTo>
                    <a:pt x="8988" y="25223"/>
                    <a:pt x="9016" y="25251"/>
                    <a:pt x="9073" y="25251"/>
                  </a:cubicBezTo>
                  <a:lnTo>
                    <a:pt x="9216" y="24766"/>
                  </a:lnTo>
                  <a:cubicBezTo>
                    <a:pt x="9159" y="24766"/>
                    <a:pt x="9130" y="24766"/>
                    <a:pt x="9045" y="24738"/>
                  </a:cubicBezTo>
                  <a:close/>
                  <a:moveTo>
                    <a:pt x="16863" y="24766"/>
                  </a:moveTo>
                  <a:cubicBezTo>
                    <a:pt x="16777" y="24766"/>
                    <a:pt x="16748" y="24795"/>
                    <a:pt x="16691" y="24795"/>
                  </a:cubicBezTo>
                  <a:lnTo>
                    <a:pt x="16863" y="25337"/>
                  </a:lnTo>
                  <a:cubicBezTo>
                    <a:pt x="16920" y="25308"/>
                    <a:pt x="16977" y="25308"/>
                    <a:pt x="17034" y="25251"/>
                  </a:cubicBezTo>
                  <a:lnTo>
                    <a:pt x="16863" y="24766"/>
                  </a:lnTo>
                  <a:close/>
                  <a:moveTo>
                    <a:pt x="9872" y="24966"/>
                  </a:moveTo>
                  <a:lnTo>
                    <a:pt x="9758" y="25480"/>
                  </a:lnTo>
                  <a:cubicBezTo>
                    <a:pt x="9844" y="25480"/>
                    <a:pt x="9872" y="25508"/>
                    <a:pt x="9929" y="25508"/>
                  </a:cubicBezTo>
                  <a:lnTo>
                    <a:pt x="10043" y="25023"/>
                  </a:lnTo>
                  <a:cubicBezTo>
                    <a:pt x="9986" y="25023"/>
                    <a:pt x="9929" y="24966"/>
                    <a:pt x="9872" y="24966"/>
                  </a:cubicBezTo>
                  <a:close/>
                  <a:moveTo>
                    <a:pt x="16007" y="24966"/>
                  </a:moveTo>
                  <a:cubicBezTo>
                    <a:pt x="15921" y="24966"/>
                    <a:pt x="15892" y="25023"/>
                    <a:pt x="15835" y="25023"/>
                  </a:cubicBezTo>
                  <a:lnTo>
                    <a:pt x="15978" y="25508"/>
                  </a:lnTo>
                  <a:cubicBezTo>
                    <a:pt x="16035" y="25508"/>
                    <a:pt x="16064" y="25480"/>
                    <a:pt x="16149" y="25480"/>
                  </a:cubicBezTo>
                  <a:lnTo>
                    <a:pt x="16007" y="24966"/>
                  </a:lnTo>
                  <a:close/>
                  <a:moveTo>
                    <a:pt x="10728" y="25166"/>
                  </a:moveTo>
                  <a:lnTo>
                    <a:pt x="10643" y="25679"/>
                  </a:lnTo>
                  <a:cubicBezTo>
                    <a:pt x="10728" y="25679"/>
                    <a:pt x="10757" y="25736"/>
                    <a:pt x="10814" y="25736"/>
                  </a:cubicBezTo>
                  <a:lnTo>
                    <a:pt x="10899" y="25194"/>
                  </a:lnTo>
                  <a:cubicBezTo>
                    <a:pt x="10814" y="25194"/>
                    <a:pt x="10785" y="25166"/>
                    <a:pt x="10728" y="25166"/>
                  </a:cubicBezTo>
                  <a:close/>
                  <a:moveTo>
                    <a:pt x="15179" y="25166"/>
                  </a:moveTo>
                  <a:cubicBezTo>
                    <a:pt x="15094" y="25166"/>
                    <a:pt x="15065" y="25194"/>
                    <a:pt x="15008" y="25194"/>
                  </a:cubicBezTo>
                  <a:lnTo>
                    <a:pt x="15094" y="25736"/>
                  </a:lnTo>
                  <a:cubicBezTo>
                    <a:pt x="15179" y="25736"/>
                    <a:pt x="15208" y="25679"/>
                    <a:pt x="15293" y="25679"/>
                  </a:cubicBezTo>
                  <a:lnTo>
                    <a:pt x="15179" y="25166"/>
                  </a:lnTo>
                  <a:close/>
                  <a:moveTo>
                    <a:pt x="11584" y="25251"/>
                  </a:moveTo>
                  <a:lnTo>
                    <a:pt x="11556" y="25793"/>
                  </a:lnTo>
                  <a:cubicBezTo>
                    <a:pt x="11613" y="25822"/>
                    <a:pt x="11641" y="25822"/>
                    <a:pt x="11727" y="25822"/>
                  </a:cubicBezTo>
                  <a:lnTo>
                    <a:pt x="11755" y="25280"/>
                  </a:lnTo>
                  <a:cubicBezTo>
                    <a:pt x="11698" y="25251"/>
                    <a:pt x="11641" y="25251"/>
                    <a:pt x="11584" y="25251"/>
                  </a:cubicBezTo>
                  <a:close/>
                  <a:moveTo>
                    <a:pt x="14323" y="25251"/>
                  </a:moveTo>
                  <a:cubicBezTo>
                    <a:pt x="14266" y="25308"/>
                    <a:pt x="14209" y="25308"/>
                    <a:pt x="14152" y="25308"/>
                  </a:cubicBezTo>
                  <a:lnTo>
                    <a:pt x="14209" y="25822"/>
                  </a:lnTo>
                  <a:cubicBezTo>
                    <a:pt x="14295" y="25793"/>
                    <a:pt x="14323" y="25793"/>
                    <a:pt x="14409" y="25793"/>
                  </a:cubicBezTo>
                  <a:lnTo>
                    <a:pt x="14323" y="25251"/>
                  </a:lnTo>
                  <a:close/>
                  <a:moveTo>
                    <a:pt x="12440" y="25337"/>
                  </a:moveTo>
                  <a:lnTo>
                    <a:pt x="12440" y="25879"/>
                  </a:lnTo>
                  <a:lnTo>
                    <a:pt x="12611" y="25879"/>
                  </a:lnTo>
                  <a:lnTo>
                    <a:pt x="12611" y="25337"/>
                  </a:lnTo>
                  <a:close/>
                  <a:moveTo>
                    <a:pt x="13296" y="25337"/>
                  </a:moveTo>
                  <a:lnTo>
                    <a:pt x="13325" y="25879"/>
                  </a:lnTo>
                  <a:lnTo>
                    <a:pt x="13496" y="25879"/>
                  </a:lnTo>
                  <a:lnTo>
                    <a:pt x="13467" y="25337"/>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Google Shape;85;p2"/>
          <p:cNvSpPr txBox="1">
            <a:spLocks noGrp="1"/>
          </p:cNvSpPr>
          <p:nvPr>
            <p:ph type="ctrTitle"/>
          </p:nvPr>
        </p:nvSpPr>
        <p:spPr>
          <a:xfrm>
            <a:off x="2004750" y="1236150"/>
            <a:ext cx="5134500" cy="24297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86" name="Google Shape;86;p2"/>
          <p:cNvSpPr txBox="1">
            <a:spLocks noGrp="1"/>
          </p:cNvSpPr>
          <p:nvPr>
            <p:ph type="subTitle" idx="1"/>
          </p:nvPr>
        </p:nvSpPr>
        <p:spPr>
          <a:xfrm>
            <a:off x="2004700" y="3665275"/>
            <a:ext cx="5134500" cy="415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84"/>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385"/>
        <p:cNvGrpSpPr/>
        <p:nvPr/>
      </p:nvGrpSpPr>
      <p:grpSpPr>
        <a:xfrm>
          <a:off x="0" y="0"/>
          <a:ext cx="0" cy="0"/>
          <a:chOff x="0" y="0"/>
          <a:chExt cx="0" cy="0"/>
        </a:xfrm>
      </p:grpSpPr>
      <p:sp>
        <p:nvSpPr>
          <p:cNvPr id="386" name="Google Shape;386;p13"/>
          <p:cNvSpPr txBox="1">
            <a:spLocks noGrp="1"/>
          </p:cNvSpPr>
          <p:nvPr>
            <p:ph type="title"/>
          </p:nvPr>
        </p:nvSpPr>
        <p:spPr>
          <a:xfrm>
            <a:off x="713225" y="4534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7" name="Google Shape;387;p13"/>
          <p:cNvSpPr txBox="1">
            <a:spLocks noGrp="1"/>
          </p:cNvSpPr>
          <p:nvPr>
            <p:ph type="subTitle" idx="1"/>
          </p:nvPr>
        </p:nvSpPr>
        <p:spPr>
          <a:xfrm>
            <a:off x="1619475" y="1264848"/>
            <a:ext cx="63252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000" b="1">
                <a:solidFill>
                  <a:schemeClr val="lt2"/>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88" name="Google Shape;388;p13"/>
          <p:cNvSpPr txBox="1">
            <a:spLocks noGrp="1"/>
          </p:cNvSpPr>
          <p:nvPr>
            <p:ph type="subTitle" idx="2"/>
          </p:nvPr>
        </p:nvSpPr>
        <p:spPr>
          <a:xfrm>
            <a:off x="1626574" y="2061723"/>
            <a:ext cx="63252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000" b="1">
                <a:solidFill>
                  <a:schemeClr val="lt2"/>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89" name="Google Shape;389;p13"/>
          <p:cNvSpPr txBox="1">
            <a:spLocks noGrp="1"/>
          </p:cNvSpPr>
          <p:nvPr>
            <p:ph type="subTitle" idx="3"/>
          </p:nvPr>
        </p:nvSpPr>
        <p:spPr>
          <a:xfrm>
            <a:off x="1619475" y="2858598"/>
            <a:ext cx="63252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000" b="1">
                <a:solidFill>
                  <a:schemeClr val="lt2"/>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90" name="Google Shape;390;p13"/>
          <p:cNvSpPr txBox="1">
            <a:spLocks noGrp="1"/>
          </p:cNvSpPr>
          <p:nvPr>
            <p:ph type="subTitle" idx="4"/>
          </p:nvPr>
        </p:nvSpPr>
        <p:spPr>
          <a:xfrm>
            <a:off x="1626574" y="3655473"/>
            <a:ext cx="63252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000" b="1">
                <a:solidFill>
                  <a:schemeClr val="lt2"/>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91" name="Google Shape;391;p13"/>
          <p:cNvSpPr txBox="1">
            <a:spLocks noGrp="1"/>
          </p:cNvSpPr>
          <p:nvPr>
            <p:ph type="subTitle" idx="5"/>
          </p:nvPr>
        </p:nvSpPr>
        <p:spPr>
          <a:xfrm>
            <a:off x="1619475" y="1608675"/>
            <a:ext cx="6318000" cy="4113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92" name="Google Shape;392;p13"/>
          <p:cNvSpPr txBox="1">
            <a:spLocks noGrp="1"/>
          </p:cNvSpPr>
          <p:nvPr>
            <p:ph type="subTitle" idx="6"/>
          </p:nvPr>
        </p:nvSpPr>
        <p:spPr>
          <a:xfrm>
            <a:off x="1626575" y="2405549"/>
            <a:ext cx="6318000" cy="4113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93" name="Google Shape;393;p13"/>
          <p:cNvSpPr txBox="1">
            <a:spLocks noGrp="1"/>
          </p:cNvSpPr>
          <p:nvPr>
            <p:ph type="subTitle" idx="7"/>
          </p:nvPr>
        </p:nvSpPr>
        <p:spPr>
          <a:xfrm>
            <a:off x="1619475" y="3202424"/>
            <a:ext cx="6318000" cy="4113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94" name="Google Shape;394;p13"/>
          <p:cNvSpPr txBox="1">
            <a:spLocks noGrp="1"/>
          </p:cNvSpPr>
          <p:nvPr>
            <p:ph type="subTitle" idx="8"/>
          </p:nvPr>
        </p:nvSpPr>
        <p:spPr>
          <a:xfrm>
            <a:off x="1626575" y="3999298"/>
            <a:ext cx="6318000" cy="4113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95" name="Google Shape;395;p13"/>
          <p:cNvSpPr txBox="1">
            <a:spLocks noGrp="1"/>
          </p:cNvSpPr>
          <p:nvPr>
            <p:ph type="title" idx="9" hasCustomPrompt="1"/>
          </p:nvPr>
        </p:nvSpPr>
        <p:spPr>
          <a:xfrm>
            <a:off x="713225" y="1456075"/>
            <a:ext cx="939300" cy="41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3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396" name="Google Shape;396;p13"/>
          <p:cNvSpPr txBox="1">
            <a:spLocks noGrp="1"/>
          </p:cNvSpPr>
          <p:nvPr>
            <p:ph type="title" idx="13" hasCustomPrompt="1"/>
          </p:nvPr>
        </p:nvSpPr>
        <p:spPr>
          <a:xfrm>
            <a:off x="713225" y="2252709"/>
            <a:ext cx="939300" cy="41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3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397" name="Google Shape;397;p13"/>
          <p:cNvSpPr txBox="1">
            <a:spLocks noGrp="1"/>
          </p:cNvSpPr>
          <p:nvPr>
            <p:ph type="title" idx="14" hasCustomPrompt="1"/>
          </p:nvPr>
        </p:nvSpPr>
        <p:spPr>
          <a:xfrm>
            <a:off x="713225" y="3049342"/>
            <a:ext cx="939300" cy="41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3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398" name="Google Shape;398;p13"/>
          <p:cNvSpPr txBox="1">
            <a:spLocks noGrp="1"/>
          </p:cNvSpPr>
          <p:nvPr>
            <p:ph type="title" idx="15" hasCustomPrompt="1"/>
          </p:nvPr>
        </p:nvSpPr>
        <p:spPr>
          <a:xfrm>
            <a:off x="713225" y="3845976"/>
            <a:ext cx="939300" cy="41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3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399" name="Google Shape;399;p13"/>
          <p:cNvSpPr/>
          <p:nvPr/>
        </p:nvSpPr>
        <p:spPr>
          <a:xfrm>
            <a:off x="6106450" y="4643625"/>
            <a:ext cx="2400533" cy="203422"/>
          </a:xfrm>
          <a:custGeom>
            <a:avLst/>
            <a:gdLst/>
            <a:ahLst/>
            <a:cxnLst/>
            <a:rect l="l" t="t" r="r" b="b"/>
            <a:pathLst>
              <a:path w="28299" h="3040" extrusionOk="0">
                <a:moveTo>
                  <a:pt x="0" y="0"/>
                </a:moveTo>
                <a:lnTo>
                  <a:pt x="0" y="3040"/>
                </a:lnTo>
                <a:lnTo>
                  <a:pt x="638" y="3040"/>
                </a:lnTo>
                <a:lnTo>
                  <a:pt x="638" y="0"/>
                </a:lnTo>
                <a:close/>
                <a:moveTo>
                  <a:pt x="1246" y="0"/>
                </a:moveTo>
                <a:lnTo>
                  <a:pt x="1246" y="3040"/>
                </a:lnTo>
                <a:lnTo>
                  <a:pt x="1885" y="3040"/>
                </a:lnTo>
                <a:lnTo>
                  <a:pt x="1885" y="0"/>
                </a:lnTo>
                <a:close/>
                <a:moveTo>
                  <a:pt x="2493" y="0"/>
                </a:moveTo>
                <a:lnTo>
                  <a:pt x="2493" y="3040"/>
                </a:lnTo>
                <a:lnTo>
                  <a:pt x="3131" y="3040"/>
                </a:lnTo>
                <a:lnTo>
                  <a:pt x="3131" y="0"/>
                </a:lnTo>
                <a:close/>
                <a:moveTo>
                  <a:pt x="3739" y="0"/>
                </a:moveTo>
                <a:lnTo>
                  <a:pt x="3739" y="3040"/>
                </a:lnTo>
                <a:lnTo>
                  <a:pt x="4408" y="3040"/>
                </a:lnTo>
                <a:lnTo>
                  <a:pt x="4408" y="0"/>
                </a:lnTo>
                <a:close/>
                <a:moveTo>
                  <a:pt x="5015" y="0"/>
                </a:moveTo>
                <a:lnTo>
                  <a:pt x="5015" y="3040"/>
                </a:lnTo>
                <a:lnTo>
                  <a:pt x="5654" y="3040"/>
                </a:lnTo>
                <a:lnTo>
                  <a:pt x="5654" y="0"/>
                </a:lnTo>
                <a:close/>
                <a:moveTo>
                  <a:pt x="6262" y="0"/>
                </a:moveTo>
                <a:lnTo>
                  <a:pt x="6262" y="3040"/>
                </a:lnTo>
                <a:lnTo>
                  <a:pt x="6900" y="3040"/>
                </a:lnTo>
                <a:lnTo>
                  <a:pt x="6900" y="0"/>
                </a:lnTo>
                <a:close/>
                <a:moveTo>
                  <a:pt x="7538" y="0"/>
                </a:moveTo>
                <a:lnTo>
                  <a:pt x="7538" y="3040"/>
                </a:lnTo>
                <a:lnTo>
                  <a:pt x="8207" y="3040"/>
                </a:lnTo>
                <a:lnTo>
                  <a:pt x="8207" y="0"/>
                </a:lnTo>
                <a:close/>
                <a:moveTo>
                  <a:pt x="8815" y="0"/>
                </a:moveTo>
                <a:lnTo>
                  <a:pt x="8815" y="3040"/>
                </a:lnTo>
                <a:lnTo>
                  <a:pt x="9453" y="3040"/>
                </a:lnTo>
                <a:lnTo>
                  <a:pt x="9453" y="0"/>
                </a:lnTo>
                <a:close/>
                <a:moveTo>
                  <a:pt x="10061" y="0"/>
                </a:moveTo>
                <a:lnTo>
                  <a:pt x="10061" y="3040"/>
                </a:lnTo>
                <a:lnTo>
                  <a:pt x="10699" y="3040"/>
                </a:lnTo>
                <a:lnTo>
                  <a:pt x="10699" y="0"/>
                </a:lnTo>
                <a:close/>
                <a:moveTo>
                  <a:pt x="11307" y="0"/>
                </a:moveTo>
                <a:lnTo>
                  <a:pt x="11307" y="3040"/>
                </a:lnTo>
                <a:lnTo>
                  <a:pt x="11946" y="3040"/>
                </a:lnTo>
                <a:lnTo>
                  <a:pt x="11946" y="0"/>
                </a:lnTo>
                <a:close/>
                <a:moveTo>
                  <a:pt x="12554" y="0"/>
                </a:moveTo>
                <a:lnTo>
                  <a:pt x="12554" y="3040"/>
                </a:lnTo>
                <a:lnTo>
                  <a:pt x="13222" y="3040"/>
                </a:lnTo>
                <a:lnTo>
                  <a:pt x="13222" y="0"/>
                </a:lnTo>
                <a:close/>
                <a:moveTo>
                  <a:pt x="13830" y="0"/>
                </a:moveTo>
                <a:lnTo>
                  <a:pt x="13830" y="3040"/>
                </a:lnTo>
                <a:lnTo>
                  <a:pt x="14468" y="3040"/>
                </a:lnTo>
                <a:lnTo>
                  <a:pt x="14468" y="0"/>
                </a:lnTo>
                <a:close/>
                <a:moveTo>
                  <a:pt x="15076" y="0"/>
                </a:moveTo>
                <a:lnTo>
                  <a:pt x="15076" y="3040"/>
                </a:lnTo>
                <a:lnTo>
                  <a:pt x="15715" y="3040"/>
                </a:lnTo>
                <a:lnTo>
                  <a:pt x="15715" y="0"/>
                </a:lnTo>
                <a:close/>
                <a:moveTo>
                  <a:pt x="16323" y="0"/>
                </a:moveTo>
                <a:lnTo>
                  <a:pt x="16323" y="3040"/>
                </a:lnTo>
                <a:lnTo>
                  <a:pt x="16961" y="3040"/>
                </a:lnTo>
                <a:lnTo>
                  <a:pt x="16961" y="0"/>
                </a:lnTo>
                <a:close/>
                <a:moveTo>
                  <a:pt x="17569" y="0"/>
                </a:moveTo>
                <a:lnTo>
                  <a:pt x="17569" y="3040"/>
                </a:lnTo>
                <a:lnTo>
                  <a:pt x="18238" y="3040"/>
                </a:lnTo>
                <a:lnTo>
                  <a:pt x="18238" y="0"/>
                </a:lnTo>
                <a:close/>
                <a:moveTo>
                  <a:pt x="18876" y="0"/>
                </a:moveTo>
                <a:lnTo>
                  <a:pt x="18876" y="3040"/>
                </a:lnTo>
                <a:lnTo>
                  <a:pt x="19514" y="3040"/>
                </a:lnTo>
                <a:lnTo>
                  <a:pt x="19514" y="0"/>
                </a:lnTo>
                <a:close/>
                <a:moveTo>
                  <a:pt x="20122" y="0"/>
                </a:moveTo>
                <a:lnTo>
                  <a:pt x="20122" y="3040"/>
                </a:lnTo>
                <a:lnTo>
                  <a:pt x="20760" y="3040"/>
                </a:lnTo>
                <a:lnTo>
                  <a:pt x="20760" y="0"/>
                </a:lnTo>
                <a:close/>
                <a:moveTo>
                  <a:pt x="21368" y="0"/>
                </a:moveTo>
                <a:lnTo>
                  <a:pt x="21368" y="3040"/>
                </a:lnTo>
                <a:lnTo>
                  <a:pt x="22037" y="3040"/>
                </a:lnTo>
                <a:lnTo>
                  <a:pt x="22037" y="0"/>
                </a:lnTo>
                <a:close/>
                <a:moveTo>
                  <a:pt x="22645" y="0"/>
                </a:moveTo>
                <a:lnTo>
                  <a:pt x="22645" y="3040"/>
                </a:lnTo>
                <a:lnTo>
                  <a:pt x="23283" y="3040"/>
                </a:lnTo>
                <a:lnTo>
                  <a:pt x="23283" y="0"/>
                </a:lnTo>
                <a:close/>
                <a:moveTo>
                  <a:pt x="23891" y="0"/>
                </a:moveTo>
                <a:lnTo>
                  <a:pt x="23891" y="3040"/>
                </a:lnTo>
                <a:lnTo>
                  <a:pt x="24529" y="3040"/>
                </a:lnTo>
                <a:lnTo>
                  <a:pt x="24529" y="0"/>
                </a:lnTo>
                <a:close/>
                <a:moveTo>
                  <a:pt x="25137" y="0"/>
                </a:moveTo>
                <a:lnTo>
                  <a:pt x="25137" y="3040"/>
                </a:lnTo>
                <a:lnTo>
                  <a:pt x="25776" y="3040"/>
                </a:lnTo>
                <a:lnTo>
                  <a:pt x="25776" y="0"/>
                </a:lnTo>
                <a:close/>
                <a:moveTo>
                  <a:pt x="26384" y="0"/>
                </a:moveTo>
                <a:lnTo>
                  <a:pt x="26384" y="3040"/>
                </a:lnTo>
                <a:lnTo>
                  <a:pt x="27052" y="3040"/>
                </a:lnTo>
                <a:lnTo>
                  <a:pt x="27052" y="0"/>
                </a:lnTo>
                <a:close/>
                <a:moveTo>
                  <a:pt x="27660" y="0"/>
                </a:moveTo>
                <a:lnTo>
                  <a:pt x="27660" y="3040"/>
                </a:lnTo>
                <a:lnTo>
                  <a:pt x="28299" y="3040"/>
                </a:lnTo>
                <a:lnTo>
                  <a:pt x="282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3"/>
          <p:cNvSpPr/>
          <p:nvPr/>
        </p:nvSpPr>
        <p:spPr>
          <a:xfrm>
            <a:off x="4523729" y="4697049"/>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 name="Google Shape;401;p13"/>
          <p:cNvGrpSpPr/>
          <p:nvPr/>
        </p:nvGrpSpPr>
        <p:grpSpPr>
          <a:xfrm>
            <a:off x="7777750" y="3994738"/>
            <a:ext cx="1034036" cy="667673"/>
            <a:chOff x="508625" y="3017550"/>
            <a:chExt cx="1034036" cy="667673"/>
          </a:xfrm>
        </p:grpSpPr>
        <p:sp>
          <p:nvSpPr>
            <p:cNvPr id="402" name="Google Shape;402;p13"/>
            <p:cNvSpPr/>
            <p:nvPr/>
          </p:nvSpPr>
          <p:spPr>
            <a:xfrm>
              <a:off x="508625" y="3017550"/>
              <a:ext cx="1034036" cy="236158"/>
            </a:xfrm>
            <a:custGeom>
              <a:avLst/>
              <a:gdLst/>
              <a:ahLst/>
              <a:cxnLst/>
              <a:rect l="l" t="t" r="r" b="b"/>
              <a:pathLst>
                <a:path w="10872" h="2483" extrusionOk="0">
                  <a:moveTo>
                    <a:pt x="0" y="0"/>
                  </a:moveTo>
                  <a:lnTo>
                    <a:pt x="0" y="2483"/>
                  </a:lnTo>
                  <a:lnTo>
                    <a:pt x="10871" y="2483"/>
                  </a:lnTo>
                  <a:lnTo>
                    <a:pt x="108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3"/>
            <p:cNvSpPr/>
            <p:nvPr/>
          </p:nvSpPr>
          <p:spPr>
            <a:xfrm>
              <a:off x="847784" y="3169536"/>
              <a:ext cx="95110" cy="515686"/>
            </a:xfrm>
            <a:custGeom>
              <a:avLst/>
              <a:gdLst/>
              <a:ahLst/>
              <a:cxnLst/>
              <a:rect l="l" t="t" r="r" b="b"/>
              <a:pathLst>
                <a:path w="1000" h="5422" extrusionOk="0">
                  <a:moveTo>
                    <a:pt x="1" y="0"/>
                  </a:moveTo>
                  <a:lnTo>
                    <a:pt x="1" y="5421"/>
                  </a:lnTo>
                  <a:lnTo>
                    <a:pt x="1000" y="5421"/>
                  </a:lnTo>
                  <a:lnTo>
                    <a:pt x="10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1">
  <p:cSld name="CUSTOM_20">
    <p:bg>
      <p:bgPr>
        <a:solidFill>
          <a:schemeClr val="dk2"/>
        </a:solidFill>
        <a:effectLst/>
      </p:bgPr>
    </p:bg>
    <p:spTree>
      <p:nvGrpSpPr>
        <p:cNvPr id="1" name="Shape 426"/>
        <p:cNvGrpSpPr/>
        <p:nvPr/>
      </p:nvGrpSpPr>
      <p:grpSpPr>
        <a:xfrm>
          <a:off x="0" y="0"/>
          <a:ext cx="0" cy="0"/>
          <a:chOff x="0" y="0"/>
          <a:chExt cx="0" cy="0"/>
        </a:xfrm>
      </p:grpSpPr>
      <p:grpSp>
        <p:nvGrpSpPr>
          <p:cNvPr id="427" name="Google Shape;427;p15"/>
          <p:cNvGrpSpPr/>
          <p:nvPr/>
        </p:nvGrpSpPr>
        <p:grpSpPr>
          <a:xfrm flipH="1">
            <a:off x="0" y="4662963"/>
            <a:ext cx="3308375" cy="113725"/>
            <a:chOff x="5803825" y="519225"/>
            <a:chExt cx="3308375" cy="113725"/>
          </a:xfrm>
        </p:grpSpPr>
        <p:sp>
          <p:nvSpPr>
            <p:cNvPr id="428" name="Google Shape;428;p15"/>
            <p:cNvSpPr/>
            <p:nvPr/>
          </p:nvSpPr>
          <p:spPr>
            <a:xfrm flipH="1">
              <a:off x="6691250" y="519225"/>
              <a:ext cx="2420950" cy="113725"/>
            </a:xfrm>
            <a:custGeom>
              <a:avLst/>
              <a:gdLst/>
              <a:ahLst/>
              <a:cxnLst/>
              <a:rect l="l" t="t" r="r" b="b"/>
              <a:pathLst>
                <a:path w="12013" h="1485" extrusionOk="0">
                  <a:moveTo>
                    <a:pt x="1" y="1"/>
                  </a:moveTo>
                  <a:lnTo>
                    <a:pt x="1" y="1484"/>
                  </a:lnTo>
                  <a:lnTo>
                    <a:pt x="12013" y="1484"/>
                  </a:lnTo>
                  <a:lnTo>
                    <a:pt x="120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5"/>
            <p:cNvSpPr/>
            <p:nvPr/>
          </p:nvSpPr>
          <p:spPr>
            <a:xfrm flipH="1">
              <a:off x="6232647" y="519225"/>
              <a:ext cx="132725" cy="113725"/>
            </a:xfrm>
            <a:custGeom>
              <a:avLst/>
              <a:gdLst/>
              <a:ahLst/>
              <a:cxnLst/>
              <a:rect l="l" t="t" r="r" b="b"/>
              <a:pathLst>
                <a:path w="1057" h="1485" extrusionOk="0">
                  <a:moveTo>
                    <a:pt x="1" y="1"/>
                  </a:moveTo>
                  <a:lnTo>
                    <a:pt x="1" y="1484"/>
                  </a:lnTo>
                  <a:lnTo>
                    <a:pt x="1056" y="1484"/>
                  </a:lnTo>
                  <a:lnTo>
                    <a:pt x="10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5"/>
            <p:cNvSpPr/>
            <p:nvPr/>
          </p:nvSpPr>
          <p:spPr>
            <a:xfrm flipH="1">
              <a:off x="5803825" y="519225"/>
              <a:ext cx="132725" cy="113725"/>
            </a:xfrm>
            <a:custGeom>
              <a:avLst/>
              <a:gdLst/>
              <a:ahLst/>
              <a:cxnLst/>
              <a:rect l="l" t="t" r="r" b="b"/>
              <a:pathLst>
                <a:path w="1028" h="1485" extrusionOk="0">
                  <a:moveTo>
                    <a:pt x="0" y="1"/>
                  </a:moveTo>
                  <a:lnTo>
                    <a:pt x="0" y="1484"/>
                  </a:lnTo>
                  <a:lnTo>
                    <a:pt x="1027" y="1484"/>
                  </a:lnTo>
                  <a:lnTo>
                    <a:pt x="10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 name="Google Shape;431;p15"/>
          <p:cNvGrpSpPr/>
          <p:nvPr/>
        </p:nvGrpSpPr>
        <p:grpSpPr>
          <a:xfrm flipH="1">
            <a:off x="6583725" y="3387375"/>
            <a:ext cx="2560275" cy="1391125"/>
            <a:chOff x="-385150" y="3176300"/>
            <a:chExt cx="2560275" cy="1391125"/>
          </a:xfrm>
        </p:grpSpPr>
        <p:sp>
          <p:nvSpPr>
            <p:cNvPr id="432" name="Google Shape;432;p15"/>
            <p:cNvSpPr/>
            <p:nvPr/>
          </p:nvSpPr>
          <p:spPr>
            <a:xfrm>
              <a:off x="2061394" y="4453694"/>
              <a:ext cx="113731" cy="113731"/>
            </a:xfrm>
            <a:custGeom>
              <a:avLst/>
              <a:gdLst/>
              <a:ahLst/>
              <a:cxnLst/>
              <a:rect l="l" t="t" r="r" b="b"/>
              <a:pathLst>
                <a:path w="1199" h="1199" extrusionOk="0">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5"/>
            <p:cNvSpPr/>
            <p:nvPr/>
          </p:nvSpPr>
          <p:spPr>
            <a:xfrm>
              <a:off x="-385150" y="3176300"/>
              <a:ext cx="2503508" cy="1334325"/>
            </a:xfrm>
            <a:custGeom>
              <a:avLst/>
              <a:gdLst/>
              <a:ahLst/>
              <a:cxnLst/>
              <a:rect l="l" t="t" r="r" b="b"/>
              <a:pathLst>
                <a:path w="26393" h="14067" fill="none" extrusionOk="0">
                  <a:moveTo>
                    <a:pt x="0" y="0"/>
                  </a:moveTo>
                  <a:lnTo>
                    <a:pt x="14066" y="14067"/>
                  </a:lnTo>
                  <a:lnTo>
                    <a:pt x="26392" y="14067"/>
                  </a:lnTo>
                </a:path>
              </a:pathLst>
            </a:custGeom>
            <a:noFill/>
            <a:ln w="19050" cap="flat" cmpd="sng">
              <a:solidFill>
                <a:schemeClr val="dk1"/>
              </a:solidFill>
              <a:prstDash val="solid"/>
              <a:miter lim="28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15"/>
          <p:cNvGrpSpPr/>
          <p:nvPr/>
        </p:nvGrpSpPr>
        <p:grpSpPr>
          <a:xfrm>
            <a:off x="7205837" y="720964"/>
            <a:ext cx="1468465" cy="620362"/>
            <a:chOff x="2156900" y="1398050"/>
            <a:chExt cx="763275" cy="322450"/>
          </a:xfrm>
        </p:grpSpPr>
        <p:sp>
          <p:nvSpPr>
            <p:cNvPr id="435" name="Google Shape;435;p15"/>
            <p:cNvSpPr/>
            <p:nvPr/>
          </p:nvSpPr>
          <p:spPr>
            <a:xfrm>
              <a:off x="2817425" y="1618475"/>
              <a:ext cx="29975" cy="28550"/>
            </a:xfrm>
            <a:custGeom>
              <a:avLst/>
              <a:gdLst/>
              <a:ahLst/>
              <a:cxnLst/>
              <a:rect l="l" t="t" r="r" b="b"/>
              <a:pathLst>
                <a:path w="1199" h="1142" extrusionOk="0">
                  <a:moveTo>
                    <a:pt x="571" y="0"/>
                  </a:moveTo>
                  <a:cubicBezTo>
                    <a:pt x="257" y="0"/>
                    <a:pt x="0" y="257"/>
                    <a:pt x="0" y="571"/>
                  </a:cubicBezTo>
                  <a:cubicBezTo>
                    <a:pt x="0" y="628"/>
                    <a:pt x="0" y="713"/>
                    <a:pt x="29" y="771"/>
                  </a:cubicBezTo>
                  <a:cubicBezTo>
                    <a:pt x="115" y="999"/>
                    <a:pt x="343" y="1141"/>
                    <a:pt x="571" y="1141"/>
                  </a:cubicBezTo>
                  <a:cubicBezTo>
                    <a:pt x="828" y="1141"/>
                    <a:pt x="1056" y="999"/>
                    <a:pt x="1113" y="771"/>
                  </a:cubicBezTo>
                  <a:cubicBezTo>
                    <a:pt x="1142" y="713"/>
                    <a:pt x="1142" y="628"/>
                    <a:pt x="1142" y="571"/>
                  </a:cubicBezTo>
                  <a:cubicBezTo>
                    <a:pt x="1199" y="285"/>
                    <a:pt x="913"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5"/>
            <p:cNvSpPr/>
            <p:nvPr/>
          </p:nvSpPr>
          <p:spPr>
            <a:xfrm>
              <a:off x="2817425" y="1471525"/>
              <a:ext cx="29975" cy="29275"/>
            </a:xfrm>
            <a:custGeom>
              <a:avLst/>
              <a:gdLst/>
              <a:ahLst/>
              <a:cxnLst/>
              <a:rect l="l" t="t" r="r" b="b"/>
              <a:pathLst>
                <a:path w="1199" h="1171" extrusionOk="0">
                  <a:moveTo>
                    <a:pt x="571" y="1"/>
                  </a:moveTo>
                  <a:cubicBezTo>
                    <a:pt x="257" y="1"/>
                    <a:pt x="0" y="229"/>
                    <a:pt x="0" y="571"/>
                  </a:cubicBezTo>
                  <a:cubicBezTo>
                    <a:pt x="0" y="885"/>
                    <a:pt x="257" y="1170"/>
                    <a:pt x="571" y="1170"/>
                  </a:cubicBezTo>
                  <a:cubicBezTo>
                    <a:pt x="885" y="1170"/>
                    <a:pt x="1142" y="914"/>
                    <a:pt x="1142" y="571"/>
                  </a:cubicBezTo>
                  <a:cubicBezTo>
                    <a:pt x="1199" y="286"/>
                    <a:pt x="913" y="1"/>
                    <a:pt x="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5"/>
            <p:cNvSpPr/>
            <p:nvPr/>
          </p:nvSpPr>
          <p:spPr>
            <a:xfrm>
              <a:off x="2744675" y="1545000"/>
              <a:ext cx="28550" cy="28550"/>
            </a:xfrm>
            <a:custGeom>
              <a:avLst/>
              <a:gdLst/>
              <a:ahLst/>
              <a:cxnLst/>
              <a:rect l="l" t="t" r="r" b="b"/>
              <a:pathLst>
                <a:path w="1142" h="1142" extrusionOk="0">
                  <a:moveTo>
                    <a:pt x="571" y="0"/>
                  </a:moveTo>
                  <a:cubicBezTo>
                    <a:pt x="257" y="0"/>
                    <a:pt x="0" y="257"/>
                    <a:pt x="0" y="571"/>
                  </a:cubicBezTo>
                  <a:cubicBezTo>
                    <a:pt x="0" y="913"/>
                    <a:pt x="228" y="1142"/>
                    <a:pt x="571" y="1142"/>
                  </a:cubicBezTo>
                  <a:cubicBezTo>
                    <a:pt x="885" y="1142"/>
                    <a:pt x="1141" y="885"/>
                    <a:pt x="1141" y="571"/>
                  </a:cubicBezTo>
                  <a:cubicBezTo>
                    <a:pt x="1141" y="257"/>
                    <a:pt x="885"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5"/>
            <p:cNvSpPr/>
            <p:nvPr/>
          </p:nvSpPr>
          <p:spPr>
            <a:xfrm>
              <a:off x="2891600" y="1545000"/>
              <a:ext cx="28575" cy="28550"/>
            </a:xfrm>
            <a:custGeom>
              <a:avLst/>
              <a:gdLst/>
              <a:ahLst/>
              <a:cxnLst/>
              <a:rect l="l" t="t" r="r" b="b"/>
              <a:pathLst>
                <a:path w="1143" h="1142" extrusionOk="0">
                  <a:moveTo>
                    <a:pt x="571" y="0"/>
                  </a:moveTo>
                  <a:cubicBezTo>
                    <a:pt x="258" y="0"/>
                    <a:pt x="1" y="257"/>
                    <a:pt x="1" y="571"/>
                  </a:cubicBezTo>
                  <a:cubicBezTo>
                    <a:pt x="1" y="913"/>
                    <a:pt x="258" y="1142"/>
                    <a:pt x="571" y="1142"/>
                  </a:cubicBezTo>
                  <a:cubicBezTo>
                    <a:pt x="885" y="1142"/>
                    <a:pt x="1142" y="885"/>
                    <a:pt x="1142" y="571"/>
                  </a:cubicBezTo>
                  <a:cubicBezTo>
                    <a:pt x="1142" y="257"/>
                    <a:pt x="885"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5"/>
            <p:cNvSpPr/>
            <p:nvPr/>
          </p:nvSpPr>
          <p:spPr>
            <a:xfrm>
              <a:off x="2744675" y="1398050"/>
              <a:ext cx="28550" cy="28550"/>
            </a:xfrm>
            <a:custGeom>
              <a:avLst/>
              <a:gdLst/>
              <a:ahLst/>
              <a:cxnLst/>
              <a:rect l="l" t="t" r="r" b="b"/>
              <a:pathLst>
                <a:path w="1142" h="1142" extrusionOk="0">
                  <a:moveTo>
                    <a:pt x="571" y="1"/>
                  </a:moveTo>
                  <a:cubicBezTo>
                    <a:pt x="257" y="1"/>
                    <a:pt x="0" y="258"/>
                    <a:pt x="0" y="571"/>
                  </a:cubicBezTo>
                  <a:cubicBezTo>
                    <a:pt x="0" y="885"/>
                    <a:pt x="228" y="1142"/>
                    <a:pt x="571" y="1142"/>
                  </a:cubicBezTo>
                  <a:cubicBezTo>
                    <a:pt x="885" y="1142"/>
                    <a:pt x="1141" y="885"/>
                    <a:pt x="1141" y="571"/>
                  </a:cubicBezTo>
                  <a:cubicBezTo>
                    <a:pt x="1141" y="258"/>
                    <a:pt x="885" y="1"/>
                    <a:pt x="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5"/>
            <p:cNvSpPr/>
            <p:nvPr/>
          </p:nvSpPr>
          <p:spPr>
            <a:xfrm>
              <a:off x="2891600" y="1398050"/>
              <a:ext cx="28575" cy="28550"/>
            </a:xfrm>
            <a:custGeom>
              <a:avLst/>
              <a:gdLst/>
              <a:ahLst/>
              <a:cxnLst/>
              <a:rect l="l" t="t" r="r" b="b"/>
              <a:pathLst>
                <a:path w="1143" h="1142" extrusionOk="0">
                  <a:moveTo>
                    <a:pt x="571" y="1"/>
                  </a:moveTo>
                  <a:cubicBezTo>
                    <a:pt x="258" y="1"/>
                    <a:pt x="1" y="258"/>
                    <a:pt x="1" y="571"/>
                  </a:cubicBezTo>
                  <a:cubicBezTo>
                    <a:pt x="1" y="885"/>
                    <a:pt x="258" y="1142"/>
                    <a:pt x="571" y="1142"/>
                  </a:cubicBezTo>
                  <a:cubicBezTo>
                    <a:pt x="885" y="1142"/>
                    <a:pt x="1142" y="885"/>
                    <a:pt x="1142" y="571"/>
                  </a:cubicBezTo>
                  <a:cubicBezTo>
                    <a:pt x="1142" y="258"/>
                    <a:pt x="885" y="1"/>
                    <a:pt x="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5"/>
            <p:cNvSpPr/>
            <p:nvPr/>
          </p:nvSpPr>
          <p:spPr>
            <a:xfrm>
              <a:off x="2670475" y="1618475"/>
              <a:ext cx="29275" cy="28550"/>
            </a:xfrm>
            <a:custGeom>
              <a:avLst/>
              <a:gdLst/>
              <a:ahLst/>
              <a:cxnLst/>
              <a:rect l="l" t="t" r="r" b="b"/>
              <a:pathLst>
                <a:path w="1171" h="1142" extrusionOk="0">
                  <a:moveTo>
                    <a:pt x="571" y="0"/>
                  </a:moveTo>
                  <a:cubicBezTo>
                    <a:pt x="258" y="0"/>
                    <a:pt x="1" y="257"/>
                    <a:pt x="1" y="571"/>
                  </a:cubicBezTo>
                  <a:cubicBezTo>
                    <a:pt x="1" y="628"/>
                    <a:pt x="1" y="713"/>
                    <a:pt x="29" y="771"/>
                  </a:cubicBezTo>
                  <a:cubicBezTo>
                    <a:pt x="143" y="999"/>
                    <a:pt x="315" y="1141"/>
                    <a:pt x="571" y="1141"/>
                  </a:cubicBezTo>
                  <a:cubicBezTo>
                    <a:pt x="828" y="1141"/>
                    <a:pt x="1028" y="999"/>
                    <a:pt x="1114" y="771"/>
                  </a:cubicBezTo>
                  <a:cubicBezTo>
                    <a:pt x="1142" y="713"/>
                    <a:pt x="1142" y="628"/>
                    <a:pt x="1142" y="571"/>
                  </a:cubicBezTo>
                  <a:cubicBezTo>
                    <a:pt x="1171" y="285"/>
                    <a:pt x="914"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5"/>
            <p:cNvSpPr/>
            <p:nvPr/>
          </p:nvSpPr>
          <p:spPr>
            <a:xfrm>
              <a:off x="2670475" y="1471525"/>
              <a:ext cx="29275" cy="29275"/>
            </a:xfrm>
            <a:custGeom>
              <a:avLst/>
              <a:gdLst/>
              <a:ahLst/>
              <a:cxnLst/>
              <a:rect l="l" t="t" r="r" b="b"/>
              <a:pathLst>
                <a:path w="1171" h="1171" extrusionOk="0">
                  <a:moveTo>
                    <a:pt x="571" y="1"/>
                  </a:moveTo>
                  <a:cubicBezTo>
                    <a:pt x="258" y="1"/>
                    <a:pt x="1" y="229"/>
                    <a:pt x="1" y="571"/>
                  </a:cubicBezTo>
                  <a:cubicBezTo>
                    <a:pt x="1" y="885"/>
                    <a:pt x="258" y="1170"/>
                    <a:pt x="571" y="1170"/>
                  </a:cubicBezTo>
                  <a:cubicBezTo>
                    <a:pt x="885" y="1170"/>
                    <a:pt x="1142" y="914"/>
                    <a:pt x="1142" y="571"/>
                  </a:cubicBezTo>
                  <a:cubicBezTo>
                    <a:pt x="1171" y="286"/>
                    <a:pt x="914" y="1"/>
                    <a:pt x="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5"/>
            <p:cNvSpPr/>
            <p:nvPr/>
          </p:nvSpPr>
          <p:spPr>
            <a:xfrm>
              <a:off x="2744675" y="1692650"/>
              <a:ext cx="28550" cy="27850"/>
            </a:xfrm>
            <a:custGeom>
              <a:avLst/>
              <a:gdLst/>
              <a:ahLst/>
              <a:cxnLst/>
              <a:rect l="l" t="t" r="r" b="b"/>
              <a:pathLst>
                <a:path w="1142" h="1114" extrusionOk="0">
                  <a:moveTo>
                    <a:pt x="571" y="0"/>
                  </a:moveTo>
                  <a:cubicBezTo>
                    <a:pt x="257" y="0"/>
                    <a:pt x="0" y="229"/>
                    <a:pt x="0" y="543"/>
                  </a:cubicBezTo>
                  <a:cubicBezTo>
                    <a:pt x="0" y="885"/>
                    <a:pt x="228" y="1113"/>
                    <a:pt x="571" y="1113"/>
                  </a:cubicBezTo>
                  <a:cubicBezTo>
                    <a:pt x="885" y="1113"/>
                    <a:pt x="1141" y="885"/>
                    <a:pt x="1141" y="543"/>
                  </a:cubicBezTo>
                  <a:cubicBezTo>
                    <a:pt x="1141" y="229"/>
                    <a:pt x="885"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5"/>
            <p:cNvSpPr/>
            <p:nvPr/>
          </p:nvSpPr>
          <p:spPr>
            <a:xfrm>
              <a:off x="2891600" y="1692650"/>
              <a:ext cx="28575" cy="27850"/>
            </a:xfrm>
            <a:custGeom>
              <a:avLst/>
              <a:gdLst/>
              <a:ahLst/>
              <a:cxnLst/>
              <a:rect l="l" t="t" r="r" b="b"/>
              <a:pathLst>
                <a:path w="1143" h="1114" extrusionOk="0">
                  <a:moveTo>
                    <a:pt x="571" y="0"/>
                  </a:moveTo>
                  <a:cubicBezTo>
                    <a:pt x="258" y="0"/>
                    <a:pt x="1" y="229"/>
                    <a:pt x="1" y="543"/>
                  </a:cubicBezTo>
                  <a:cubicBezTo>
                    <a:pt x="1" y="885"/>
                    <a:pt x="258" y="1113"/>
                    <a:pt x="571" y="1113"/>
                  </a:cubicBezTo>
                  <a:cubicBezTo>
                    <a:pt x="885" y="1113"/>
                    <a:pt x="1142" y="885"/>
                    <a:pt x="1142" y="543"/>
                  </a:cubicBezTo>
                  <a:cubicBezTo>
                    <a:pt x="1142" y="229"/>
                    <a:pt x="885"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5"/>
            <p:cNvSpPr/>
            <p:nvPr/>
          </p:nvSpPr>
          <p:spPr>
            <a:xfrm>
              <a:off x="2524250" y="1618475"/>
              <a:ext cx="28550" cy="28550"/>
            </a:xfrm>
            <a:custGeom>
              <a:avLst/>
              <a:gdLst/>
              <a:ahLst/>
              <a:cxnLst/>
              <a:rect l="l" t="t" r="r" b="b"/>
              <a:pathLst>
                <a:path w="1142" h="1142" extrusionOk="0">
                  <a:moveTo>
                    <a:pt x="571" y="0"/>
                  </a:moveTo>
                  <a:cubicBezTo>
                    <a:pt x="258" y="0"/>
                    <a:pt x="1" y="257"/>
                    <a:pt x="1" y="571"/>
                  </a:cubicBezTo>
                  <a:cubicBezTo>
                    <a:pt x="1" y="628"/>
                    <a:pt x="1" y="713"/>
                    <a:pt x="29" y="771"/>
                  </a:cubicBezTo>
                  <a:cubicBezTo>
                    <a:pt x="115" y="999"/>
                    <a:pt x="315" y="1141"/>
                    <a:pt x="571" y="1141"/>
                  </a:cubicBezTo>
                  <a:cubicBezTo>
                    <a:pt x="828" y="1141"/>
                    <a:pt x="1028" y="999"/>
                    <a:pt x="1113" y="771"/>
                  </a:cubicBezTo>
                  <a:cubicBezTo>
                    <a:pt x="1142" y="713"/>
                    <a:pt x="1142" y="628"/>
                    <a:pt x="1142" y="571"/>
                  </a:cubicBezTo>
                  <a:cubicBezTo>
                    <a:pt x="1142" y="285"/>
                    <a:pt x="885"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5"/>
            <p:cNvSpPr/>
            <p:nvPr/>
          </p:nvSpPr>
          <p:spPr>
            <a:xfrm>
              <a:off x="2524250" y="1471525"/>
              <a:ext cx="28550" cy="29275"/>
            </a:xfrm>
            <a:custGeom>
              <a:avLst/>
              <a:gdLst/>
              <a:ahLst/>
              <a:cxnLst/>
              <a:rect l="l" t="t" r="r" b="b"/>
              <a:pathLst>
                <a:path w="1142" h="1171" extrusionOk="0">
                  <a:moveTo>
                    <a:pt x="571" y="1"/>
                  </a:moveTo>
                  <a:cubicBezTo>
                    <a:pt x="258" y="1"/>
                    <a:pt x="1" y="229"/>
                    <a:pt x="1" y="571"/>
                  </a:cubicBezTo>
                  <a:cubicBezTo>
                    <a:pt x="1" y="885"/>
                    <a:pt x="258" y="1170"/>
                    <a:pt x="571" y="1170"/>
                  </a:cubicBezTo>
                  <a:cubicBezTo>
                    <a:pt x="885" y="1170"/>
                    <a:pt x="1142" y="914"/>
                    <a:pt x="1142" y="571"/>
                  </a:cubicBezTo>
                  <a:cubicBezTo>
                    <a:pt x="1142" y="286"/>
                    <a:pt x="885" y="1"/>
                    <a:pt x="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5"/>
            <p:cNvSpPr/>
            <p:nvPr/>
          </p:nvSpPr>
          <p:spPr>
            <a:xfrm>
              <a:off x="2450075" y="1545000"/>
              <a:ext cx="29975" cy="28550"/>
            </a:xfrm>
            <a:custGeom>
              <a:avLst/>
              <a:gdLst/>
              <a:ahLst/>
              <a:cxnLst/>
              <a:rect l="l" t="t" r="r" b="b"/>
              <a:pathLst>
                <a:path w="1199" h="1142" extrusionOk="0">
                  <a:moveTo>
                    <a:pt x="571" y="0"/>
                  </a:moveTo>
                  <a:cubicBezTo>
                    <a:pt x="257" y="0"/>
                    <a:pt x="0" y="257"/>
                    <a:pt x="0" y="571"/>
                  </a:cubicBezTo>
                  <a:cubicBezTo>
                    <a:pt x="0" y="913"/>
                    <a:pt x="257" y="1142"/>
                    <a:pt x="571" y="1142"/>
                  </a:cubicBezTo>
                  <a:cubicBezTo>
                    <a:pt x="913" y="1142"/>
                    <a:pt x="1142" y="885"/>
                    <a:pt x="1142" y="571"/>
                  </a:cubicBezTo>
                  <a:cubicBezTo>
                    <a:pt x="1199" y="257"/>
                    <a:pt x="913"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5"/>
            <p:cNvSpPr/>
            <p:nvPr/>
          </p:nvSpPr>
          <p:spPr>
            <a:xfrm>
              <a:off x="2597000" y="1545000"/>
              <a:ext cx="30000" cy="28550"/>
            </a:xfrm>
            <a:custGeom>
              <a:avLst/>
              <a:gdLst/>
              <a:ahLst/>
              <a:cxnLst/>
              <a:rect l="l" t="t" r="r" b="b"/>
              <a:pathLst>
                <a:path w="1200" h="1142" extrusionOk="0">
                  <a:moveTo>
                    <a:pt x="600" y="0"/>
                  </a:moveTo>
                  <a:cubicBezTo>
                    <a:pt x="258" y="0"/>
                    <a:pt x="1" y="257"/>
                    <a:pt x="1" y="571"/>
                  </a:cubicBezTo>
                  <a:cubicBezTo>
                    <a:pt x="1" y="913"/>
                    <a:pt x="258" y="1142"/>
                    <a:pt x="600" y="1142"/>
                  </a:cubicBezTo>
                  <a:cubicBezTo>
                    <a:pt x="914" y="1142"/>
                    <a:pt x="1171" y="885"/>
                    <a:pt x="1171" y="571"/>
                  </a:cubicBezTo>
                  <a:cubicBezTo>
                    <a:pt x="1199" y="257"/>
                    <a:pt x="914"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5"/>
            <p:cNvSpPr/>
            <p:nvPr/>
          </p:nvSpPr>
          <p:spPr>
            <a:xfrm>
              <a:off x="2450075" y="1398050"/>
              <a:ext cx="29975" cy="28550"/>
            </a:xfrm>
            <a:custGeom>
              <a:avLst/>
              <a:gdLst/>
              <a:ahLst/>
              <a:cxnLst/>
              <a:rect l="l" t="t" r="r" b="b"/>
              <a:pathLst>
                <a:path w="1199" h="1142" extrusionOk="0">
                  <a:moveTo>
                    <a:pt x="571" y="1"/>
                  </a:moveTo>
                  <a:cubicBezTo>
                    <a:pt x="257" y="1"/>
                    <a:pt x="0" y="258"/>
                    <a:pt x="0" y="571"/>
                  </a:cubicBezTo>
                  <a:cubicBezTo>
                    <a:pt x="0" y="885"/>
                    <a:pt x="257" y="1142"/>
                    <a:pt x="571" y="1142"/>
                  </a:cubicBezTo>
                  <a:cubicBezTo>
                    <a:pt x="913" y="1142"/>
                    <a:pt x="1142" y="885"/>
                    <a:pt x="1142" y="571"/>
                  </a:cubicBezTo>
                  <a:cubicBezTo>
                    <a:pt x="1199" y="258"/>
                    <a:pt x="913" y="1"/>
                    <a:pt x="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5"/>
            <p:cNvSpPr/>
            <p:nvPr/>
          </p:nvSpPr>
          <p:spPr>
            <a:xfrm>
              <a:off x="2597000" y="1398050"/>
              <a:ext cx="30000" cy="28550"/>
            </a:xfrm>
            <a:custGeom>
              <a:avLst/>
              <a:gdLst/>
              <a:ahLst/>
              <a:cxnLst/>
              <a:rect l="l" t="t" r="r" b="b"/>
              <a:pathLst>
                <a:path w="1200" h="1142" extrusionOk="0">
                  <a:moveTo>
                    <a:pt x="600" y="1"/>
                  </a:moveTo>
                  <a:cubicBezTo>
                    <a:pt x="258" y="1"/>
                    <a:pt x="1" y="258"/>
                    <a:pt x="1" y="571"/>
                  </a:cubicBezTo>
                  <a:cubicBezTo>
                    <a:pt x="1" y="885"/>
                    <a:pt x="258" y="1142"/>
                    <a:pt x="600" y="1142"/>
                  </a:cubicBezTo>
                  <a:cubicBezTo>
                    <a:pt x="914" y="1142"/>
                    <a:pt x="1171" y="885"/>
                    <a:pt x="1171" y="571"/>
                  </a:cubicBezTo>
                  <a:cubicBezTo>
                    <a:pt x="1199" y="258"/>
                    <a:pt x="914" y="1"/>
                    <a:pt x="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5"/>
            <p:cNvSpPr/>
            <p:nvPr/>
          </p:nvSpPr>
          <p:spPr>
            <a:xfrm>
              <a:off x="2377325" y="1618475"/>
              <a:ext cx="28550" cy="28550"/>
            </a:xfrm>
            <a:custGeom>
              <a:avLst/>
              <a:gdLst/>
              <a:ahLst/>
              <a:cxnLst/>
              <a:rect l="l" t="t" r="r" b="b"/>
              <a:pathLst>
                <a:path w="1142" h="1142" extrusionOk="0">
                  <a:moveTo>
                    <a:pt x="571" y="0"/>
                  </a:moveTo>
                  <a:cubicBezTo>
                    <a:pt x="257" y="0"/>
                    <a:pt x="0" y="257"/>
                    <a:pt x="0" y="571"/>
                  </a:cubicBezTo>
                  <a:cubicBezTo>
                    <a:pt x="0" y="628"/>
                    <a:pt x="0" y="713"/>
                    <a:pt x="29" y="771"/>
                  </a:cubicBezTo>
                  <a:cubicBezTo>
                    <a:pt x="143" y="999"/>
                    <a:pt x="314" y="1141"/>
                    <a:pt x="571" y="1141"/>
                  </a:cubicBezTo>
                  <a:cubicBezTo>
                    <a:pt x="828" y="1141"/>
                    <a:pt x="1027" y="999"/>
                    <a:pt x="1113" y="771"/>
                  </a:cubicBezTo>
                  <a:cubicBezTo>
                    <a:pt x="1141" y="713"/>
                    <a:pt x="1141" y="628"/>
                    <a:pt x="1141" y="571"/>
                  </a:cubicBezTo>
                  <a:cubicBezTo>
                    <a:pt x="1141" y="285"/>
                    <a:pt x="885"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5"/>
            <p:cNvSpPr/>
            <p:nvPr/>
          </p:nvSpPr>
          <p:spPr>
            <a:xfrm>
              <a:off x="2377325" y="1471525"/>
              <a:ext cx="28550" cy="29275"/>
            </a:xfrm>
            <a:custGeom>
              <a:avLst/>
              <a:gdLst/>
              <a:ahLst/>
              <a:cxnLst/>
              <a:rect l="l" t="t" r="r" b="b"/>
              <a:pathLst>
                <a:path w="1142" h="1171" extrusionOk="0">
                  <a:moveTo>
                    <a:pt x="571" y="1"/>
                  </a:moveTo>
                  <a:cubicBezTo>
                    <a:pt x="257" y="1"/>
                    <a:pt x="0" y="229"/>
                    <a:pt x="0" y="571"/>
                  </a:cubicBezTo>
                  <a:cubicBezTo>
                    <a:pt x="0" y="885"/>
                    <a:pt x="257" y="1170"/>
                    <a:pt x="571" y="1170"/>
                  </a:cubicBezTo>
                  <a:cubicBezTo>
                    <a:pt x="885" y="1170"/>
                    <a:pt x="1141" y="914"/>
                    <a:pt x="1141" y="571"/>
                  </a:cubicBezTo>
                  <a:cubicBezTo>
                    <a:pt x="1141" y="286"/>
                    <a:pt x="885" y="1"/>
                    <a:pt x="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5"/>
            <p:cNvSpPr/>
            <p:nvPr/>
          </p:nvSpPr>
          <p:spPr>
            <a:xfrm>
              <a:off x="2450075" y="1692650"/>
              <a:ext cx="29975" cy="27850"/>
            </a:xfrm>
            <a:custGeom>
              <a:avLst/>
              <a:gdLst/>
              <a:ahLst/>
              <a:cxnLst/>
              <a:rect l="l" t="t" r="r" b="b"/>
              <a:pathLst>
                <a:path w="1199" h="1114" extrusionOk="0">
                  <a:moveTo>
                    <a:pt x="571" y="0"/>
                  </a:moveTo>
                  <a:cubicBezTo>
                    <a:pt x="257" y="0"/>
                    <a:pt x="0" y="229"/>
                    <a:pt x="0" y="543"/>
                  </a:cubicBezTo>
                  <a:cubicBezTo>
                    <a:pt x="0" y="885"/>
                    <a:pt x="257" y="1113"/>
                    <a:pt x="571" y="1113"/>
                  </a:cubicBezTo>
                  <a:cubicBezTo>
                    <a:pt x="913" y="1113"/>
                    <a:pt x="1142" y="885"/>
                    <a:pt x="1142" y="543"/>
                  </a:cubicBezTo>
                  <a:cubicBezTo>
                    <a:pt x="1199" y="229"/>
                    <a:pt x="913"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5"/>
            <p:cNvSpPr/>
            <p:nvPr/>
          </p:nvSpPr>
          <p:spPr>
            <a:xfrm>
              <a:off x="2597000" y="1692650"/>
              <a:ext cx="30000" cy="27850"/>
            </a:xfrm>
            <a:custGeom>
              <a:avLst/>
              <a:gdLst/>
              <a:ahLst/>
              <a:cxnLst/>
              <a:rect l="l" t="t" r="r" b="b"/>
              <a:pathLst>
                <a:path w="1200" h="1114" extrusionOk="0">
                  <a:moveTo>
                    <a:pt x="600" y="0"/>
                  </a:moveTo>
                  <a:cubicBezTo>
                    <a:pt x="258" y="0"/>
                    <a:pt x="1" y="229"/>
                    <a:pt x="1" y="543"/>
                  </a:cubicBezTo>
                  <a:cubicBezTo>
                    <a:pt x="1" y="885"/>
                    <a:pt x="258" y="1113"/>
                    <a:pt x="600" y="1113"/>
                  </a:cubicBezTo>
                  <a:cubicBezTo>
                    <a:pt x="914" y="1113"/>
                    <a:pt x="1171" y="885"/>
                    <a:pt x="1171" y="543"/>
                  </a:cubicBezTo>
                  <a:cubicBezTo>
                    <a:pt x="1199" y="229"/>
                    <a:pt x="914"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5"/>
            <p:cNvSpPr/>
            <p:nvPr/>
          </p:nvSpPr>
          <p:spPr>
            <a:xfrm>
              <a:off x="2230375" y="1618475"/>
              <a:ext cx="29275" cy="28550"/>
            </a:xfrm>
            <a:custGeom>
              <a:avLst/>
              <a:gdLst/>
              <a:ahLst/>
              <a:cxnLst/>
              <a:rect l="l" t="t" r="r" b="b"/>
              <a:pathLst>
                <a:path w="1171" h="1142" extrusionOk="0">
                  <a:moveTo>
                    <a:pt x="571" y="0"/>
                  </a:moveTo>
                  <a:cubicBezTo>
                    <a:pt x="229" y="0"/>
                    <a:pt x="0" y="257"/>
                    <a:pt x="0" y="571"/>
                  </a:cubicBezTo>
                  <a:cubicBezTo>
                    <a:pt x="0" y="628"/>
                    <a:pt x="0" y="713"/>
                    <a:pt x="29" y="771"/>
                  </a:cubicBezTo>
                  <a:cubicBezTo>
                    <a:pt x="86" y="999"/>
                    <a:pt x="314" y="1141"/>
                    <a:pt x="571" y="1141"/>
                  </a:cubicBezTo>
                  <a:cubicBezTo>
                    <a:pt x="799" y="1141"/>
                    <a:pt x="1028" y="999"/>
                    <a:pt x="1085" y="771"/>
                  </a:cubicBezTo>
                  <a:cubicBezTo>
                    <a:pt x="1142" y="713"/>
                    <a:pt x="1142" y="628"/>
                    <a:pt x="1142" y="571"/>
                  </a:cubicBezTo>
                  <a:cubicBezTo>
                    <a:pt x="1170" y="285"/>
                    <a:pt x="885"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5"/>
            <p:cNvSpPr/>
            <p:nvPr/>
          </p:nvSpPr>
          <p:spPr>
            <a:xfrm>
              <a:off x="2230375" y="1471525"/>
              <a:ext cx="29275" cy="29275"/>
            </a:xfrm>
            <a:custGeom>
              <a:avLst/>
              <a:gdLst/>
              <a:ahLst/>
              <a:cxnLst/>
              <a:rect l="l" t="t" r="r" b="b"/>
              <a:pathLst>
                <a:path w="1171" h="1171" extrusionOk="0">
                  <a:moveTo>
                    <a:pt x="571" y="1"/>
                  </a:moveTo>
                  <a:cubicBezTo>
                    <a:pt x="229" y="1"/>
                    <a:pt x="0" y="229"/>
                    <a:pt x="0" y="571"/>
                  </a:cubicBezTo>
                  <a:cubicBezTo>
                    <a:pt x="0" y="885"/>
                    <a:pt x="229" y="1170"/>
                    <a:pt x="571" y="1170"/>
                  </a:cubicBezTo>
                  <a:cubicBezTo>
                    <a:pt x="885" y="1170"/>
                    <a:pt x="1142" y="914"/>
                    <a:pt x="1142" y="571"/>
                  </a:cubicBezTo>
                  <a:cubicBezTo>
                    <a:pt x="1170" y="286"/>
                    <a:pt x="885" y="1"/>
                    <a:pt x="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5"/>
            <p:cNvSpPr/>
            <p:nvPr/>
          </p:nvSpPr>
          <p:spPr>
            <a:xfrm>
              <a:off x="2156900" y="1545000"/>
              <a:ext cx="28550" cy="28550"/>
            </a:xfrm>
            <a:custGeom>
              <a:avLst/>
              <a:gdLst/>
              <a:ahLst/>
              <a:cxnLst/>
              <a:rect l="l" t="t" r="r" b="b"/>
              <a:pathLst>
                <a:path w="1142" h="1142" extrusionOk="0">
                  <a:moveTo>
                    <a:pt x="571" y="0"/>
                  </a:moveTo>
                  <a:cubicBezTo>
                    <a:pt x="257" y="0"/>
                    <a:pt x="1" y="257"/>
                    <a:pt x="1" y="571"/>
                  </a:cubicBezTo>
                  <a:cubicBezTo>
                    <a:pt x="1" y="913"/>
                    <a:pt x="257" y="1142"/>
                    <a:pt x="571" y="1142"/>
                  </a:cubicBezTo>
                  <a:cubicBezTo>
                    <a:pt x="885" y="1142"/>
                    <a:pt x="1142" y="885"/>
                    <a:pt x="1142" y="571"/>
                  </a:cubicBezTo>
                  <a:cubicBezTo>
                    <a:pt x="1142" y="257"/>
                    <a:pt x="885"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5"/>
            <p:cNvSpPr/>
            <p:nvPr/>
          </p:nvSpPr>
          <p:spPr>
            <a:xfrm>
              <a:off x="2303125" y="1545000"/>
              <a:ext cx="29275" cy="28550"/>
            </a:xfrm>
            <a:custGeom>
              <a:avLst/>
              <a:gdLst/>
              <a:ahLst/>
              <a:cxnLst/>
              <a:rect l="l" t="t" r="r" b="b"/>
              <a:pathLst>
                <a:path w="1171" h="1142" extrusionOk="0">
                  <a:moveTo>
                    <a:pt x="571" y="0"/>
                  </a:moveTo>
                  <a:cubicBezTo>
                    <a:pt x="258" y="0"/>
                    <a:pt x="1" y="257"/>
                    <a:pt x="1" y="571"/>
                  </a:cubicBezTo>
                  <a:cubicBezTo>
                    <a:pt x="1" y="913"/>
                    <a:pt x="258" y="1142"/>
                    <a:pt x="571" y="1142"/>
                  </a:cubicBezTo>
                  <a:cubicBezTo>
                    <a:pt x="885" y="1142"/>
                    <a:pt x="1142" y="885"/>
                    <a:pt x="1142" y="571"/>
                  </a:cubicBezTo>
                  <a:cubicBezTo>
                    <a:pt x="1171" y="257"/>
                    <a:pt x="942"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5"/>
            <p:cNvSpPr/>
            <p:nvPr/>
          </p:nvSpPr>
          <p:spPr>
            <a:xfrm>
              <a:off x="2156900" y="1398050"/>
              <a:ext cx="28550" cy="28550"/>
            </a:xfrm>
            <a:custGeom>
              <a:avLst/>
              <a:gdLst/>
              <a:ahLst/>
              <a:cxnLst/>
              <a:rect l="l" t="t" r="r" b="b"/>
              <a:pathLst>
                <a:path w="1142" h="1142" extrusionOk="0">
                  <a:moveTo>
                    <a:pt x="571" y="1"/>
                  </a:moveTo>
                  <a:cubicBezTo>
                    <a:pt x="257" y="1"/>
                    <a:pt x="1" y="258"/>
                    <a:pt x="1" y="571"/>
                  </a:cubicBezTo>
                  <a:cubicBezTo>
                    <a:pt x="1" y="885"/>
                    <a:pt x="257" y="1142"/>
                    <a:pt x="571" y="1142"/>
                  </a:cubicBezTo>
                  <a:cubicBezTo>
                    <a:pt x="885" y="1142"/>
                    <a:pt x="1142" y="885"/>
                    <a:pt x="1142" y="571"/>
                  </a:cubicBezTo>
                  <a:cubicBezTo>
                    <a:pt x="1142" y="258"/>
                    <a:pt x="885" y="1"/>
                    <a:pt x="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5"/>
            <p:cNvSpPr/>
            <p:nvPr/>
          </p:nvSpPr>
          <p:spPr>
            <a:xfrm>
              <a:off x="2303125" y="1398050"/>
              <a:ext cx="29275" cy="28550"/>
            </a:xfrm>
            <a:custGeom>
              <a:avLst/>
              <a:gdLst/>
              <a:ahLst/>
              <a:cxnLst/>
              <a:rect l="l" t="t" r="r" b="b"/>
              <a:pathLst>
                <a:path w="1171" h="1142" extrusionOk="0">
                  <a:moveTo>
                    <a:pt x="571" y="1"/>
                  </a:moveTo>
                  <a:cubicBezTo>
                    <a:pt x="258" y="1"/>
                    <a:pt x="1" y="258"/>
                    <a:pt x="1" y="571"/>
                  </a:cubicBezTo>
                  <a:cubicBezTo>
                    <a:pt x="1" y="885"/>
                    <a:pt x="258" y="1142"/>
                    <a:pt x="571" y="1142"/>
                  </a:cubicBezTo>
                  <a:cubicBezTo>
                    <a:pt x="885" y="1142"/>
                    <a:pt x="1142" y="885"/>
                    <a:pt x="1142" y="571"/>
                  </a:cubicBezTo>
                  <a:cubicBezTo>
                    <a:pt x="1171" y="258"/>
                    <a:pt x="942" y="1"/>
                    <a:pt x="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5"/>
            <p:cNvSpPr/>
            <p:nvPr/>
          </p:nvSpPr>
          <p:spPr>
            <a:xfrm>
              <a:off x="2156900" y="1692650"/>
              <a:ext cx="28550" cy="27850"/>
            </a:xfrm>
            <a:custGeom>
              <a:avLst/>
              <a:gdLst/>
              <a:ahLst/>
              <a:cxnLst/>
              <a:rect l="l" t="t" r="r" b="b"/>
              <a:pathLst>
                <a:path w="1142" h="1114" extrusionOk="0">
                  <a:moveTo>
                    <a:pt x="571" y="0"/>
                  </a:moveTo>
                  <a:cubicBezTo>
                    <a:pt x="257" y="0"/>
                    <a:pt x="1" y="229"/>
                    <a:pt x="1" y="543"/>
                  </a:cubicBezTo>
                  <a:cubicBezTo>
                    <a:pt x="1" y="885"/>
                    <a:pt x="257" y="1113"/>
                    <a:pt x="571" y="1113"/>
                  </a:cubicBezTo>
                  <a:cubicBezTo>
                    <a:pt x="885" y="1113"/>
                    <a:pt x="1142" y="885"/>
                    <a:pt x="1142" y="543"/>
                  </a:cubicBezTo>
                  <a:cubicBezTo>
                    <a:pt x="1142" y="229"/>
                    <a:pt x="885"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5"/>
            <p:cNvSpPr/>
            <p:nvPr/>
          </p:nvSpPr>
          <p:spPr>
            <a:xfrm>
              <a:off x="2303125" y="1692650"/>
              <a:ext cx="29275" cy="27850"/>
            </a:xfrm>
            <a:custGeom>
              <a:avLst/>
              <a:gdLst/>
              <a:ahLst/>
              <a:cxnLst/>
              <a:rect l="l" t="t" r="r" b="b"/>
              <a:pathLst>
                <a:path w="1171" h="1114" extrusionOk="0">
                  <a:moveTo>
                    <a:pt x="571" y="0"/>
                  </a:moveTo>
                  <a:cubicBezTo>
                    <a:pt x="258" y="0"/>
                    <a:pt x="1" y="229"/>
                    <a:pt x="1" y="543"/>
                  </a:cubicBezTo>
                  <a:cubicBezTo>
                    <a:pt x="1" y="885"/>
                    <a:pt x="258" y="1113"/>
                    <a:pt x="571" y="1113"/>
                  </a:cubicBezTo>
                  <a:cubicBezTo>
                    <a:pt x="885" y="1113"/>
                    <a:pt x="1142" y="885"/>
                    <a:pt x="1142" y="543"/>
                  </a:cubicBezTo>
                  <a:cubicBezTo>
                    <a:pt x="1171" y="229"/>
                    <a:pt x="942"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15"/>
          <p:cNvGrpSpPr/>
          <p:nvPr/>
        </p:nvGrpSpPr>
        <p:grpSpPr>
          <a:xfrm>
            <a:off x="3634901" y="-602284"/>
            <a:ext cx="1770381" cy="1768519"/>
            <a:chOff x="166675" y="1780700"/>
            <a:chExt cx="712800" cy="712050"/>
          </a:xfrm>
        </p:grpSpPr>
        <p:sp>
          <p:nvSpPr>
            <p:cNvPr id="464" name="Google Shape;464;p15"/>
            <p:cNvSpPr/>
            <p:nvPr/>
          </p:nvSpPr>
          <p:spPr>
            <a:xfrm>
              <a:off x="327775" y="1940300"/>
              <a:ext cx="391375" cy="392125"/>
            </a:xfrm>
            <a:custGeom>
              <a:avLst/>
              <a:gdLst/>
              <a:ahLst/>
              <a:cxnLst/>
              <a:rect l="l" t="t" r="r" b="b"/>
              <a:pathLst>
                <a:path w="15655" h="15685" fill="none" extrusionOk="0">
                  <a:moveTo>
                    <a:pt x="9150" y="760"/>
                  </a:moveTo>
                  <a:cubicBezTo>
                    <a:pt x="13071" y="1489"/>
                    <a:pt x="15654" y="5258"/>
                    <a:pt x="14925" y="9180"/>
                  </a:cubicBezTo>
                  <a:cubicBezTo>
                    <a:pt x="14195" y="13101"/>
                    <a:pt x="10426" y="15684"/>
                    <a:pt x="6505" y="14955"/>
                  </a:cubicBezTo>
                  <a:cubicBezTo>
                    <a:pt x="2584" y="14195"/>
                    <a:pt x="1" y="10426"/>
                    <a:pt x="730" y="6505"/>
                  </a:cubicBezTo>
                  <a:cubicBezTo>
                    <a:pt x="1460" y="2584"/>
                    <a:pt x="5229" y="0"/>
                    <a:pt x="9150" y="760"/>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5"/>
            <p:cNvSpPr/>
            <p:nvPr/>
          </p:nvSpPr>
          <p:spPr>
            <a:xfrm>
              <a:off x="281425" y="1895450"/>
              <a:ext cx="483325" cy="482550"/>
            </a:xfrm>
            <a:custGeom>
              <a:avLst/>
              <a:gdLst/>
              <a:ahLst/>
              <a:cxnLst/>
              <a:rect l="l" t="t" r="r" b="b"/>
              <a:pathLst>
                <a:path w="19333" h="19302" fill="none" extrusionOk="0">
                  <a:moveTo>
                    <a:pt x="17904" y="7052"/>
                  </a:moveTo>
                  <a:cubicBezTo>
                    <a:pt x="19332" y="11581"/>
                    <a:pt x="16809" y="16414"/>
                    <a:pt x="12280" y="17873"/>
                  </a:cubicBezTo>
                  <a:cubicBezTo>
                    <a:pt x="7751" y="19302"/>
                    <a:pt x="2888" y="16809"/>
                    <a:pt x="1460" y="12250"/>
                  </a:cubicBezTo>
                  <a:cubicBezTo>
                    <a:pt x="1" y="7721"/>
                    <a:pt x="2523" y="2858"/>
                    <a:pt x="7052" y="1429"/>
                  </a:cubicBezTo>
                  <a:cubicBezTo>
                    <a:pt x="11612" y="1"/>
                    <a:pt x="16445" y="2493"/>
                    <a:pt x="17904" y="7052"/>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5"/>
            <p:cNvSpPr/>
            <p:nvPr/>
          </p:nvSpPr>
          <p:spPr>
            <a:xfrm>
              <a:off x="272300" y="1885575"/>
              <a:ext cx="501550" cy="501550"/>
            </a:xfrm>
            <a:custGeom>
              <a:avLst/>
              <a:gdLst/>
              <a:ahLst/>
              <a:cxnLst/>
              <a:rect l="l" t="t" r="r" b="b"/>
              <a:pathLst>
                <a:path w="20062" h="20062" fill="none" extrusionOk="0">
                  <a:moveTo>
                    <a:pt x="20062" y="10031"/>
                  </a:moveTo>
                  <a:cubicBezTo>
                    <a:pt x="20062" y="15593"/>
                    <a:pt x="15563" y="20062"/>
                    <a:pt x="10031" y="20062"/>
                  </a:cubicBezTo>
                  <a:cubicBezTo>
                    <a:pt x="4499" y="20062"/>
                    <a:pt x="1" y="15593"/>
                    <a:pt x="1" y="10031"/>
                  </a:cubicBezTo>
                  <a:cubicBezTo>
                    <a:pt x="1" y="4499"/>
                    <a:pt x="4499" y="1"/>
                    <a:pt x="10031" y="1"/>
                  </a:cubicBezTo>
                  <a:cubicBezTo>
                    <a:pt x="15563" y="1"/>
                    <a:pt x="20062" y="4499"/>
                    <a:pt x="20062" y="10031"/>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5"/>
            <p:cNvSpPr/>
            <p:nvPr/>
          </p:nvSpPr>
          <p:spPr>
            <a:xfrm>
              <a:off x="213800" y="1826300"/>
              <a:ext cx="620100" cy="620100"/>
            </a:xfrm>
            <a:custGeom>
              <a:avLst/>
              <a:gdLst/>
              <a:ahLst/>
              <a:cxnLst/>
              <a:rect l="l" t="t" r="r" b="b"/>
              <a:pathLst>
                <a:path w="24804" h="24804" fill="none" extrusionOk="0">
                  <a:moveTo>
                    <a:pt x="14499" y="1156"/>
                  </a:moveTo>
                  <a:cubicBezTo>
                    <a:pt x="20700" y="2311"/>
                    <a:pt x="24803" y="8299"/>
                    <a:pt x="23648" y="14499"/>
                  </a:cubicBezTo>
                  <a:cubicBezTo>
                    <a:pt x="22463" y="20700"/>
                    <a:pt x="16505" y="24803"/>
                    <a:pt x="10304" y="23648"/>
                  </a:cubicBezTo>
                  <a:cubicBezTo>
                    <a:pt x="4073" y="22493"/>
                    <a:pt x="0" y="16506"/>
                    <a:pt x="1155" y="10305"/>
                  </a:cubicBezTo>
                  <a:cubicBezTo>
                    <a:pt x="2310" y="4104"/>
                    <a:pt x="8268" y="1"/>
                    <a:pt x="14499" y="1156"/>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5"/>
            <p:cNvSpPr/>
            <p:nvPr/>
          </p:nvSpPr>
          <p:spPr>
            <a:xfrm>
              <a:off x="202400" y="1815675"/>
              <a:ext cx="641375" cy="642125"/>
            </a:xfrm>
            <a:custGeom>
              <a:avLst/>
              <a:gdLst/>
              <a:ahLst/>
              <a:cxnLst/>
              <a:rect l="l" t="t" r="r" b="b"/>
              <a:pathLst>
                <a:path w="25655" h="25685" fill="none" extrusionOk="0">
                  <a:moveTo>
                    <a:pt x="25654" y="12827"/>
                  </a:moveTo>
                  <a:cubicBezTo>
                    <a:pt x="25654" y="19940"/>
                    <a:pt x="19910" y="25684"/>
                    <a:pt x="12827" y="25684"/>
                  </a:cubicBezTo>
                  <a:cubicBezTo>
                    <a:pt x="5745" y="25684"/>
                    <a:pt x="0" y="19940"/>
                    <a:pt x="0" y="12827"/>
                  </a:cubicBezTo>
                  <a:cubicBezTo>
                    <a:pt x="0" y="5745"/>
                    <a:pt x="5745" y="0"/>
                    <a:pt x="12827" y="0"/>
                  </a:cubicBezTo>
                  <a:cubicBezTo>
                    <a:pt x="19910" y="0"/>
                    <a:pt x="25654" y="5745"/>
                    <a:pt x="25654" y="12827"/>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5"/>
            <p:cNvSpPr/>
            <p:nvPr/>
          </p:nvSpPr>
          <p:spPr>
            <a:xfrm>
              <a:off x="166675" y="1780700"/>
              <a:ext cx="712800" cy="712050"/>
            </a:xfrm>
            <a:custGeom>
              <a:avLst/>
              <a:gdLst/>
              <a:ahLst/>
              <a:cxnLst/>
              <a:rect l="l" t="t" r="r" b="b"/>
              <a:pathLst>
                <a:path w="28512" h="28482" fill="none" extrusionOk="0">
                  <a:moveTo>
                    <a:pt x="28512" y="14226"/>
                  </a:moveTo>
                  <a:cubicBezTo>
                    <a:pt x="28512" y="22099"/>
                    <a:pt x="22129" y="28482"/>
                    <a:pt x="14256" y="28482"/>
                  </a:cubicBezTo>
                  <a:cubicBezTo>
                    <a:pt x="6384" y="28482"/>
                    <a:pt x="1" y="22099"/>
                    <a:pt x="1" y="14226"/>
                  </a:cubicBezTo>
                  <a:cubicBezTo>
                    <a:pt x="1" y="6384"/>
                    <a:pt x="6384" y="1"/>
                    <a:pt x="14256" y="1"/>
                  </a:cubicBezTo>
                  <a:cubicBezTo>
                    <a:pt x="22129" y="1"/>
                    <a:pt x="28512" y="6384"/>
                    <a:pt x="28512" y="14226"/>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15"/>
          <p:cNvGrpSpPr/>
          <p:nvPr/>
        </p:nvGrpSpPr>
        <p:grpSpPr>
          <a:xfrm>
            <a:off x="6007692" y="439825"/>
            <a:ext cx="3129036" cy="164400"/>
            <a:chOff x="6007692" y="300175"/>
            <a:chExt cx="3129036" cy="164400"/>
          </a:xfrm>
        </p:grpSpPr>
        <p:grpSp>
          <p:nvGrpSpPr>
            <p:cNvPr id="471" name="Google Shape;471;p15"/>
            <p:cNvGrpSpPr/>
            <p:nvPr/>
          </p:nvGrpSpPr>
          <p:grpSpPr>
            <a:xfrm>
              <a:off x="6040392" y="334012"/>
              <a:ext cx="3096337" cy="96586"/>
              <a:chOff x="6040392" y="334012"/>
              <a:chExt cx="3096337" cy="96586"/>
            </a:xfrm>
          </p:grpSpPr>
          <p:sp>
            <p:nvSpPr>
              <p:cNvPr id="472" name="Google Shape;472;p15"/>
              <p:cNvSpPr/>
              <p:nvPr/>
            </p:nvSpPr>
            <p:spPr>
              <a:xfrm>
                <a:off x="6232650" y="376650"/>
                <a:ext cx="2904078" cy="11300"/>
              </a:xfrm>
              <a:custGeom>
                <a:avLst/>
                <a:gdLst/>
                <a:ahLst/>
                <a:cxnLst/>
                <a:rect l="l" t="t" r="r" b="b"/>
                <a:pathLst>
                  <a:path w="21703" h="335" extrusionOk="0">
                    <a:moveTo>
                      <a:pt x="0" y="0"/>
                    </a:moveTo>
                    <a:lnTo>
                      <a:pt x="0" y="335"/>
                    </a:lnTo>
                    <a:lnTo>
                      <a:pt x="21703" y="335"/>
                    </a:lnTo>
                    <a:lnTo>
                      <a:pt x="2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5"/>
              <p:cNvSpPr/>
              <p:nvPr/>
            </p:nvSpPr>
            <p:spPr>
              <a:xfrm>
                <a:off x="6040392" y="3340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 name="Google Shape;474;p15"/>
            <p:cNvSpPr/>
            <p:nvPr/>
          </p:nvSpPr>
          <p:spPr>
            <a:xfrm>
              <a:off x="6007692" y="300175"/>
              <a:ext cx="164400" cy="1644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 name="Google Shape;475;p15"/>
          <p:cNvSpPr txBox="1">
            <a:spLocks noGrp="1"/>
          </p:cNvSpPr>
          <p:nvPr>
            <p:ph type="title"/>
          </p:nvPr>
        </p:nvSpPr>
        <p:spPr>
          <a:xfrm>
            <a:off x="752850" y="2147125"/>
            <a:ext cx="5588700" cy="1240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76" name="Google Shape;476;p15"/>
          <p:cNvSpPr txBox="1">
            <a:spLocks noGrp="1"/>
          </p:cNvSpPr>
          <p:nvPr>
            <p:ph type="subTitle" idx="1"/>
          </p:nvPr>
        </p:nvSpPr>
        <p:spPr>
          <a:xfrm>
            <a:off x="752850" y="3561175"/>
            <a:ext cx="3673800" cy="703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77" name="Google Shape;477;p15"/>
          <p:cNvSpPr txBox="1">
            <a:spLocks noGrp="1"/>
          </p:cNvSpPr>
          <p:nvPr>
            <p:ph type="title" idx="2" hasCustomPrompt="1"/>
          </p:nvPr>
        </p:nvSpPr>
        <p:spPr>
          <a:xfrm>
            <a:off x="752850" y="878825"/>
            <a:ext cx="2435400" cy="999000"/>
          </a:xfrm>
          <a:prstGeom prst="rect">
            <a:avLst/>
          </a:prstGeom>
        </p:spPr>
        <p:txBody>
          <a:bodyPr spcFirstLastPara="1" wrap="square" lIns="91425" tIns="91425" rIns="91425" bIns="91425" anchor="ctr" anchorCtr="0">
            <a:noAutofit/>
          </a:bodyPr>
          <a:lstStyle>
            <a:lvl1pPr lvl="0" rtl="0">
              <a:spcBef>
                <a:spcPts val="0"/>
              </a:spcBef>
              <a:spcAft>
                <a:spcPts val="0"/>
              </a:spcAft>
              <a:buSzPts val="8900"/>
              <a:buNone/>
              <a:defRPr sz="8900">
                <a:solidFill>
                  <a:schemeClr val="accent3"/>
                </a:solidFill>
              </a:defRPr>
            </a:lvl1pPr>
            <a:lvl2pPr lvl="1" algn="ctr" rtl="0">
              <a:spcBef>
                <a:spcPts val="0"/>
              </a:spcBef>
              <a:spcAft>
                <a:spcPts val="0"/>
              </a:spcAft>
              <a:buSzPts val="8900"/>
              <a:buNone/>
              <a:defRPr sz="8900"/>
            </a:lvl2pPr>
            <a:lvl3pPr lvl="2" algn="ctr" rtl="0">
              <a:spcBef>
                <a:spcPts val="0"/>
              </a:spcBef>
              <a:spcAft>
                <a:spcPts val="0"/>
              </a:spcAft>
              <a:buSzPts val="8900"/>
              <a:buNone/>
              <a:defRPr sz="8900"/>
            </a:lvl3pPr>
            <a:lvl4pPr lvl="3" algn="ctr" rtl="0">
              <a:spcBef>
                <a:spcPts val="0"/>
              </a:spcBef>
              <a:spcAft>
                <a:spcPts val="0"/>
              </a:spcAft>
              <a:buSzPts val="8900"/>
              <a:buNone/>
              <a:defRPr sz="8900"/>
            </a:lvl4pPr>
            <a:lvl5pPr lvl="4" algn="ctr" rtl="0">
              <a:spcBef>
                <a:spcPts val="0"/>
              </a:spcBef>
              <a:spcAft>
                <a:spcPts val="0"/>
              </a:spcAft>
              <a:buSzPts val="8900"/>
              <a:buNone/>
              <a:defRPr sz="8900"/>
            </a:lvl5pPr>
            <a:lvl6pPr lvl="5" algn="ctr" rtl="0">
              <a:spcBef>
                <a:spcPts val="0"/>
              </a:spcBef>
              <a:spcAft>
                <a:spcPts val="0"/>
              </a:spcAft>
              <a:buSzPts val="8900"/>
              <a:buNone/>
              <a:defRPr sz="8900"/>
            </a:lvl6pPr>
            <a:lvl7pPr lvl="6" algn="ctr" rtl="0">
              <a:spcBef>
                <a:spcPts val="0"/>
              </a:spcBef>
              <a:spcAft>
                <a:spcPts val="0"/>
              </a:spcAft>
              <a:buSzPts val="8900"/>
              <a:buNone/>
              <a:defRPr sz="8900"/>
            </a:lvl7pPr>
            <a:lvl8pPr lvl="7" algn="ctr" rtl="0">
              <a:spcBef>
                <a:spcPts val="0"/>
              </a:spcBef>
              <a:spcAft>
                <a:spcPts val="0"/>
              </a:spcAft>
              <a:buSzPts val="8900"/>
              <a:buNone/>
              <a:defRPr sz="8900"/>
            </a:lvl8pPr>
            <a:lvl9pPr lvl="8" algn="ctr" rtl="0">
              <a:spcBef>
                <a:spcPts val="0"/>
              </a:spcBef>
              <a:spcAft>
                <a:spcPts val="0"/>
              </a:spcAft>
              <a:buSzPts val="8900"/>
              <a:buNone/>
              <a:defRPr sz="8900"/>
            </a:lvl9pPr>
          </a:lstStyle>
          <a:p>
            <a:r>
              <a:t>xx%</a:t>
            </a:r>
          </a:p>
        </p:txBody>
      </p:sp>
      <p:sp>
        <p:nvSpPr>
          <p:cNvPr id="478" name="Google Shape;478;p15"/>
          <p:cNvSpPr/>
          <p:nvPr/>
        </p:nvSpPr>
        <p:spPr>
          <a:xfrm rot="5399909">
            <a:off x="6855423" y="3731360"/>
            <a:ext cx="790943" cy="881180"/>
          </a:xfrm>
          <a:custGeom>
            <a:avLst/>
            <a:gdLst/>
            <a:ahLst/>
            <a:cxnLst/>
            <a:rect l="l" t="t" r="r" b="b"/>
            <a:pathLst>
              <a:path w="8329" h="9279" extrusionOk="0">
                <a:moveTo>
                  <a:pt x="3268" y="1"/>
                </a:moveTo>
                <a:cubicBezTo>
                  <a:pt x="2082" y="1"/>
                  <a:pt x="897" y="449"/>
                  <a:pt x="0" y="1346"/>
                </a:cubicBezTo>
                <a:lnTo>
                  <a:pt x="1338" y="2683"/>
                </a:lnTo>
                <a:cubicBezTo>
                  <a:pt x="1885" y="2151"/>
                  <a:pt x="2599" y="1885"/>
                  <a:pt x="3310" y="1885"/>
                </a:cubicBezTo>
                <a:cubicBezTo>
                  <a:pt x="4020" y="1885"/>
                  <a:pt x="4727" y="2151"/>
                  <a:pt x="5259" y="2683"/>
                </a:cubicBezTo>
                <a:cubicBezTo>
                  <a:pt x="6323" y="3777"/>
                  <a:pt x="6323" y="5510"/>
                  <a:pt x="5259" y="6604"/>
                </a:cubicBezTo>
                <a:cubicBezTo>
                  <a:pt x="4697" y="7136"/>
                  <a:pt x="3982" y="7402"/>
                  <a:pt x="3276" y="7402"/>
                </a:cubicBezTo>
                <a:cubicBezTo>
                  <a:pt x="2569" y="7402"/>
                  <a:pt x="1870" y="7136"/>
                  <a:pt x="1338" y="6604"/>
                </a:cubicBezTo>
                <a:lnTo>
                  <a:pt x="0" y="7911"/>
                </a:lnTo>
                <a:cubicBezTo>
                  <a:pt x="882" y="8792"/>
                  <a:pt x="2007" y="9279"/>
                  <a:pt x="3283" y="9279"/>
                </a:cubicBezTo>
                <a:cubicBezTo>
                  <a:pt x="4499" y="9279"/>
                  <a:pt x="5654" y="8792"/>
                  <a:pt x="6535" y="7881"/>
                </a:cubicBezTo>
                <a:cubicBezTo>
                  <a:pt x="8329" y="6087"/>
                  <a:pt x="8329" y="3139"/>
                  <a:pt x="6535" y="1346"/>
                </a:cubicBezTo>
                <a:cubicBezTo>
                  <a:pt x="5639" y="449"/>
                  <a:pt x="4453" y="1"/>
                  <a:pt x="3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2">
  <p:cSld name="CUSTOM_23">
    <p:bg>
      <p:bgPr>
        <a:solidFill>
          <a:schemeClr val="dk2"/>
        </a:solidFill>
        <a:effectLst/>
      </p:bgPr>
    </p:bg>
    <p:spTree>
      <p:nvGrpSpPr>
        <p:cNvPr id="1" name="Shape 479"/>
        <p:cNvGrpSpPr/>
        <p:nvPr/>
      </p:nvGrpSpPr>
      <p:grpSpPr>
        <a:xfrm>
          <a:off x="0" y="0"/>
          <a:ext cx="0" cy="0"/>
          <a:chOff x="0" y="0"/>
          <a:chExt cx="0" cy="0"/>
        </a:xfrm>
      </p:grpSpPr>
      <p:sp>
        <p:nvSpPr>
          <p:cNvPr id="480" name="Google Shape;480;p16"/>
          <p:cNvSpPr txBox="1">
            <a:spLocks noGrp="1"/>
          </p:cNvSpPr>
          <p:nvPr>
            <p:ph type="title"/>
          </p:nvPr>
        </p:nvSpPr>
        <p:spPr>
          <a:xfrm flipH="1">
            <a:off x="2461675" y="2147125"/>
            <a:ext cx="5969100" cy="124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6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481" name="Google Shape;481;p16"/>
          <p:cNvSpPr txBox="1">
            <a:spLocks noGrp="1"/>
          </p:cNvSpPr>
          <p:nvPr>
            <p:ph type="subTitle" idx="1"/>
          </p:nvPr>
        </p:nvSpPr>
        <p:spPr>
          <a:xfrm flipH="1">
            <a:off x="4756975" y="3561175"/>
            <a:ext cx="3673800" cy="703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6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482" name="Google Shape;482;p16"/>
          <p:cNvSpPr txBox="1">
            <a:spLocks noGrp="1"/>
          </p:cNvSpPr>
          <p:nvPr>
            <p:ph type="title" idx="2" hasCustomPrompt="1"/>
          </p:nvPr>
        </p:nvSpPr>
        <p:spPr>
          <a:xfrm flipH="1">
            <a:off x="5995375" y="878825"/>
            <a:ext cx="2435400" cy="999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8900"/>
              <a:buNone/>
              <a:defRPr sz="8900">
                <a:solidFill>
                  <a:schemeClr val="accent3"/>
                </a:solidFill>
              </a:defRPr>
            </a:lvl1pPr>
            <a:lvl2pPr lvl="1" algn="r" rtl="0">
              <a:spcBef>
                <a:spcPts val="0"/>
              </a:spcBef>
              <a:spcAft>
                <a:spcPts val="0"/>
              </a:spcAft>
              <a:buSzPts val="8900"/>
              <a:buNone/>
              <a:defRPr sz="8900"/>
            </a:lvl2pPr>
            <a:lvl3pPr lvl="2" algn="r" rtl="0">
              <a:spcBef>
                <a:spcPts val="0"/>
              </a:spcBef>
              <a:spcAft>
                <a:spcPts val="0"/>
              </a:spcAft>
              <a:buSzPts val="8900"/>
              <a:buNone/>
              <a:defRPr sz="8900"/>
            </a:lvl3pPr>
            <a:lvl4pPr lvl="3" algn="r" rtl="0">
              <a:spcBef>
                <a:spcPts val="0"/>
              </a:spcBef>
              <a:spcAft>
                <a:spcPts val="0"/>
              </a:spcAft>
              <a:buSzPts val="8900"/>
              <a:buNone/>
              <a:defRPr sz="8900"/>
            </a:lvl4pPr>
            <a:lvl5pPr lvl="4" algn="r" rtl="0">
              <a:spcBef>
                <a:spcPts val="0"/>
              </a:spcBef>
              <a:spcAft>
                <a:spcPts val="0"/>
              </a:spcAft>
              <a:buSzPts val="8900"/>
              <a:buNone/>
              <a:defRPr sz="8900"/>
            </a:lvl5pPr>
            <a:lvl6pPr lvl="5" algn="r" rtl="0">
              <a:spcBef>
                <a:spcPts val="0"/>
              </a:spcBef>
              <a:spcAft>
                <a:spcPts val="0"/>
              </a:spcAft>
              <a:buSzPts val="8900"/>
              <a:buNone/>
              <a:defRPr sz="8900"/>
            </a:lvl6pPr>
            <a:lvl7pPr lvl="6" algn="r" rtl="0">
              <a:spcBef>
                <a:spcPts val="0"/>
              </a:spcBef>
              <a:spcAft>
                <a:spcPts val="0"/>
              </a:spcAft>
              <a:buSzPts val="8900"/>
              <a:buNone/>
              <a:defRPr sz="8900"/>
            </a:lvl7pPr>
            <a:lvl8pPr lvl="7" algn="r" rtl="0">
              <a:spcBef>
                <a:spcPts val="0"/>
              </a:spcBef>
              <a:spcAft>
                <a:spcPts val="0"/>
              </a:spcAft>
              <a:buSzPts val="8900"/>
              <a:buNone/>
              <a:defRPr sz="8900"/>
            </a:lvl8pPr>
            <a:lvl9pPr lvl="8" algn="r" rtl="0">
              <a:spcBef>
                <a:spcPts val="0"/>
              </a:spcBef>
              <a:spcAft>
                <a:spcPts val="0"/>
              </a:spcAft>
              <a:buSzPts val="8900"/>
              <a:buNone/>
              <a:defRPr sz="8900"/>
            </a:lvl9pPr>
          </a:lstStyle>
          <a:p>
            <a:r>
              <a:t>xx%</a:t>
            </a:r>
          </a:p>
        </p:txBody>
      </p:sp>
      <p:grpSp>
        <p:nvGrpSpPr>
          <p:cNvPr id="483" name="Google Shape;483;p16"/>
          <p:cNvGrpSpPr/>
          <p:nvPr/>
        </p:nvGrpSpPr>
        <p:grpSpPr>
          <a:xfrm>
            <a:off x="6007692" y="300175"/>
            <a:ext cx="3129036" cy="164400"/>
            <a:chOff x="6007692" y="300175"/>
            <a:chExt cx="3129036" cy="164400"/>
          </a:xfrm>
        </p:grpSpPr>
        <p:grpSp>
          <p:nvGrpSpPr>
            <p:cNvPr id="484" name="Google Shape;484;p16"/>
            <p:cNvGrpSpPr/>
            <p:nvPr/>
          </p:nvGrpSpPr>
          <p:grpSpPr>
            <a:xfrm>
              <a:off x="6040392" y="334012"/>
              <a:ext cx="3096337" cy="96586"/>
              <a:chOff x="6040392" y="334012"/>
              <a:chExt cx="3096337" cy="96586"/>
            </a:xfrm>
          </p:grpSpPr>
          <p:sp>
            <p:nvSpPr>
              <p:cNvPr id="485" name="Google Shape;485;p16"/>
              <p:cNvSpPr/>
              <p:nvPr/>
            </p:nvSpPr>
            <p:spPr>
              <a:xfrm>
                <a:off x="6232650" y="376650"/>
                <a:ext cx="2904078" cy="11300"/>
              </a:xfrm>
              <a:custGeom>
                <a:avLst/>
                <a:gdLst/>
                <a:ahLst/>
                <a:cxnLst/>
                <a:rect l="l" t="t" r="r" b="b"/>
                <a:pathLst>
                  <a:path w="21703" h="335" extrusionOk="0">
                    <a:moveTo>
                      <a:pt x="0" y="0"/>
                    </a:moveTo>
                    <a:lnTo>
                      <a:pt x="0" y="335"/>
                    </a:lnTo>
                    <a:lnTo>
                      <a:pt x="21703" y="335"/>
                    </a:lnTo>
                    <a:lnTo>
                      <a:pt x="2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6"/>
              <p:cNvSpPr/>
              <p:nvPr/>
            </p:nvSpPr>
            <p:spPr>
              <a:xfrm>
                <a:off x="6040392" y="3340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7" name="Google Shape;487;p16"/>
            <p:cNvSpPr/>
            <p:nvPr/>
          </p:nvSpPr>
          <p:spPr>
            <a:xfrm>
              <a:off x="6007692" y="300175"/>
              <a:ext cx="164400" cy="1644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16"/>
          <p:cNvGrpSpPr/>
          <p:nvPr/>
        </p:nvGrpSpPr>
        <p:grpSpPr>
          <a:xfrm rot="10800000" flipH="1">
            <a:off x="-822842" y="2628955"/>
            <a:ext cx="2105193" cy="2105193"/>
            <a:chOff x="8125275" y="2967225"/>
            <a:chExt cx="1366476" cy="1366476"/>
          </a:xfrm>
        </p:grpSpPr>
        <p:sp>
          <p:nvSpPr>
            <p:cNvPr id="489" name="Google Shape;489;p16"/>
            <p:cNvSpPr/>
            <p:nvPr/>
          </p:nvSpPr>
          <p:spPr>
            <a:xfrm>
              <a:off x="8180983" y="3100078"/>
              <a:ext cx="1255063" cy="1100827"/>
            </a:xfrm>
            <a:custGeom>
              <a:avLst/>
              <a:gdLst/>
              <a:ahLst/>
              <a:cxnLst/>
              <a:rect l="l" t="t" r="r" b="b"/>
              <a:pathLst>
                <a:path w="23769" h="20848" extrusionOk="0">
                  <a:moveTo>
                    <a:pt x="11868" y="195"/>
                  </a:moveTo>
                  <a:cubicBezTo>
                    <a:pt x="15750" y="195"/>
                    <a:pt x="19471" y="2408"/>
                    <a:pt x="21200" y="6158"/>
                  </a:cubicBezTo>
                  <a:cubicBezTo>
                    <a:pt x="23540" y="11294"/>
                    <a:pt x="21286" y="17400"/>
                    <a:pt x="16150" y="19739"/>
                  </a:cubicBezTo>
                  <a:cubicBezTo>
                    <a:pt x="14764" y="20379"/>
                    <a:pt x="13309" y="20681"/>
                    <a:pt x="11877" y="20681"/>
                  </a:cubicBezTo>
                  <a:cubicBezTo>
                    <a:pt x="8004" y="20681"/>
                    <a:pt x="4298" y="18467"/>
                    <a:pt x="2569" y="14718"/>
                  </a:cubicBezTo>
                  <a:cubicBezTo>
                    <a:pt x="229" y="9582"/>
                    <a:pt x="2454" y="3476"/>
                    <a:pt x="7590" y="1136"/>
                  </a:cubicBezTo>
                  <a:cubicBezTo>
                    <a:pt x="8976" y="497"/>
                    <a:pt x="10433" y="195"/>
                    <a:pt x="11868" y="195"/>
                  </a:cubicBezTo>
                  <a:close/>
                  <a:moveTo>
                    <a:pt x="11846" y="0"/>
                  </a:moveTo>
                  <a:cubicBezTo>
                    <a:pt x="10387" y="0"/>
                    <a:pt x="8908" y="310"/>
                    <a:pt x="7505" y="965"/>
                  </a:cubicBezTo>
                  <a:cubicBezTo>
                    <a:pt x="2283" y="3390"/>
                    <a:pt x="1" y="9582"/>
                    <a:pt x="2397" y="14803"/>
                  </a:cubicBezTo>
                  <a:cubicBezTo>
                    <a:pt x="4167" y="18592"/>
                    <a:pt x="7942" y="20847"/>
                    <a:pt x="11882" y="20847"/>
                  </a:cubicBezTo>
                  <a:cubicBezTo>
                    <a:pt x="13342" y="20847"/>
                    <a:pt x="14824" y="20538"/>
                    <a:pt x="16236" y="19882"/>
                  </a:cubicBezTo>
                  <a:cubicBezTo>
                    <a:pt x="21428" y="17457"/>
                    <a:pt x="23768" y="11265"/>
                    <a:pt x="21343" y="6044"/>
                  </a:cubicBezTo>
                  <a:cubicBezTo>
                    <a:pt x="19573" y="2255"/>
                    <a:pt x="15783" y="0"/>
                    <a:pt x="11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6"/>
            <p:cNvSpPr/>
            <p:nvPr/>
          </p:nvSpPr>
          <p:spPr>
            <a:xfrm>
              <a:off x="8293982" y="3863616"/>
              <a:ext cx="750324" cy="352879"/>
            </a:xfrm>
            <a:custGeom>
              <a:avLst/>
              <a:gdLst/>
              <a:ahLst/>
              <a:cxnLst/>
              <a:rect l="l" t="t" r="r" b="b"/>
              <a:pathLst>
                <a:path w="14210" h="6683" extrusionOk="0">
                  <a:moveTo>
                    <a:pt x="971" y="1"/>
                  </a:moveTo>
                  <a:lnTo>
                    <a:pt x="1" y="429"/>
                  </a:lnTo>
                  <a:cubicBezTo>
                    <a:pt x="1830" y="4358"/>
                    <a:pt x="5690" y="6682"/>
                    <a:pt x="9725" y="6682"/>
                  </a:cubicBezTo>
                  <a:cubicBezTo>
                    <a:pt x="11228" y="6682"/>
                    <a:pt x="12754" y="6360"/>
                    <a:pt x="14210" y="5679"/>
                  </a:cubicBezTo>
                  <a:lnTo>
                    <a:pt x="13782" y="4709"/>
                  </a:lnTo>
                  <a:cubicBezTo>
                    <a:pt x="12470" y="5322"/>
                    <a:pt x="11092" y="5612"/>
                    <a:pt x="9734" y="5612"/>
                  </a:cubicBezTo>
                  <a:cubicBezTo>
                    <a:pt x="6098" y="5612"/>
                    <a:pt x="2612" y="3532"/>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6"/>
            <p:cNvSpPr/>
            <p:nvPr/>
          </p:nvSpPr>
          <p:spPr>
            <a:xfrm>
              <a:off x="8125275" y="2967225"/>
              <a:ext cx="1366476" cy="1366476"/>
            </a:xfrm>
            <a:custGeom>
              <a:avLst/>
              <a:gdLst/>
              <a:ahLst/>
              <a:cxnLst/>
              <a:rect l="l" t="t" r="r" b="b"/>
              <a:pathLst>
                <a:path w="25879" h="25879" extrusionOk="0">
                  <a:moveTo>
                    <a:pt x="12725" y="0"/>
                  </a:moveTo>
                  <a:lnTo>
                    <a:pt x="12725" y="542"/>
                  </a:lnTo>
                  <a:lnTo>
                    <a:pt x="12897" y="542"/>
                  </a:lnTo>
                  <a:lnTo>
                    <a:pt x="12897" y="0"/>
                  </a:lnTo>
                  <a:close/>
                  <a:moveTo>
                    <a:pt x="13610" y="0"/>
                  </a:moveTo>
                  <a:lnTo>
                    <a:pt x="13581" y="542"/>
                  </a:lnTo>
                  <a:lnTo>
                    <a:pt x="13753" y="542"/>
                  </a:lnTo>
                  <a:lnTo>
                    <a:pt x="13781" y="0"/>
                  </a:lnTo>
                  <a:close/>
                  <a:moveTo>
                    <a:pt x="11841" y="57"/>
                  </a:moveTo>
                  <a:lnTo>
                    <a:pt x="11869" y="571"/>
                  </a:lnTo>
                  <a:lnTo>
                    <a:pt x="12041" y="571"/>
                  </a:lnTo>
                  <a:lnTo>
                    <a:pt x="12012" y="57"/>
                  </a:lnTo>
                  <a:close/>
                  <a:moveTo>
                    <a:pt x="11128" y="114"/>
                  </a:moveTo>
                  <a:cubicBezTo>
                    <a:pt x="11042" y="114"/>
                    <a:pt x="11013" y="143"/>
                    <a:pt x="10928" y="143"/>
                  </a:cubicBezTo>
                  <a:lnTo>
                    <a:pt x="11013" y="685"/>
                  </a:lnTo>
                  <a:cubicBezTo>
                    <a:pt x="11071" y="657"/>
                    <a:pt x="11128" y="657"/>
                    <a:pt x="11185" y="657"/>
                  </a:cubicBezTo>
                  <a:lnTo>
                    <a:pt x="11128" y="114"/>
                  </a:lnTo>
                  <a:close/>
                  <a:moveTo>
                    <a:pt x="14494" y="114"/>
                  </a:moveTo>
                  <a:lnTo>
                    <a:pt x="14437" y="657"/>
                  </a:lnTo>
                  <a:cubicBezTo>
                    <a:pt x="14494" y="685"/>
                    <a:pt x="14523" y="685"/>
                    <a:pt x="14609" y="685"/>
                  </a:cubicBezTo>
                  <a:lnTo>
                    <a:pt x="14694" y="143"/>
                  </a:lnTo>
                  <a:cubicBezTo>
                    <a:pt x="14609" y="114"/>
                    <a:pt x="14580" y="114"/>
                    <a:pt x="14494" y="114"/>
                  </a:cubicBezTo>
                  <a:close/>
                  <a:moveTo>
                    <a:pt x="15407" y="257"/>
                  </a:moveTo>
                  <a:lnTo>
                    <a:pt x="15293" y="771"/>
                  </a:lnTo>
                  <a:cubicBezTo>
                    <a:pt x="15350" y="771"/>
                    <a:pt x="15407" y="799"/>
                    <a:pt x="15464" y="799"/>
                  </a:cubicBezTo>
                  <a:lnTo>
                    <a:pt x="15579" y="286"/>
                  </a:lnTo>
                  <a:cubicBezTo>
                    <a:pt x="15493" y="286"/>
                    <a:pt x="15464" y="257"/>
                    <a:pt x="15407" y="257"/>
                  </a:cubicBezTo>
                  <a:close/>
                  <a:moveTo>
                    <a:pt x="10215" y="286"/>
                  </a:moveTo>
                  <a:cubicBezTo>
                    <a:pt x="10158" y="286"/>
                    <a:pt x="10129" y="343"/>
                    <a:pt x="10043" y="343"/>
                  </a:cubicBezTo>
                  <a:lnTo>
                    <a:pt x="10158" y="828"/>
                  </a:lnTo>
                  <a:cubicBezTo>
                    <a:pt x="10215" y="828"/>
                    <a:pt x="10243" y="799"/>
                    <a:pt x="10329" y="799"/>
                  </a:cubicBezTo>
                  <a:lnTo>
                    <a:pt x="10215" y="286"/>
                  </a:lnTo>
                  <a:close/>
                  <a:moveTo>
                    <a:pt x="16263" y="428"/>
                  </a:moveTo>
                  <a:lnTo>
                    <a:pt x="16121" y="942"/>
                  </a:lnTo>
                  <a:cubicBezTo>
                    <a:pt x="16178" y="942"/>
                    <a:pt x="16206" y="970"/>
                    <a:pt x="16292" y="970"/>
                  </a:cubicBezTo>
                  <a:lnTo>
                    <a:pt x="16435" y="485"/>
                  </a:lnTo>
                  <a:cubicBezTo>
                    <a:pt x="16349" y="485"/>
                    <a:pt x="16320" y="428"/>
                    <a:pt x="16263" y="428"/>
                  </a:cubicBezTo>
                  <a:close/>
                  <a:moveTo>
                    <a:pt x="9359" y="514"/>
                  </a:moveTo>
                  <a:cubicBezTo>
                    <a:pt x="9302" y="514"/>
                    <a:pt x="9273" y="542"/>
                    <a:pt x="9187" y="542"/>
                  </a:cubicBezTo>
                  <a:lnTo>
                    <a:pt x="9330" y="1056"/>
                  </a:lnTo>
                  <a:cubicBezTo>
                    <a:pt x="9416" y="1056"/>
                    <a:pt x="9444" y="999"/>
                    <a:pt x="9501" y="999"/>
                  </a:cubicBezTo>
                  <a:lnTo>
                    <a:pt x="9359" y="514"/>
                  </a:lnTo>
                  <a:close/>
                  <a:moveTo>
                    <a:pt x="17119" y="714"/>
                  </a:moveTo>
                  <a:lnTo>
                    <a:pt x="16920" y="1227"/>
                  </a:lnTo>
                  <a:cubicBezTo>
                    <a:pt x="17005" y="1256"/>
                    <a:pt x="17034" y="1256"/>
                    <a:pt x="17119" y="1284"/>
                  </a:cubicBezTo>
                  <a:lnTo>
                    <a:pt x="17291" y="799"/>
                  </a:lnTo>
                  <a:cubicBezTo>
                    <a:pt x="17205" y="771"/>
                    <a:pt x="17176" y="771"/>
                    <a:pt x="17119" y="714"/>
                  </a:cubicBezTo>
                  <a:close/>
                  <a:moveTo>
                    <a:pt x="8503" y="771"/>
                  </a:moveTo>
                  <a:cubicBezTo>
                    <a:pt x="8446" y="799"/>
                    <a:pt x="8417" y="799"/>
                    <a:pt x="8331" y="828"/>
                  </a:cubicBezTo>
                  <a:lnTo>
                    <a:pt x="8503" y="1341"/>
                  </a:lnTo>
                  <a:cubicBezTo>
                    <a:pt x="8588" y="1284"/>
                    <a:pt x="8617" y="1284"/>
                    <a:pt x="8702" y="1256"/>
                  </a:cubicBezTo>
                  <a:lnTo>
                    <a:pt x="8503" y="771"/>
                  </a:lnTo>
                  <a:close/>
                  <a:moveTo>
                    <a:pt x="17975" y="1056"/>
                  </a:moveTo>
                  <a:lnTo>
                    <a:pt x="17776" y="1541"/>
                  </a:lnTo>
                  <a:cubicBezTo>
                    <a:pt x="17833" y="1570"/>
                    <a:pt x="17890" y="1570"/>
                    <a:pt x="17918" y="1627"/>
                  </a:cubicBezTo>
                  <a:lnTo>
                    <a:pt x="18147" y="1113"/>
                  </a:lnTo>
                  <a:cubicBezTo>
                    <a:pt x="18061" y="1085"/>
                    <a:pt x="18032" y="1085"/>
                    <a:pt x="17975" y="1056"/>
                  </a:cubicBezTo>
                  <a:close/>
                  <a:moveTo>
                    <a:pt x="7704" y="1113"/>
                  </a:moveTo>
                  <a:cubicBezTo>
                    <a:pt x="7618" y="1142"/>
                    <a:pt x="7590" y="1142"/>
                    <a:pt x="7504" y="1199"/>
                  </a:cubicBezTo>
                  <a:lnTo>
                    <a:pt x="7761" y="1655"/>
                  </a:lnTo>
                  <a:cubicBezTo>
                    <a:pt x="7789" y="1627"/>
                    <a:pt x="7875" y="1627"/>
                    <a:pt x="7903" y="1570"/>
                  </a:cubicBezTo>
                  <a:lnTo>
                    <a:pt x="7704" y="1113"/>
                  </a:lnTo>
                  <a:close/>
                  <a:moveTo>
                    <a:pt x="7076" y="1398"/>
                  </a:moveTo>
                  <a:cubicBezTo>
                    <a:pt x="7019" y="1427"/>
                    <a:pt x="6990" y="1484"/>
                    <a:pt x="6933" y="1484"/>
                  </a:cubicBezTo>
                  <a:lnTo>
                    <a:pt x="7190" y="1940"/>
                  </a:lnTo>
                  <a:cubicBezTo>
                    <a:pt x="7219" y="1912"/>
                    <a:pt x="7304" y="1912"/>
                    <a:pt x="7333" y="1855"/>
                  </a:cubicBezTo>
                  <a:lnTo>
                    <a:pt x="7076" y="1398"/>
                  </a:lnTo>
                  <a:close/>
                  <a:moveTo>
                    <a:pt x="18774" y="1398"/>
                  </a:moveTo>
                  <a:lnTo>
                    <a:pt x="18546" y="1855"/>
                  </a:lnTo>
                  <a:cubicBezTo>
                    <a:pt x="18575" y="1912"/>
                    <a:pt x="18632" y="1912"/>
                    <a:pt x="18660" y="1940"/>
                  </a:cubicBezTo>
                  <a:lnTo>
                    <a:pt x="18917" y="1484"/>
                  </a:lnTo>
                  <a:cubicBezTo>
                    <a:pt x="18888" y="1484"/>
                    <a:pt x="18831" y="1427"/>
                    <a:pt x="18774" y="1398"/>
                  </a:cubicBezTo>
                  <a:close/>
                  <a:moveTo>
                    <a:pt x="6306" y="1826"/>
                  </a:moveTo>
                  <a:cubicBezTo>
                    <a:pt x="6220" y="1855"/>
                    <a:pt x="6192" y="1912"/>
                    <a:pt x="6163" y="1912"/>
                  </a:cubicBezTo>
                  <a:lnTo>
                    <a:pt x="6448" y="2368"/>
                  </a:lnTo>
                  <a:cubicBezTo>
                    <a:pt x="6477" y="2368"/>
                    <a:pt x="6534" y="2340"/>
                    <a:pt x="6591" y="2283"/>
                  </a:cubicBezTo>
                  <a:lnTo>
                    <a:pt x="6306" y="1826"/>
                  </a:lnTo>
                  <a:close/>
                  <a:moveTo>
                    <a:pt x="19573" y="1826"/>
                  </a:moveTo>
                  <a:lnTo>
                    <a:pt x="19288" y="2311"/>
                  </a:lnTo>
                  <a:cubicBezTo>
                    <a:pt x="19316" y="2311"/>
                    <a:pt x="19402" y="2368"/>
                    <a:pt x="19430" y="2397"/>
                  </a:cubicBezTo>
                  <a:lnTo>
                    <a:pt x="19716" y="1940"/>
                  </a:lnTo>
                  <a:cubicBezTo>
                    <a:pt x="19687" y="1912"/>
                    <a:pt x="19602" y="1855"/>
                    <a:pt x="19573" y="1826"/>
                  </a:cubicBezTo>
                  <a:close/>
                  <a:moveTo>
                    <a:pt x="5564" y="2340"/>
                  </a:moveTo>
                  <a:cubicBezTo>
                    <a:pt x="5478" y="2368"/>
                    <a:pt x="5450" y="2397"/>
                    <a:pt x="5364" y="2426"/>
                  </a:cubicBezTo>
                  <a:lnTo>
                    <a:pt x="5706" y="2854"/>
                  </a:lnTo>
                  <a:cubicBezTo>
                    <a:pt x="5735" y="2825"/>
                    <a:pt x="5792" y="2796"/>
                    <a:pt x="5821" y="2768"/>
                  </a:cubicBezTo>
                  <a:lnTo>
                    <a:pt x="5564" y="2340"/>
                  </a:lnTo>
                  <a:close/>
                  <a:moveTo>
                    <a:pt x="20315" y="2340"/>
                  </a:moveTo>
                  <a:lnTo>
                    <a:pt x="20001" y="2768"/>
                  </a:lnTo>
                  <a:cubicBezTo>
                    <a:pt x="20030" y="2796"/>
                    <a:pt x="20115" y="2825"/>
                    <a:pt x="20144" y="2854"/>
                  </a:cubicBezTo>
                  <a:lnTo>
                    <a:pt x="20458" y="2426"/>
                  </a:lnTo>
                  <a:cubicBezTo>
                    <a:pt x="20429" y="2397"/>
                    <a:pt x="20343" y="2368"/>
                    <a:pt x="20315" y="2340"/>
                  </a:cubicBezTo>
                  <a:close/>
                  <a:moveTo>
                    <a:pt x="21028" y="2854"/>
                  </a:moveTo>
                  <a:lnTo>
                    <a:pt x="20714" y="3253"/>
                  </a:lnTo>
                  <a:cubicBezTo>
                    <a:pt x="20771" y="3281"/>
                    <a:pt x="20829" y="3310"/>
                    <a:pt x="20857" y="3367"/>
                  </a:cubicBezTo>
                  <a:lnTo>
                    <a:pt x="21171" y="2968"/>
                  </a:lnTo>
                  <a:cubicBezTo>
                    <a:pt x="21142" y="2939"/>
                    <a:pt x="21057" y="2911"/>
                    <a:pt x="21028" y="2854"/>
                  </a:cubicBezTo>
                  <a:close/>
                  <a:moveTo>
                    <a:pt x="4851" y="2854"/>
                  </a:moveTo>
                  <a:cubicBezTo>
                    <a:pt x="4765" y="2911"/>
                    <a:pt x="4736" y="2939"/>
                    <a:pt x="4708" y="2996"/>
                  </a:cubicBezTo>
                  <a:lnTo>
                    <a:pt x="5022" y="3396"/>
                  </a:lnTo>
                  <a:cubicBezTo>
                    <a:pt x="5079" y="3367"/>
                    <a:pt x="5107" y="3339"/>
                    <a:pt x="5164" y="3281"/>
                  </a:cubicBezTo>
                  <a:lnTo>
                    <a:pt x="4851" y="2854"/>
                  </a:lnTo>
                  <a:close/>
                  <a:moveTo>
                    <a:pt x="4166" y="3424"/>
                  </a:moveTo>
                  <a:cubicBezTo>
                    <a:pt x="4080" y="3481"/>
                    <a:pt x="4052" y="3538"/>
                    <a:pt x="4023" y="3538"/>
                  </a:cubicBezTo>
                  <a:lnTo>
                    <a:pt x="4365" y="3938"/>
                  </a:lnTo>
                  <a:cubicBezTo>
                    <a:pt x="4451" y="3909"/>
                    <a:pt x="4480" y="3852"/>
                    <a:pt x="4508" y="3824"/>
                  </a:cubicBezTo>
                  <a:lnTo>
                    <a:pt x="4166" y="3424"/>
                  </a:lnTo>
                  <a:close/>
                  <a:moveTo>
                    <a:pt x="21713" y="3424"/>
                  </a:moveTo>
                  <a:lnTo>
                    <a:pt x="21342" y="3824"/>
                  </a:lnTo>
                  <a:cubicBezTo>
                    <a:pt x="21428" y="3852"/>
                    <a:pt x="21456" y="3909"/>
                    <a:pt x="21485" y="3938"/>
                  </a:cubicBezTo>
                  <a:lnTo>
                    <a:pt x="21856" y="3538"/>
                  </a:lnTo>
                  <a:cubicBezTo>
                    <a:pt x="21770" y="3510"/>
                    <a:pt x="21742" y="3481"/>
                    <a:pt x="21713" y="3424"/>
                  </a:cubicBezTo>
                  <a:close/>
                  <a:moveTo>
                    <a:pt x="3509" y="4080"/>
                  </a:moveTo>
                  <a:cubicBezTo>
                    <a:pt x="3481" y="4109"/>
                    <a:pt x="3424" y="4137"/>
                    <a:pt x="3424" y="4223"/>
                  </a:cubicBezTo>
                  <a:lnTo>
                    <a:pt x="3795" y="4565"/>
                  </a:lnTo>
                  <a:cubicBezTo>
                    <a:pt x="3852" y="4508"/>
                    <a:pt x="3880" y="4480"/>
                    <a:pt x="3909" y="4423"/>
                  </a:cubicBezTo>
                  <a:lnTo>
                    <a:pt x="3509" y="4080"/>
                  </a:lnTo>
                  <a:close/>
                  <a:moveTo>
                    <a:pt x="22341" y="4080"/>
                  </a:moveTo>
                  <a:lnTo>
                    <a:pt x="21970" y="4423"/>
                  </a:lnTo>
                  <a:cubicBezTo>
                    <a:pt x="21998" y="4508"/>
                    <a:pt x="22027" y="4537"/>
                    <a:pt x="22055" y="4565"/>
                  </a:cubicBezTo>
                  <a:lnTo>
                    <a:pt x="22455" y="4223"/>
                  </a:lnTo>
                  <a:cubicBezTo>
                    <a:pt x="22426" y="4137"/>
                    <a:pt x="22398" y="4109"/>
                    <a:pt x="22341" y="4080"/>
                  </a:cubicBezTo>
                  <a:close/>
                  <a:moveTo>
                    <a:pt x="22911" y="4708"/>
                  </a:moveTo>
                  <a:lnTo>
                    <a:pt x="22483" y="5050"/>
                  </a:lnTo>
                  <a:cubicBezTo>
                    <a:pt x="22512" y="5079"/>
                    <a:pt x="22569" y="5136"/>
                    <a:pt x="22598" y="5193"/>
                  </a:cubicBezTo>
                  <a:lnTo>
                    <a:pt x="23026" y="4851"/>
                  </a:lnTo>
                  <a:cubicBezTo>
                    <a:pt x="22997" y="4822"/>
                    <a:pt x="22968" y="4765"/>
                    <a:pt x="22911" y="4708"/>
                  </a:cubicBezTo>
                  <a:close/>
                  <a:moveTo>
                    <a:pt x="2910" y="4765"/>
                  </a:moveTo>
                  <a:lnTo>
                    <a:pt x="2768" y="4908"/>
                  </a:lnTo>
                  <a:lnTo>
                    <a:pt x="3196" y="5222"/>
                  </a:lnTo>
                  <a:cubicBezTo>
                    <a:pt x="3224" y="5136"/>
                    <a:pt x="3281" y="5108"/>
                    <a:pt x="3310" y="5079"/>
                  </a:cubicBezTo>
                  <a:lnTo>
                    <a:pt x="2910" y="4765"/>
                  </a:lnTo>
                  <a:close/>
                  <a:moveTo>
                    <a:pt x="23482" y="5421"/>
                  </a:moveTo>
                  <a:lnTo>
                    <a:pt x="23054" y="5707"/>
                  </a:lnTo>
                  <a:cubicBezTo>
                    <a:pt x="23083" y="5764"/>
                    <a:pt x="23140" y="5821"/>
                    <a:pt x="23168" y="5849"/>
                  </a:cubicBezTo>
                  <a:lnTo>
                    <a:pt x="23596" y="5564"/>
                  </a:lnTo>
                  <a:cubicBezTo>
                    <a:pt x="23568" y="5536"/>
                    <a:pt x="23539" y="5478"/>
                    <a:pt x="23482" y="5421"/>
                  </a:cubicBezTo>
                  <a:close/>
                  <a:moveTo>
                    <a:pt x="2368" y="5478"/>
                  </a:moveTo>
                  <a:cubicBezTo>
                    <a:pt x="2340" y="5507"/>
                    <a:pt x="2311" y="5564"/>
                    <a:pt x="2283" y="5650"/>
                  </a:cubicBezTo>
                  <a:lnTo>
                    <a:pt x="2711" y="5935"/>
                  </a:lnTo>
                  <a:cubicBezTo>
                    <a:pt x="2739" y="5906"/>
                    <a:pt x="2768" y="5821"/>
                    <a:pt x="2796" y="5792"/>
                  </a:cubicBezTo>
                  <a:lnTo>
                    <a:pt x="2368" y="5478"/>
                  </a:lnTo>
                  <a:close/>
                  <a:moveTo>
                    <a:pt x="23967" y="6192"/>
                  </a:moveTo>
                  <a:lnTo>
                    <a:pt x="23539" y="6477"/>
                  </a:lnTo>
                  <a:cubicBezTo>
                    <a:pt x="23539" y="6506"/>
                    <a:pt x="23568" y="6563"/>
                    <a:pt x="23596" y="6620"/>
                  </a:cubicBezTo>
                  <a:lnTo>
                    <a:pt x="24053" y="6334"/>
                  </a:lnTo>
                  <a:cubicBezTo>
                    <a:pt x="24024" y="6277"/>
                    <a:pt x="23996" y="6220"/>
                    <a:pt x="23967" y="6192"/>
                  </a:cubicBezTo>
                  <a:close/>
                  <a:moveTo>
                    <a:pt x="1883" y="6220"/>
                  </a:moveTo>
                  <a:cubicBezTo>
                    <a:pt x="1855" y="6249"/>
                    <a:pt x="1855" y="6334"/>
                    <a:pt x="1798" y="6391"/>
                  </a:cubicBezTo>
                  <a:lnTo>
                    <a:pt x="2254" y="6648"/>
                  </a:lnTo>
                  <a:cubicBezTo>
                    <a:pt x="2254" y="6620"/>
                    <a:pt x="2311" y="6534"/>
                    <a:pt x="2340" y="6506"/>
                  </a:cubicBezTo>
                  <a:lnTo>
                    <a:pt x="1883" y="6220"/>
                  </a:lnTo>
                  <a:close/>
                  <a:moveTo>
                    <a:pt x="24424" y="6962"/>
                  </a:moveTo>
                  <a:lnTo>
                    <a:pt x="23967" y="7219"/>
                  </a:lnTo>
                  <a:cubicBezTo>
                    <a:pt x="23996" y="7247"/>
                    <a:pt x="23996" y="7333"/>
                    <a:pt x="24024" y="7362"/>
                  </a:cubicBezTo>
                  <a:lnTo>
                    <a:pt x="24481" y="7105"/>
                  </a:lnTo>
                  <a:cubicBezTo>
                    <a:pt x="24481" y="7076"/>
                    <a:pt x="24452" y="6991"/>
                    <a:pt x="24424" y="6962"/>
                  </a:cubicBezTo>
                  <a:close/>
                  <a:moveTo>
                    <a:pt x="1455" y="6991"/>
                  </a:moveTo>
                  <a:cubicBezTo>
                    <a:pt x="1427" y="7048"/>
                    <a:pt x="1427" y="7105"/>
                    <a:pt x="1370" y="7133"/>
                  </a:cubicBezTo>
                  <a:lnTo>
                    <a:pt x="1826" y="7390"/>
                  </a:lnTo>
                  <a:cubicBezTo>
                    <a:pt x="1883" y="7362"/>
                    <a:pt x="1883" y="7276"/>
                    <a:pt x="1912" y="7247"/>
                  </a:cubicBezTo>
                  <a:lnTo>
                    <a:pt x="1455" y="6991"/>
                  </a:lnTo>
                  <a:close/>
                  <a:moveTo>
                    <a:pt x="1056" y="7790"/>
                  </a:moveTo>
                  <a:cubicBezTo>
                    <a:pt x="1056" y="7847"/>
                    <a:pt x="1027" y="7904"/>
                    <a:pt x="999" y="7932"/>
                  </a:cubicBezTo>
                  <a:lnTo>
                    <a:pt x="1484" y="8132"/>
                  </a:lnTo>
                  <a:cubicBezTo>
                    <a:pt x="1512" y="8103"/>
                    <a:pt x="1512" y="8046"/>
                    <a:pt x="1569" y="7989"/>
                  </a:cubicBezTo>
                  <a:lnTo>
                    <a:pt x="1056" y="7790"/>
                  </a:lnTo>
                  <a:close/>
                  <a:moveTo>
                    <a:pt x="24823" y="7790"/>
                  </a:moveTo>
                  <a:lnTo>
                    <a:pt x="24309" y="7989"/>
                  </a:lnTo>
                  <a:cubicBezTo>
                    <a:pt x="24338" y="8046"/>
                    <a:pt x="24338" y="8103"/>
                    <a:pt x="24395" y="8189"/>
                  </a:cubicBezTo>
                  <a:lnTo>
                    <a:pt x="24880" y="7961"/>
                  </a:lnTo>
                  <a:cubicBezTo>
                    <a:pt x="24852" y="7904"/>
                    <a:pt x="24852" y="7847"/>
                    <a:pt x="24823" y="7790"/>
                  </a:cubicBezTo>
                  <a:close/>
                  <a:moveTo>
                    <a:pt x="25137" y="8617"/>
                  </a:moveTo>
                  <a:lnTo>
                    <a:pt x="24623" y="8788"/>
                  </a:lnTo>
                  <a:cubicBezTo>
                    <a:pt x="24623" y="8845"/>
                    <a:pt x="24680" y="8902"/>
                    <a:pt x="24709" y="8959"/>
                  </a:cubicBezTo>
                  <a:lnTo>
                    <a:pt x="25194" y="8788"/>
                  </a:lnTo>
                  <a:cubicBezTo>
                    <a:pt x="25165" y="8703"/>
                    <a:pt x="25165" y="8674"/>
                    <a:pt x="25137" y="8617"/>
                  </a:cubicBezTo>
                  <a:close/>
                  <a:moveTo>
                    <a:pt x="742" y="8646"/>
                  </a:moveTo>
                  <a:cubicBezTo>
                    <a:pt x="742" y="8674"/>
                    <a:pt x="713" y="8760"/>
                    <a:pt x="656" y="8817"/>
                  </a:cubicBezTo>
                  <a:lnTo>
                    <a:pt x="1170" y="8988"/>
                  </a:lnTo>
                  <a:cubicBezTo>
                    <a:pt x="1198" y="8931"/>
                    <a:pt x="1198" y="8902"/>
                    <a:pt x="1227" y="8817"/>
                  </a:cubicBezTo>
                  <a:lnTo>
                    <a:pt x="742" y="8646"/>
                  </a:lnTo>
                  <a:close/>
                  <a:moveTo>
                    <a:pt x="25394" y="9473"/>
                  </a:moveTo>
                  <a:lnTo>
                    <a:pt x="24880" y="9616"/>
                  </a:lnTo>
                  <a:cubicBezTo>
                    <a:pt x="24909" y="9673"/>
                    <a:pt x="24909" y="9701"/>
                    <a:pt x="24909" y="9787"/>
                  </a:cubicBezTo>
                  <a:lnTo>
                    <a:pt x="25422" y="9644"/>
                  </a:lnTo>
                  <a:cubicBezTo>
                    <a:pt x="25422" y="9559"/>
                    <a:pt x="25394" y="9530"/>
                    <a:pt x="25394" y="9473"/>
                  </a:cubicBezTo>
                  <a:close/>
                  <a:moveTo>
                    <a:pt x="485" y="9501"/>
                  </a:moveTo>
                  <a:cubicBezTo>
                    <a:pt x="457" y="9530"/>
                    <a:pt x="457" y="9616"/>
                    <a:pt x="457" y="9673"/>
                  </a:cubicBezTo>
                  <a:lnTo>
                    <a:pt x="942" y="9815"/>
                  </a:lnTo>
                  <a:cubicBezTo>
                    <a:pt x="942" y="9758"/>
                    <a:pt x="999" y="9701"/>
                    <a:pt x="999" y="9644"/>
                  </a:cubicBezTo>
                  <a:lnTo>
                    <a:pt x="485" y="9501"/>
                  </a:lnTo>
                  <a:close/>
                  <a:moveTo>
                    <a:pt x="285" y="10357"/>
                  </a:moveTo>
                  <a:cubicBezTo>
                    <a:pt x="228" y="10415"/>
                    <a:pt x="228" y="10443"/>
                    <a:pt x="200" y="10529"/>
                  </a:cubicBezTo>
                  <a:lnTo>
                    <a:pt x="742" y="10643"/>
                  </a:lnTo>
                  <a:cubicBezTo>
                    <a:pt x="742" y="10557"/>
                    <a:pt x="770" y="10529"/>
                    <a:pt x="770" y="10443"/>
                  </a:cubicBezTo>
                  <a:lnTo>
                    <a:pt x="285" y="10357"/>
                  </a:lnTo>
                  <a:close/>
                  <a:moveTo>
                    <a:pt x="25593" y="10357"/>
                  </a:moveTo>
                  <a:lnTo>
                    <a:pt x="25108" y="10443"/>
                  </a:lnTo>
                  <a:lnTo>
                    <a:pt x="25108" y="10643"/>
                  </a:lnTo>
                  <a:lnTo>
                    <a:pt x="25622" y="10529"/>
                  </a:lnTo>
                  <a:cubicBezTo>
                    <a:pt x="25622" y="10443"/>
                    <a:pt x="25593" y="10415"/>
                    <a:pt x="25593" y="10357"/>
                  </a:cubicBezTo>
                  <a:close/>
                  <a:moveTo>
                    <a:pt x="25765" y="11213"/>
                  </a:moveTo>
                  <a:lnTo>
                    <a:pt x="25251" y="11270"/>
                  </a:lnTo>
                  <a:cubicBezTo>
                    <a:pt x="25251" y="11356"/>
                    <a:pt x="25251" y="11385"/>
                    <a:pt x="25280" y="11470"/>
                  </a:cubicBezTo>
                  <a:lnTo>
                    <a:pt x="25822" y="11385"/>
                  </a:lnTo>
                  <a:cubicBezTo>
                    <a:pt x="25765" y="11328"/>
                    <a:pt x="25765" y="11270"/>
                    <a:pt x="25765" y="11213"/>
                  </a:cubicBezTo>
                  <a:close/>
                  <a:moveTo>
                    <a:pt x="86" y="11242"/>
                  </a:moveTo>
                  <a:cubicBezTo>
                    <a:pt x="86" y="11328"/>
                    <a:pt x="86" y="11356"/>
                    <a:pt x="57" y="11413"/>
                  </a:cubicBezTo>
                  <a:lnTo>
                    <a:pt x="599" y="11499"/>
                  </a:lnTo>
                  <a:cubicBezTo>
                    <a:pt x="628" y="11413"/>
                    <a:pt x="628" y="11385"/>
                    <a:pt x="628" y="11328"/>
                  </a:cubicBezTo>
                  <a:lnTo>
                    <a:pt x="86" y="11242"/>
                  </a:lnTo>
                  <a:close/>
                  <a:moveTo>
                    <a:pt x="25850" y="12098"/>
                  </a:moveTo>
                  <a:lnTo>
                    <a:pt x="25308" y="12126"/>
                  </a:lnTo>
                  <a:lnTo>
                    <a:pt x="25308" y="12326"/>
                  </a:lnTo>
                  <a:lnTo>
                    <a:pt x="25850" y="12269"/>
                  </a:lnTo>
                  <a:lnTo>
                    <a:pt x="25850" y="12098"/>
                  </a:lnTo>
                  <a:close/>
                  <a:moveTo>
                    <a:pt x="29" y="12126"/>
                  </a:moveTo>
                  <a:lnTo>
                    <a:pt x="29" y="12326"/>
                  </a:lnTo>
                  <a:lnTo>
                    <a:pt x="571" y="12355"/>
                  </a:lnTo>
                  <a:lnTo>
                    <a:pt x="571" y="12155"/>
                  </a:lnTo>
                  <a:lnTo>
                    <a:pt x="29" y="12126"/>
                  </a:lnTo>
                  <a:close/>
                  <a:moveTo>
                    <a:pt x="25337" y="12982"/>
                  </a:moveTo>
                  <a:lnTo>
                    <a:pt x="25337" y="13182"/>
                  </a:lnTo>
                  <a:lnTo>
                    <a:pt x="25879" y="13182"/>
                  </a:lnTo>
                  <a:lnTo>
                    <a:pt x="25879" y="12982"/>
                  </a:lnTo>
                  <a:close/>
                  <a:moveTo>
                    <a:pt x="0" y="13039"/>
                  </a:moveTo>
                  <a:lnTo>
                    <a:pt x="0" y="13211"/>
                  </a:lnTo>
                  <a:lnTo>
                    <a:pt x="514" y="13211"/>
                  </a:lnTo>
                  <a:lnTo>
                    <a:pt x="514" y="13039"/>
                  </a:lnTo>
                  <a:close/>
                  <a:moveTo>
                    <a:pt x="571" y="13895"/>
                  </a:moveTo>
                  <a:lnTo>
                    <a:pt x="29" y="13924"/>
                  </a:lnTo>
                  <a:lnTo>
                    <a:pt x="29" y="14095"/>
                  </a:lnTo>
                  <a:lnTo>
                    <a:pt x="571" y="14067"/>
                  </a:lnTo>
                  <a:lnTo>
                    <a:pt x="571" y="13895"/>
                  </a:lnTo>
                  <a:close/>
                  <a:moveTo>
                    <a:pt x="25308" y="13895"/>
                  </a:moveTo>
                  <a:lnTo>
                    <a:pt x="25308" y="14067"/>
                  </a:lnTo>
                  <a:lnTo>
                    <a:pt x="25850" y="14095"/>
                  </a:lnTo>
                  <a:lnTo>
                    <a:pt x="25850" y="13924"/>
                  </a:lnTo>
                  <a:lnTo>
                    <a:pt x="25308" y="13895"/>
                  </a:lnTo>
                  <a:close/>
                  <a:moveTo>
                    <a:pt x="656" y="14723"/>
                  </a:moveTo>
                  <a:lnTo>
                    <a:pt x="143" y="14808"/>
                  </a:lnTo>
                  <a:cubicBezTo>
                    <a:pt x="143" y="14894"/>
                    <a:pt x="143" y="14923"/>
                    <a:pt x="171" y="14980"/>
                  </a:cubicBezTo>
                  <a:lnTo>
                    <a:pt x="713" y="14923"/>
                  </a:lnTo>
                  <a:cubicBezTo>
                    <a:pt x="656" y="14837"/>
                    <a:pt x="656" y="14808"/>
                    <a:pt x="656" y="14723"/>
                  </a:cubicBezTo>
                  <a:close/>
                  <a:moveTo>
                    <a:pt x="25194" y="14723"/>
                  </a:moveTo>
                  <a:cubicBezTo>
                    <a:pt x="25194" y="14780"/>
                    <a:pt x="25194" y="14837"/>
                    <a:pt x="25165" y="14923"/>
                  </a:cubicBezTo>
                  <a:lnTo>
                    <a:pt x="25708" y="14980"/>
                  </a:lnTo>
                  <a:cubicBezTo>
                    <a:pt x="25736" y="14923"/>
                    <a:pt x="25736" y="14894"/>
                    <a:pt x="25736" y="14808"/>
                  </a:cubicBezTo>
                  <a:lnTo>
                    <a:pt x="25194" y="14723"/>
                  </a:lnTo>
                  <a:close/>
                  <a:moveTo>
                    <a:pt x="25051" y="15550"/>
                  </a:moveTo>
                  <a:cubicBezTo>
                    <a:pt x="25051" y="15636"/>
                    <a:pt x="25023" y="15664"/>
                    <a:pt x="25023" y="15750"/>
                  </a:cubicBezTo>
                  <a:lnTo>
                    <a:pt x="25536" y="15836"/>
                  </a:lnTo>
                  <a:cubicBezTo>
                    <a:pt x="25536" y="15779"/>
                    <a:pt x="25565" y="15750"/>
                    <a:pt x="25565" y="15664"/>
                  </a:cubicBezTo>
                  <a:lnTo>
                    <a:pt x="25051" y="15550"/>
                  </a:lnTo>
                  <a:close/>
                  <a:moveTo>
                    <a:pt x="770" y="15607"/>
                  </a:moveTo>
                  <a:lnTo>
                    <a:pt x="285" y="15693"/>
                  </a:lnTo>
                  <a:cubicBezTo>
                    <a:pt x="314" y="15779"/>
                    <a:pt x="314" y="15807"/>
                    <a:pt x="314" y="15893"/>
                  </a:cubicBezTo>
                  <a:lnTo>
                    <a:pt x="799" y="15779"/>
                  </a:lnTo>
                  <a:cubicBezTo>
                    <a:pt x="799" y="15693"/>
                    <a:pt x="770" y="15664"/>
                    <a:pt x="770" y="15607"/>
                  </a:cubicBezTo>
                  <a:close/>
                  <a:moveTo>
                    <a:pt x="1027" y="16406"/>
                  </a:moveTo>
                  <a:lnTo>
                    <a:pt x="514" y="16549"/>
                  </a:lnTo>
                  <a:cubicBezTo>
                    <a:pt x="514" y="16635"/>
                    <a:pt x="571" y="16663"/>
                    <a:pt x="571" y="16749"/>
                  </a:cubicBezTo>
                  <a:lnTo>
                    <a:pt x="1056" y="16606"/>
                  </a:lnTo>
                  <a:cubicBezTo>
                    <a:pt x="1056" y="16520"/>
                    <a:pt x="1027" y="16492"/>
                    <a:pt x="1027" y="16406"/>
                  </a:cubicBezTo>
                  <a:close/>
                  <a:moveTo>
                    <a:pt x="24852" y="16406"/>
                  </a:moveTo>
                  <a:cubicBezTo>
                    <a:pt x="24852" y="16463"/>
                    <a:pt x="24823" y="16520"/>
                    <a:pt x="24823" y="16606"/>
                  </a:cubicBezTo>
                  <a:lnTo>
                    <a:pt x="25308" y="16749"/>
                  </a:lnTo>
                  <a:cubicBezTo>
                    <a:pt x="25308" y="16663"/>
                    <a:pt x="25337" y="16635"/>
                    <a:pt x="25337" y="16549"/>
                  </a:cubicBezTo>
                  <a:lnTo>
                    <a:pt x="24852" y="16406"/>
                  </a:lnTo>
                  <a:close/>
                  <a:moveTo>
                    <a:pt x="1313" y="17234"/>
                  </a:moveTo>
                  <a:lnTo>
                    <a:pt x="799" y="17405"/>
                  </a:lnTo>
                  <a:cubicBezTo>
                    <a:pt x="799" y="17491"/>
                    <a:pt x="856" y="17519"/>
                    <a:pt x="885" y="17548"/>
                  </a:cubicBezTo>
                  <a:lnTo>
                    <a:pt x="1370" y="17376"/>
                  </a:lnTo>
                  <a:cubicBezTo>
                    <a:pt x="1341" y="17348"/>
                    <a:pt x="1341" y="17262"/>
                    <a:pt x="1313" y="17234"/>
                  </a:cubicBezTo>
                  <a:close/>
                  <a:moveTo>
                    <a:pt x="24566" y="17205"/>
                  </a:moveTo>
                  <a:cubicBezTo>
                    <a:pt x="24566" y="17262"/>
                    <a:pt x="24538" y="17319"/>
                    <a:pt x="24538" y="17376"/>
                  </a:cubicBezTo>
                  <a:lnTo>
                    <a:pt x="24994" y="17548"/>
                  </a:lnTo>
                  <a:cubicBezTo>
                    <a:pt x="25023" y="17491"/>
                    <a:pt x="25023" y="17462"/>
                    <a:pt x="25051" y="17376"/>
                  </a:cubicBezTo>
                  <a:lnTo>
                    <a:pt x="24566" y="17205"/>
                  </a:lnTo>
                  <a:close/>
                  <a:moveTo>
                    <a:pt x="1598" y="18033"/>
                  </a:moveTo>
                  <a:lnTo>
                    <a:pt x="1141" y="18232"/>
                  </a:lnTo>
                  <a:lnTo>
                    <a:pt x="1198" y="18375"/>
                  </a:lnTo>
                  <a:lnTo>
                    <a:pt x="1655" y="18175"/>
                  </a:lnTo>
                  <a:lnTo>
                    <a:pt x="1598" y="18033"/>
                  </a:lnTo>
                  <a:close/>
                  <a:moveTo>
                    <a:pt x="24252" y="18033"/>
                  </a:moveTo>
                  <a:cubicBezTo>
                    <a:pt x="24252" y="18061"/>
                    <a:pt x="24195" y="18118"/>
                    <a:pt x="24167" y="18204"/>
                  </a:cubicBezTo>
                  <a:lnTo>
                    <a:pt x="24623" y="18404"/>
                  </a:lnTo>
                  <a:cubicBezTo>
                    <a:pt x="24680" y="18346"/>
                    <a:pt x="24680" y="18318"/>
                    <a:pt x="24709" y="18232"/>
                  </a:cubicBezTo>
                  <a:lnTo>
                    <a:pt x="24252" y="18033"/>
                  </a:lnTo>
                  <a:close/>
                  <a:moveTo>
                    <a:pt x="23881" y="18774"/>
                  </a:moveTo>
                  <a:cubicBezTo>
                    <a:pt x="23853" y="18832"/>
                    <a:pt x="23824" y="18889"/>
                    <a:pt x="23824" y="18917"/>
                  </a:cubicBezTo>
                  <a:lnTo>
                    <a:pt x="24281" y="19174"/>
                  </a:lnTo>
                  <a:cubicBezTo>
                    <a:pt x="24281" y="19117"/>
                    <a:pt x="24309" y="19060"/>
                    <a:pt x="24338" y="19031"/>
                  </a:cubicBezTo>
                  <a:lnTo>
                    <a:pt x="23881" y="18774"/>
                  </a:lnTo>
                  <a:close/>
                  <a:moveTo>
                    <a:pt x="1997" y="18803"/>
                  </a:moveTo>
                  <a:lnTo>
                    <a:pt x="1512" y="19060"/>
                  </a:lnTo>
                  <a:cubicBezTo>
                    <a:pt x="1512" y="19088"/>
                    <a:pt x="1569" y="19174"/>
                    <a:pt x="1598" y="19202"/>
                  </a:cubicBezTo>
                  <a:lnTo>
                    <a:pt x="2054" y="18946"/>
                  </a:lnTo>
                  <a:cubicBezTo>
                    <a:pt x="2054" y="18917"/>
                    <a:pt x="2026" y="18832"/>
                    <a:pt x="1997" y="18803"/>
                  </a:cubicBezTo>
                  <a:close/>
                  <a:moveTo>
                    <a:pt x="23454" y="19516"/>
                  </a:moveTo>
                  <a:cubicBezTo>
                    <a:pt x="23425" y="19602"/>
                    <a:pt x="23396" y="19630"/>
                    <a:pt x="23396" y="19659"/>
                  </a:cubicBezTo>
                  <a:lnTo>
                    <a:pt x="23824" y="19944"/>
                  </a:lnTo>
                  <a:cubicBezTo>
                    <a:pt x="23853" y="19916"/>
                    <a:pt x="23881" y="19830"/>
                    <a:pt x="23910" y="19802"/>
                  </a:cubicBezTo>
                  <a:lnTo>
                    <a:pt x="23454" y="19516"/>
                  </a:lnTo>
                  <a:close/>
                  <a:moveTo>
                    <a:pt x="2425" y="19545"/>
                  </a:moveTo>
                  <a:lnTo>
                    <a:pt x="1997" y="19830"/>
                  </a:lnTo>
                  <a:cubicBezTo>
                    <a:pt x="2026" y="19887"/>
                    <a:pt x="2054" y="19944"/>
                    <a:pt x="2083" y="19973"/>
                  </a:cubicBezTo>
                  <a:lnTo>
                    <a:pt x="2511" y="19687"/>
                  </a:lnTo>
                  <a:cubicBezTo>
                    <a:pt x="2482" y="19659"/>
                    <a:pt x="2454" y="19573"/>
                    <a:pt x="2425" y="19545"/>
                  </a:cubicBezTo>
                  <a:close/>
                  <a:moveTo>
                    <a:pt x="22968" y="20230"/>
                  </a:moveTo>
                  <a:cubicBezTo>
                    <a:pt x="22911" y="20315"/>
                    <a:pt x="22883" y="20344"/>
                    <a:pt x="22854" y="20372"/>
                  </a:cubicBezTo>
                  <a:lnTo>
                    <a:pt x="23282" y="20686"/>
                  </a:lnTo>
                  <a:cubicBezTo>
                    <a:pt x="23311" y="20658"/>
                    <a:pt x="23339" y="20601"/>
                    <a:pt x="23396" y="20543"/>
                  </a:cubicBezTo>
                  <a:lnTo>
                    <a:pt x="22968" y="20230"/>
                  </a:lnTo>
                  <a:close/>
                  <a:moveTo>
                    <a:pt x="2910" y="20258"/>
                  </a:moveTo>
                  <a:lnTo>
                    <a:pt x="2482" y="20601"/>
                  </a:lnTo>
                  <a:cubicBezTo>
                    <a:pt x="2511" y="20629"/>
                    <a:pt x="2539" y="20686"/>
                    <a:pt x="2596" y="20743"/>
                  </a:cubicBezTo>
                  <a:lnTo>
                    <a:pt x="3024" y="20401"/>
                  </a:lnTo>
                  <a:cubicBezTo>
                    <a:pt x="2996" y="20372"/>
                    <a:pt x="2939" y="20287"/>
                    <a:pt x="2910" y="20258"/>
                  </a:cubicBezTo>
                  <a:close/>
                  <a:moveTo>
                    <a:pt x="22455" y="20914"/>
                  </a:moveTo>
                  <a:cubicBezTo>
                    <a:pt x="22426" y="20943"/>
                    <a:pt x="22398" y="21028"/>
                    <a:pt x="22341" y="21028"/>
                  </a:cubicBezTo>
                  <a:lnTo>
                    <a:pt x="22740" y="21371"/>
                  </a:lnTo>
                  <a:cubicBezTo>
                    <a:pt x="22769" y="21342"/>
                    <a:pt x="22826" y="21257"/>
                    <a:pt x="22854" y="21228"/>
                  </a:cubicBezTo>
                  <a:lnTo>
                    <a:pt x="22455" y="20914"/>
                  </a:lnTo>
                  <a:close/>
                  <a:moveTo>
                    <a:pt x="3452" y="20943"/>
                  </a:moveTo>
                  <a:lnTo>
                    <a:pt x="3053" y="21314"/>
                  </a:lnTo>
                  <a:cubicBezTo>
                    <a:pt x="3082" y="21342"/>
                    <a:pt x="3110" y="21399"/>
                    <a:pt x="3167" y="21456"/>
                  </a:cubicBezTo>
                  <a:lnTo>
                    <a:pt x="3567" y="21086"/>
                  </a:lnTo>
                  <a:cubicBezTo>
                    <a:pt x="3509" y="21028"/>
                    <a:pt x="3481" y="20971"/>
                    <a:pt x="3452" y="20943"/>
                  </a:cubicBezTo>
                  <a:close/>
                  <a:moveTo>
                    <a:pt x="4023" y="21542"/>
                  </a:moveTo>
                  <a:lnTo>
                    <a:pt x="3624" y="21884"/>
                  </a:lnTo>
                  <a:lnTo>
                    <a:pt x="3766" y="22027"/>
                  </a:lnTo>
                  <a:lnTo>
                    <a:pt x="4137" y="21656"/>
                  </a:lnTo>
                  <a:lnTo>
                    <a:pt x="4023" y="21542"/>
                  </a:lnTo>
                  <a:close/>
                  <a:moveTo>
                    <a:pt x="21884" y="21542"/>
                  </a:moveTo>
                  <a:cubicBezTo>
                    <a:pt x="21827" y="21599"/>
                    <a:pt x="21770" y="21628"/>
                    <a:pt x="21770" y="21685"/>
                  </a:cubicBezTo>
                  <a:lnTo>
                    <a:pt x="22141" y="22056"/>
                  </a:lnTo>
                  <a:lnTo>
                    <a:pt x="22284" y="21913"/>
                  </a:lnTo>
                  <a:lnTo>
                    <a:pt x="21884" y="21542"/>
                  </a:lnTo>
                  <a:close/>
                  <a:moveTo>
                    <a:pt x="4622" y="22170"/>
                  </a:moveTo>
                  <a:lnTo>
                    <a:pt x="4280" y="22541"/>
                  </a:lnTo>
                  <a:cubicBezTo>
                    <a:pt x="4337" y="22598"/>
                    <a:pt x="4365" y="22626"/>
                    <a:pt x="4423" y="22655"/>
                  </a:cubicBezTo>
                  <a:lnTo>
                    <a:pt x="4765" y="22255"/>
                  </a:lnTo>
                  <a:cubicBezTo>
                    <a:pt x="4708" y="22227"/>
                    <a:pt x="4651" y="22198"/>
                    <a:pt x="4622" y="22170"/>
                  </a:cubicBezTo>
                  <a:close/>
                  <a:moveTo>
                    <a:pt x="21257" y="22170"/>
                  </a:moveTo>
                  <a:cubicBezTo>
                    <a:pt x="21199" y="22198"/>
                    <a:pt x="21171" y="22227"/>
                    <a:pt x="21114" y="22255"/>
                  </a:cubicBezTo>
                  <a:lnTo>
                    <a:pt x="21456" y="22655"/>
                  </a:lnTo>
                  <a:cubicBezTo>
                    <a:pt x="21513" y="22626"/>
                    <a:pt x="21570" y="22598"/>
                    <a:pt x="21599" y="22541"/>
                  </a:cubicBezTo>
                  <a:lnTo>
                    <a:pt x="21257" y="22170"/>
                  </a:lnTo>
                  <a:close/>
                  <a:moveTo>
                    <a:pt x="20600" y="22683"/>
                  </a:moveTo>
                  <a:cubicBezTo>
                    <a:pt x="20572" y="22740"/>
                    <a:pt x="20486" y="22769"/>
                    <a:pt x="20458" y="22797"/>
                  </a:cubicBezTo>
                  <a:lnTo>
                    <a:pt x="20771" y="23225"/>
                  </a:lnTo>
                  <a:cubicBezTo>
                    <a:pt x="20829" y="23197"/>
                    <a:pt x="20886" y="23168"/>
                    <a:pt x="20914" y="23111"/>
                  </a:cubicBezTo>
                  <a:lnTo>
                    <a:pt x="20600" y="22683"/>
                  </a:lnTo>
                  <a:close/>
                  <a:moveTo>
                    <a:pt x="5278" y="22740"/>
                  </a:moveTo>
                  <a:lnTo>
                    <a:pt x="4936" y="23168"/>
                  </a:lnTo>
                  <a:cubicBezTo>
                    <a:pt x="4993" y="23197"/>
                    <a:pt x="5050" y="23225"/>
                    <a:pt x="5079" y="23254"/>
                  </a:cubicBezTo>
                  <a:lnTo>
                    <a:pt x="5421" y="22826"/>
                  </a:lnTo>
                  <a:cubicBezTo>
                    <a:pt x="5364" y="22797"/>
                    <a:pt x="5307" y="22769"/>
                    <a:pt x="5278" y="22740"/>
                  </a:cubicBezTo>
                  <a:close/>
                  <a:moveTo>
                    <a:pt x="5992" y="23225"/>
                  </a:moveTo>
                  <a:lnTo>
                    <a:pt x="5706" y="23653"/>
                  </a:lnTo>
                  <a:cubicBezTo>
                    <a:pt x="5735" y="23682"/>
                    <a:pt x="5792" y="23739"/>
                    <a:pt x="5849" y="23768"/>
                  </a:cubicBezTo>
                  <a:lnTo>
                    <a:pt x="6134" y="23340"/>
                  </a:lnTo>
                  <a:cubicBezTo>
                    <a:pt x="6077" y="23311"/>
                    <a:pt x="6020" y="23254"/>
                    <a:pt x="5992" y="23225"/>
                  </a:cubicBezTo>
                  <a:close/>
                  <a:moveTo>
                    <a:pt x="19887" y="23225"/>
                  </a:moveTo>
                  <a:cubicBezTo>
                    <a:pt x="19858" y="23225"/>
                    <a:pt x="19830" y="23254"/>
                    <a:pt x="19744" y="23340"/>
                  </a:cubicBezTo>
                  <a:lnTo>
                    <a:pt x="20030" y="23768"/>
                  </a:lnTo>
                  <a:cubicBezTo>
                    <a:pt x="20058" y="23739"/>
                    <a:pt x="20144" y="23682"/>
                    <a:pt x="20172" y="23653"/>
                  </a:cubicBezTo>
                  <a:lnTo>
                    <a:pt x="19887" y="23225"/>
                  </a:lnTo>
                  <a:close/>
                  <a:moveTo>
                    <a:pt x="6705" y="23653"/>
                  </a:moveTo>
                  <a:lnTo>
                    <a:pt x="6448" y="24110"/>
                  </a:lnTo>
                  <a:cubicBezTo>
                    <a:pt x="6477" y="24110"/>
                    <a:pt x="6534" y="24167"/>
                    <a:pt x="6591" y="24196"/>
                  </a:cubicBezTo>
                  <a:lnTo>
                    <a:pt x="6848" y="23739"/>
                  </a:lnTo>
                  <a:cubicBezTo>
                    <a:pt x="6791" y="23739"/>
                    <a:pt x="6734" y="23682"/>
                    <a:pt x="6705" y="23653"/>
                  </a:cubicBezTo>
                  <a:close/>
                  <a:moveTo>
                    <a:pt x="19174" y="23653"/>
                  </a:moveTo>
                  <a:cubicBezTo>
                    <a:pt x="19145" y="23682"/>
                    <a:pt x="19060" y="23739"/>
                    <a:pt x="19031" y="23739"/>
                  </a:cubicBezTo>
                  <a:lnTo>
                    <a:pt x="19288" y="24196"/>
                  </a:lnTo>
                  <a:cubicBezTo>
                    <a:pt x="19316" y="24196"/>
                    <a:pt x="19402" y="24138"/>
                    <a:pt x="19430" y="24110"/>
                  </a:cubicBezTo>
                  <a:lnTo>
                    <a:pt x="19174" y="23653"/>
                  </a:lnTo>
                  <a:close/>
                  <a:moveTo>
                    <a:pt x="7475" y="24081"/>
                  </a:moveTo>
                  <a:lnTo>
                    <a:pt x="7219" y="24538"/>
                  </a:lnTo>
                  <a:cubicBezTo>
                    <a:pt x="7304" y="24595"/>
                    <a:pt x="7333" y="24595"/>
                    <a:pt x="7418" y="24624"/>
                  </a:cubicBezTo>
                  <a:lnTo>
                    <a:pt x="7618" y="24167"/>
                  </a:lnTo>
                  <a:cubicBezTo>
                    <a:pt x="7590" y="24110"/>
                    <a:pt x="7504" y="24110"/>
                    <a:pt x="7475" y="24081"/>
                  </a:cubicBezTo>
                  <a:close/>
                  <a:moveTo>
                    <a:pt x="18432" y="24081"/>
                  </a:moveTo>
                  <a:cubicBezTo>
                    <a:pt x="18346" y="24081"/>
                    <a:pt x="18318" y="24110"/>
                    <a:pt x="18289" y="24167"/>
                  </a:cubicBezTo>
                  <a:lnTo>
                    <a:pt x="18489" y="24624"/>
                  </a:lnTo>
                  <a:cubicBezTo>
                    <a:pt x="18575" y="24566"/>
                    <a:pt x="18603" y="24566"/>
                    <a:pt x="18689" y="24538"/>
                  </a:cubicBezTo>
                  <a:lnTo>
                    <a:pt x="18432" y="24081"/>
                  </a:lnTo>
                  <a:close/>
                  <a:moveTo>
                    <a:pt x="17604" y="24395"/>
                  </a:moveTo>
                  <a:cubicBezTo>
                    <a:pt x="17576" y="24452"/>
                    <a:pt x="17490" y="24452"/>
                    <a:pt x="17462" y="24481"/>
                  </a:cubicBezTo>
                  <a:lnTo>
                    <a:pt x="17633" y="24966"/>
                  </a:lnTo>
                  <a:cubicBezTo>
                    <a:pt x="17719" y="24937"/>
                    <a:pt x="17747" y="24937"/>
                    <a:pt x="17833" y="24909"/>
                  </a:cubicBezTo>
                  <a:lnTo>
                    <a:pt x="17604" y="24395"/>
                  </a:lnTo>
                  <a:close/>
                  <a:moveTo>
                    <a:pt x="8274" y="24452"/>
                  </a:moveTo>
                  <a:lnTo>
                    <a:pt x="8046" y="24937"/>
                  </a:lnTo>
                  <a:cubicBezTo>
                    <a:pt x="8132" y="24966"/>
                    <a:pt x="8160" y="24966"/>
                    <a:pt x="8217" y="25023"/>
                  </a:cubicBezTo>
                  <a:lnTo>
                    <a:pt x="8417" y="24509"/>
                  </a:lnTo>
                  <a:cubicBezTo>
                    <a:pt x="8360" y="24481"/>
                    <a:pt x="8303" y="24481"/>
                    <a:pt x="8274" y="24452"/>
                  </a:cubicBezTo>
                  <a:close/>
                  <a:moveTo>
                    <a:pt x="9045" y="24738"/>
                  </a:moveTo>
                  <a:lnTo>
                    <a:pt x="8902" y="25194"/>
                  </a:lnTo>
                  <a:cubicBezTo>
                    <a:pt x="8988" y="25223"/>
                    <a:pt x="9016" y="25251"/>
                    <a:pt x="9073" y="25251"/>
                  </a:cubicBezTo>
                  <a:lnTo>
                    <a:pt x="9216" y="24766"/>
                  </a:lnTo>
                  <a:cubicBezTo>
                    <a:pt x="9159" y="24766"/>
                    <a:pt x="9130" y="24766"/>
                    <a:pt x="9045" y="24738"/>
                  </a:cubicBezTo>
                  <a:close/>
                  <a:moveTo>
                    <a:pt x="16863" y="24766"/>
                  </a:moveTo>
                  <a:cubicBezTo>
                    <a:pt x="16777" y="24766"/>
                    <a:pt x="16748" y="24795"/>
                    <a:pt x="16691" y="24795"/>
                  </a:cubicBezTo>
                  <a:lnTo>
                    <a:pt x="16863" y="25337"/>
                  </a:lnTo>
                  <a:cubicBezTo>
                    <a:pt x="16920" y="25308"/>
                    <a:pt x="16977" y="25308"/>
                    <a:pt x="17034" y="25251"/>
                  </a:cubicBezTo>
                  <a:lnTo>
                    <a:pt x="16863" y="24766"/>
                  </a:lnTo>
                  <a:close/>
                  <a:moveTo>
                    <a:pt x="9872" y="24966"/>
                  </a:moveTo>
                  <a:lnTo>
                    <a:pt x="9758" y="25480"/>
                  </a:lnTo>
                  <a:cubicBezTo>
                    <a:pt x="9844" y="25480"/>
                    <a:pt x="9872" y="25508"/>
                    <a:pt x="9929" y="25508"/>
                  </a:cubicBezTo>
                  <a:lnTo>
                    <a:pt x="10043" y="25023"/>
                  </a:lnTo>
                  <a:cubicBezTo>
                    <a:pt x="9986" y="25023"/>
                    <a:pt x="9929" y="24966"/>
                    <a:pt x="9872" y="24966"/>
                  </a:cubicBezTo>
                  <a:close/>
                  <a:moveTo>
                    <a:pt x="16007" y="24966"/>
                  </a:moveTo>
                  <a:cubicBezTo>
                    <a:pt x="15921" y="24966"/>
                    <a:pt x="15892" y="25023"/>
                    <a:pt x="15835" y="25023"/>
                  </a:cubicBezTo>
                  <a:lnTo>
                    <a:pt x="15978" y="25508"/>
                  </a:lnTo>
                  <a:cubicBezTo>
                    <a:pt x="16035" y="25508"/>
                    <a:pt x="16064" y="25480"/>
                    <a:pt x="16149" y="25480"/>
                  </a:cubicBezTo>
                  <a:lnTo>
                    <a:pt x="16007" y="24966"/>
                  </a:lnTo>
                  <a:close/>
                  <a:moveTo>
                    <a:pt x="10728" y="25166"/>
                  </a:moveTo>
                  <a:lnTo>
                    <a:pt x="10643" y="25679"/>
                  </a:lnTo>
                  <a:cubicBezTo>
                    <a:pt x="10728" y="25679"/>
                    <a:pt x="10757" y="25736"/>
                    <a:pt x="10814" y="25736"/>
                  </a:cubicBezTo>
                  <a:lnTo>
                    <a:pt x="10899" y="25194"/>
                  </a:lnTo>
                  <a:cubicBezTo>
                    <a:pt x="10814" y="25194"/>
                    <a:pt x="10785" y="25166"/>
                    <a:pt x="10728" y="25166"/>
                  </a:cubicBezTo>
                  <a:close/>
                  <a:moveTo>
                    <a:pt x="15179" y="25166"/>
                  </a:moveTo>
                  <a:cubicBezTo>
                    <a:pt x="15094" y="25166"/>
                    <a:pt x="15065" y="25194"/>
                    <a:pt x="15008" y="25194"/>
                  </a:cubicBezTo>
                  <a:lnTo>
                    <a:pt x="15094" y="25736"/>
                  </a:lnTo>
                  <a:cubicBezTo>
                    <a:pt x="15179" y="25736"/>
                    <a:pt x="15208" y="25679"/>
                    <a:pt x="15293" y="25679"/>
                  </a:cubicBezTo>
                  <a:lnTo>
                    <a:pt x="15179" y="25166"/>
                  </a:lnTo>
                  <a:close/>
                  <a:moveTo>
                    <a:pt x="11584" y="25251"/>
                  </a:moveTo>
                  <a:lnTo>
                    <a:pt x="11556" y="25793"/>
                  </a:lnTo>
                  <a:cubicBezTo>
                    <a:pt x="11613" y="25822"/>
                    <a:pt x="11641" y="25822"/>
                    <a:pt x="11727" y="25822"/>
                  </a:cubicBezTo>
                  <a:lnTo>
                    <a:pt x="11755" y="25280"/>
                  </a:lnTo>
                  <a:cubicBezTo>
                    <a:pt x="11698" y="25251"/>
                    <a:pt x="11641" y="25251"/>
                    <a:pt x="11584" y="25251"/>
                  </a:cubicBezTo>
                  <a:close/>
                  <a:moveTo>
                    <a:pt x="14323" y="25251"/>
                  </a:moveTo>
                  <a:cubicBezTo>
                    <a:pt x="14266" y="25308"/>
                    <a:pt x="14209" y="25308"/>
                    <a:pt x="14152" y="25308"/>
                  </a:cubicBezTo>
                  <a:lnTo>
                    <a:pt x="14209" y="25822"/>
                  </a:lnTo>
                  <a:cubicBezTo>
                    <a:pt x="14295" y="25793"/>
                    <a:pt x="14323" y="25793"/>
                    <a:pt x="14409" y="25793"/>
                  </a:cubicBezTo>
                  <a:lnTo>
                    <a:pt x="14323" y="25251"/>
                  </a:lnTo>
                  <a:close/>
                  <a:moveTo>
                    <a:pt x="12440" y="25337"/>
                  </a:moveTo>
                  <a:lnTo>
                    <a:pt x="12440" y="25879"/>
                  </a:lnTo>
                  <a:lnTo>
                    <a:pt x="12611" y="25879"/>
                  </a:lnTo>
                  <a:lnTo>
                    <a:pt x="12611" y="25337"/>
                  </a:lnTo>
                  <a:close/>
                  <a:moveTo>
                    <a:pt x="13296" y="25337"/>
                  </a:moveTo>
                  <a:lnTo>
                    <a:pt x="13325" y="25879"/>
                  </a:lnTo>
                  <a:lnTo>
                    <a:pt x="13496" y="25879"/>
                  </a:lnTo>
                  <a:lnTo>
                    <a:pt x="13467" y="25337"/>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 name="Google Shape;492;p16"/>
          <p:cNvSpPr/>
          <p:nvPr/>
        </p:nvSpPr>
        <p:spPr>
          <a:xfrm>
            <a:off x="1282350" y="4643625"/>
            <a:ext cx="2400533" cy="203422"/>
          </a:xfrm>
          <a:custGeom>
            <a:avLst/>
            <a:gdLst/>
            <a:ahLst/>
            <a:cxnLst/>
            <a:rect l="l" t="t" r="r" b="b"/>
            <a:pathLst>
              <a:path w="28299" h="3040" extrusionOk="0">
                <a:moveTo>
                  <a:pt x="0" y="0"/>
                </a:moveTo>
                <a:lnTo>
                  <a:pt x="0" y="3040"/>
                </a:lnTo>
                <a:lnTo>
                  <a:pt x="638" y="3040"/>
                </a:lnTo>
                <a:lnTo>
                  <a:pt x="638" y="0"/>
                </a:lnTo>
                <a:close/>
                <a:moveTo>
                  <a:pt x="1246" y="0"/>
                </a:moveTo>
                <a:lnTo>
                  <a:pt x="1246" y="3040"/>
                </a:lnTo>
                <a:lnTo>
                  <a:pt x="1885" y="3040"/>
                </a:lnTo>
                <a:lnTo>
                  <a:pt x="1885" y="0"/>
                </a:lnTo>
                <a:close/>
                <a:moveTo>
                  <a:pt x="2493" y="0"/>
                </a:moveTo>
                <a:lnTo>
                  <a:pt x="2493" y="3040"/>
                </a:lnTo>
                <a:lnTo>
                  <a:pt x="3131" y="3040"/>
                </a:lnTo>
                <a:lnTo>
                  <a:pt x="3131" y="0"/>
                </a:lnTo>
                <a:close/>
                <a:moveTo>
                  <a:pt x="3739" y="0"/>
                </a:moveTo>
                <a:lnTo>
                  <a:pt x="3739" y="3040"/>
                </a:lnTo>
                <a:lnTo>
                  <a:pt x="4408" y="3040"/>
                </a:lnTo>
                <a:lnTo>
                  <a:pt x="4408" y="0"/>
                </a:lnTo>
                <a:close/>
                <a:moveTo>
                  <a:pt x="5015" y="0"/>
                </a:moveTo>
                <a:lnTo>
                  <a:pt x="5015" y="3040"/>
                </a:lnTo>
                <a:lnTo>
                  <a:pt x="5654" y="3040"/>
                </a:lnTo>
                <a:lnTo>
                  <a:pt x="5654" y="0"/>
                </a:lnTo>
                <a:close/>
                <a:moveTo>
                  <a:pt x="6262" y="0"/>
                </a:moveTo>
                <a:lnTo>
                  <a:pt x="6262" y="3040"/>
                </a:lnTo>
                <a:lnTo>
                  <a:pt x="6900" y="3040"/>
                </a:lnTo>
                <a:lnTo>
                  <a:pt x="6900" y="0"/>
                </a:lnTo>
                <a:close/>
                <a:moveTo>
                  <a:pt x="7538" y="0"/>
                </a:moveTo>
                <a:lnTo>
                  <a:pt x="7538" y="3040"/>
                </a:lnTo>
                <a:lnTo>
                  <a:pt x="8207" y="3040"/>
                </a:lnTo>
                <a:lnTo>
                  <a:pt x="8207" y="0"/>
                </a:lnTo>
                <a:close/>
                <a:moveTo>
                  <a:pt x="8815" y="0"/>
                </a:moveTo>
                <a:lnTo>
                  <a:pt x="8815" y="3040"/>
                </a:lnTo>
                <a:lnTo>
                  <a:pt x="9453" y="3040"/>
                </a:lnTo>
                <a:lnTo>
                  <a:pt x="9453" y="0"/>
                </a:lnTo>
                <a:close/>
                <a:moveTo>
                  <a:pt x="10061" y="0"/>
                </a:moveTo>
                <a:lnTo>
                  <a:pt x="10061" y="3040"/>
                </a:lnTo>
                <a:lnTo>
                  <a:pt x="10699" y="3040"/>
                </a:lnTo>
                <a:lnTo>
                  <a:pt x="10699" y="0"/>
                </a:lnTo>
                <a:close/>
                <a:moveTo>
                  <a:pt x="11307" y="0"/>
                </a:moveTo>
                <a:lnTo>
                  <a:pt x="11307" y="3040"/>
                </a:lnTo>
                <a:lnTo>
                  <a:pt x="11946" y="3040"/>
                </a:lnTo>
                <a:lnTo>
                  <a:pt x="11946" y="0"/>
                </a:lnTo>
                <a:close/>
                <a:moveTo>
                  <a:pt x="12554" y="0"/>
                </a:moveTo>
                <a:lnTo>
                  <a:pt x="12554" y="3040"/>
                </a:lnTo>
                <a:lnTo>
                  <a:pt x="13222" y="3040"/>
                </a:lnTo>
                <a:lnTo>
                  <a:pt x="13222" y="0"/>
                </a:lnTo>
                <a:close/>
                <a:moveTo>
                  <a:pt x="13830" y="0"/>
                </a:moveTo>
                <a:lnTo>
                  <a:pt x="13830" y="3040"/>
                </a:lnTo>
                <a:lnTo>
                  <a:pt x="14468" y="3040"/>
                </a:lnTo>
                <a:lnTo>
                  <a:pt x="14468" y="0"/>
                </a:lnTo>
                <a:close/>
                <a:moveTo>
                  <a:pt x="15076" y="0"/>
                </a:moveTo>
                <a:lnTo>
                  <a:pt x="15076" y="3040"/>
                </a:lnTo>
                <a:lnTo>
                  <a:pt x="15715" y="3040"/>
                </a:lnTo>
                <a:lnTo>
                  <a:pt x="15715" y="0"/>
                </a:lnTo>
                <a:close/>
                <a:moveTo>
                  <a:pt x="16323" y="0"/>
                </a:moveTo>
                <a:lnTo>
                  <a:pt x="16323" y="3040"/>
                </a:lnTo>
                <a:lnTo>
                  <a:pt x="16961" y="3040"/>
                </a:lnTo>
                <a:lnTo>
                  <a:pt x="16961" y="0"/>
                </a:lnTo>
                <a:close/>
                <a:moveTo>
                  <a:pt x="17569" y="0"/>
                </a:moveTo>
                <a:lnTo>
                  <a:pt x="17569" y="3040"/>
                </a:lnTo>
                <a:lnTo>
                  <a:pt x="18238" y="3040"/>
                </a:lnTo>
                <a:lnTo>
                  <a:pt x="18238" y="0"/>
                </a:lnTo>
                <a:close/>
                <a:moveTo>
                  <a:pt x="18876" y="0"/>
                </a:moveTo>
                <a:lnTo>
                  <a:pt x="18876" y="3040"/>
                </a:lnTo>
                <a:lnTo>
                  <a:pt x="19514" y="3040"/>
                </a:lnTo>
                <a:lnTo>
                  <a:pt x="19514" y="0"/>
                </a:lnTo>
                <a:close/>
                <a:moveTo>
                  <a:pt x="20122" y="0"/>
                </a:moveTo>
                <a:lnTo>
                  <a:pt x="20122" y="3040"/>
                </a:lnTo>
                <a:lnTo>
                  <a:pt x="20760" y="3040"/>
                </a:lnTo>
                <a:lnTo>
                  <a:pt x="20760" y="0"/>
                </a:lnTo>
                <a:close/>
                <a:moveTo>
                  <a:pt x="21368" y="0"/>
                </a:moveTo>
                <a:lnTo>
                  <a:pt x="21368" y="3040"/>
                </a:lnTo>
                <a:lnTo>
                  <a:pt x="22037" y="3040"/>
                </a:lnTo>
                <a:lnTo>
                  <a:pt x="22037" y="0"/>
                </a:lnTo>
                <a:close/>
                <a:moveTo>
                  <a:pt x="22645" y="0"/>
                </a:moveTo>
                <a:lnTo>
                  <a:pt x="22645" y="3040"/>
                </a:lnTo>
                <a:lnTo>
                  <a:pt x="23283" y="3040"/>
                </a:lnTo>
                <a:lnTo>
                  <a:pt x="23283" y="0"/>
                </a:lnTo>
                <a:close/>
                <a:moveTo>
                  <a:pt x="23891" y="0"/>
                </a:moveTo>
                <a:lnTo>
                  <a:pt x="23891" y="3040"/>
                </a:lnTo>
                <a:lnTo>
                  <a:pt x="24529" y="3040"/>
                </a:lnTo>
                <a:lnTo>
                  <a:pt x="24529" y="0"/>
                </a:lnTo>
                <a:close/>
                <a:moveTo>
                  <a:pt x="25137" y="0"/>
                </a:moveTo>
                <a:lnTo>
                  <a:pt x="25137" y="3040"/>
                </a:lnTo>
                <a:lnTo>
                  <a:pt x="25776" y="3040"/>
                </a:lnTo>
                <a:lnTo>
                  <a:pt x="25776" y="0"/>
                </a:lnTo>
                <a:close/>
                <a:moveTo>
                  <a:pt x="26384" y="0"/>
                </a:moveTo>
                <a:lnTo>
                  <a:pt x="26384" y="3040"/>
                </a:lnTo>
                <a:lnTo>
                  <a:pt x="27052" y="3040"/>
                </a:lnTo>
                <a:lnTo>
                  <a:pt x="27052" y="0"/>
                </a:lnTo>
                <a:close/>
                <a:moveTo>
                  <a:pt x="27660" y="0"/>
                </a:moveTo>
                <a:lnTo>
                  <a:pt x="27660" y="3040"/>
                </a:lnTo>
                <a:lnTo>
                  <a:pt x="28299" y="3040"/>
                </a:lnTo>
                <a:lnTo>
                  <a:pt x="282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 name="Google Shape;493;p16"/>
          <p:cNvGrpSpPr/>
          <p:nvPr/>
        </p:nvGrpSpPr>
        <p:grpSpPr>
          <a:xfrm>
            <a:off x="4311112" y="-518162"/>
            <a:ext cx="521776" cy="1475725"/>
            <a:chOff x="8331250" y="3748200"/>
            <a:chExt cx="521776" cy="1475725"/>
          </a:xfrm>
        </p:grpSpPr>
        <p:sp>
          <p:nvSpPr>
            <p:cNvPr id="494" name="Google Shape;494;p16"/>
            <p:cNvSpPr/>
            <p:nvPr/>
          </p:nvSpPr>
          <p:spPr>
            <a:xfrm>
              <a:off x="8331250" y="3748200"/>
              <a:ext cx="194335" cy="1066710"/>
            </a:xfrm>
            <a:custGeom>
              <a:avLst/>
              <a:gdLst/>
              <a:ahLst/>
              <a:cxnLst/>
              <a:rect l="l" t="t" r="r" b="b"/>
              <a:pathLst>
                <a:path w="1368" h="7509" extrusionOk="0">
                  <a:moveTo>
                    <a:pt x="0" y="1"/>
                  </a:moveTo>
                  <a:lnTo>
                    <a:pt x="0" y="7509"/>
                  </a:lnTo>
                  <a:lnTo>
                    <a:pt x="1368" y="7509"/>
                  </a:lnTo>
                  <a:lnTo>
                    <a:pt x="13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6"/>
            <p:cNvSpPr/>
            <p:nvPr/>
          </p:nvSpPr>
          <p:spPr>
            <a:xfrm>
              <a:off x="8658691" y="4157215"/>
              <a:ext cx="194335" cy="1066710"/>
            </a:xfrm>
            <a:custGeom>
              <a:avLst/>
              <a:gdLst/>
              <a:ahLst/>
              <a:cxnLst/>
              <a:rect l="l" t="t" r="r" b="b"/>
              <a:pathLst>
                <a:path w="1368" h="7509" extrusionOk="0">
                  <a:moveTo>
                    <a:pt x="0" y="0"/>
                  </a:moveTo>
                  <a:lnTo>
                    <a:pt x="0" y="7508"/>
                  </a:lnTo>
                  <a:lnTo>
                    <a:pt x="1368" y="7508"/>
                  </a:lnTo>
                  <a:lnTo>
                    <a:pt x="13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 name="Google Shape;496;p16"/>
          <p:cNvGrpSpPr/>
          <p:nvPr/>
        </p:nvGrpSpPr>
        <p:grpSpPr>
          <a:xfrm>
            <a:off x="736275" y="487139"/>
            <a:ext cx="1468465" cy="620362"/>
            <a:chOff x="2156900" y="1398050"/>
            <a:chExt cx="763275" cy="322450"/>
          </a:xfrm>
        </p:grpSpPr>
        <p:sp>
          <p:nvSpPr>
            <p:cNvPr id="497" name="Google Shape;497;p16"/>
            <p:cNvSpPr/>
            <p:nvPr/>
          </p:nvSpPr>
          <p:spPr>
            <a:xfrm>
              <a:off x="2817425" y="1618475"/>
              <a:ext cx="29975" cy="28550"/>
            </a:xfrm>
            <a:custGeom>
              <a:avLst/>
              <a:gdLst/>
              <a:ahLst/>
              <a:cxnLst/>
              <a:rect l="l" t="t" r="r" b="b"/>
              <a:pathLst>
                <a:path w="1199" h="1142" extrusionOk="0">
                  <a:moveTo>
                    <a:pt x="571" y="0"/>
                  </a:moveTo>
                  <a:cubicBezTo>
                    <a:pt x="257" y="0"/>
                    <a:pt x="0" y="257"/>
                    <a:pt x="0" y="571"/>
                  </a:cubicBezTo>
                  <a:cubicBezTo>
                    <a:pt x="0" y="628"/>
                    <a:pt x="0" y="713"/>
                    <a:pt x="29" y="771"/>
                  </a:cubicBezTo>
                  <a:cubicBezTo>
                    <a:pt x="115" y="999"/>
                    <a:pt x="343" y="1141"/>
                    <a:pt x="571" y="1141"/>
                  </a:cubicBezTo>
                  <a:cubicBezTo>
                    <a:pt x="828" y="1141"/>
                    <a:pt x="1056" y="999"/>
                    <a:pt x="1113" y="771"/>
                  </a:cubicBezTo>
                  <a:cubicBezTo>
                    <a:pt x="1142" y="713"/>
                    <a:pt x="1142" y="628"/>
                    <a:pt x="1142" y="571"/>
                  </a:cubicBezTo>
                  <a:cubicBezTo>
                    <a:pt x="1199" y="285"/>
                    <a:pt x="913"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6"/>
            <p:cNvSpPr/>
            <p:nvPr/>
          </p:nvSpPr>
          <p:spPr>
            <a:xfrm>
              <a:off x="2817425" y="1471525"/>
              <a:ext cx="29975" cy="29275"/>
            </a:xfrm>
            <a:custGeom>
              <a:avLst/>
              <a:gdLst/>
              <a:ahLst/>
              <a:cxnLst/>
              <a:rect l="l" t="t" r="r" b="b"/>
              <a:pathLst>
                <a:path w="1199" h="1171" extrusionOk="0">
                  <a:moveTo>
                    <a:pt x="571" y="1"/>
                  </a:moveTo>
                  <a:cubicBezTo>
                    <a:pt x="257" y="1"/>
                    <a:pt x="0" y="229"/>
                    <a:pt x="0" y="571"/>
                  </a:cubicBezTo>
                  <a:cubicBezTo>
                    <a:pt x="0" y="885"/>
                    <a:pt x="257" y="1170"/>
                    <a:pt x="571" y="1170"/>
                  </a:cubicBezTo>
                  <a:cubicBezTo>
                    <a:pt x="885" y="1170"/>
                    <a:pt x="1142" y="914"/>
                    <a:pt x="1142" y="571"/>
                  </a:cubicBezTo>
                  <a:cubicBezTo>
                    <a:pt x="1199" y="286"/>
                    <a:pt x="913"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6"/>
            <p:cNvSpPr/>
            <p:nvPr/>
          </p:nvSpPr>
          <p:spPr>
            <a:xfrm>
              <a:off x="2744675" y="1545000"/>
              <a:ext cx="28550" cy="28550"/>
            </a:xfrm>
            <a:custGeom>
              <a:avLst/>
              <a:gdLst/>
              <a:ahLst/>
              <a:cxnLst/>
              <a:rect l="l" t="t" r="r" b="b"/>
              <a:pathLst>
                <a:path w="1142" h="1142" extrusionOk="0">
                  <a:moveTo>
                    <a:pt x="571" y="0"/>
                  </a:moveTo>
                  <a:cubicBezTo>
                    <a:pt x="257" y="0"/>
                    <a:pt x="0" y="257"/>
                    <a:pt x="0" y="571"/>
                  </a:cubicBezTo>
                  <a:cubicBezTo>
                    <a:pt x="0" y="913"/>
                    <a:pt x="228" y="1142"/>
                    <a:pt x="571" y="1142"/>
                  </a:cubicBezTo>
                  <a:cubicBezTo>
                    <a:pt x="885" y="1142"/>
                    <a:pt x="1141" y="885"/>
                    <a:pt x="1141" y="571"/>
                  </a:cubicBezTo>
                  <a:cubicBezTo>
                    <a:pt x="1141" y="257"/>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6"/>
            <p:cNvSpPr/>
            <p:nvPr/>
          </p:nvSpPr>
          <p:spPr>
            <a:xfrm>
              <a:off x="2891600" y="1545000"/>
              <a:ext cx="28575" cy="28550"/>
            </a:xfrm>
            <a:custGeom>
              <a:avLst/>
              <a:gdLst/>
              <a:ahLst/>
              <a:cxnLst/>
              <a:rect l="l" t="t" r="r" b="b"/>
              <a:pathLst>
                <a:path w="1143" h="1142" extrusionOk="0">
                  <a:moveTo>
                    <a:pt x="571" y="0"/>
                  </a:moveTo>
                  <a:cubicBezTo>
                    <a:pt x="258" y="0"/>
                    <a:pt x="1" y="257"/>
                    <a:pt x="1" y="571"/>
                  </a:cubicBezTo>
                  <a:cubicBezTo>
                    <a:pt x="1" y="913"/>
                    <a:pt x="258" y="1142"/>
                    <a:pt x="571" y="1142"/>
                  </a:cubicBezTo>
                  <a:cubicBezTo>
                    <a:pt x="885" y="1142"/>
                    <a:pt x="1142" y="885"/>
                    <a:pt x="1142" y="571"/>
                  </a:cubicBezTo>
                  <a:cubicBezTo>
                    <a:pt x="1142" y="257"/>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6"/>
            <p:cNvSpPr/>
            <p:nvPr/>
          </p:nvSpPr>
          <p:spPr>
            <a:xfrm>
              <a:off x="2744675" y="1398050"/>
              <a:ext cx="28550" cy="28550"/>
            </a:xfrm>
            <a:custGeom>
              <a:avLst/>
              <a:gdLst/>
              <a:ahLst/>
              <a:cxnLst/>
              <a:rect l="l" t="t" r="r" b="b"/>
              <a:pathLst>
                <a:path w="1142" h="1142" extrusionOk="0">
                  <a:moveTo>
                    <a:pt x="571" y="1"/>
                  </a:moveTo>
                  <a:cubicBezTo>
                    <a:pt x="257" y="1"/>
                    <a:pt x="0" y="258"/>
                    <a:pt x="0" y="571"/>
                  </a:cubicBezTo>
                  <a:cubicBezTo>
                    <a:pt x="0" y="885"/>
                    <a:pt x="228" y="1142"/>
                    <a:pt x="571" y="1142"/>
                  </a:cubicBezTo>
                  <a:cubicBezTo>
                    <a:pt x="885" y="1142"/>
                    <a:pt x="1141" y="885"/>
                    <a:pt x="1141" y="571"/>
                  </a:cubicBezTo>
                  <a:cubicBezTo>
                    <a:pt x="1141" y="258"/>
                    <a:pt x="885"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6"/>
            <p:cNvSpPr/>
            <p:nvPr/>
          </p:nvSpPr>
          <p:spPr>
            <a:xfrm>
              <a:off x="2891600" y="1398050"/>
              <a:ext cx="28575" cy="28550"/>
            </a:xfrm>
            <a:custGeom>
              <a:avLst/>
              <a:gdLst/>
              <a:ahLst/>
              <a:cxnLst/>
              <a:rect l="l" t="t" r="r" b="b"/>
              <a:pathLst>
                <a:path w="1143" h="1142" extrusionOk="0">
                  <a:moveTo>
                    <a:pt x="571" y="1"/>
                  </a:moveTo>
                  <a:cubicBezTo>
                    <a:pt x="258" y="1"/>
                    <a:pt x="1" y="258"/>
                    <a:pt x="1" y="571"/>
                  </a:cubicBezTo>
                  <a:cubicBezTo>
                    <a:pt x="1" y="885"/>
                    <a:pt x="258" y="1142"/>
                    <a:pt x="571" y="1142"/>
                  </a:cubicBezTo>
                  <a:cubicBezTo>
                    <a:pt x="885" y="1142"/>
                    <a:pt x="1142" y="885"/>
                    <a:pt x="1142" y="571"/>
                  </a:cubicBezTo>
                  <a:cubicBezTo>
                    <a:pt x="1142" y="258"/>
                    <a:pt x="885"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6"/>
            <p:cNvSpPr/>
            <p:nvPr/>
          </p:nvSpPr>
          <p:spPr>
            <a:xfrm>
              <a:off x="2670475" y="1618475"/>
              <a:ext cx="29275" cy="28550"/>
            </a:xfrm>
            <a:custGeom>
              <a:avLst/>
              <a:gdLst/>
              <a:ahLst/>
              <a:cxnLst/>
              <a:rect l="l" t="t" r="r" b="b"/>
              <a:pathLst>
                <a:path w="1171" h="1142" extrusionOk="0">
                  <a:moveTo>
                    <a:pt x="571" y="0"/>
                  </a:moveTo>
                  <a:cubicBezTo>
                    <a:pt x="258" y="0"/>
                    <a:pt x="1" y="257"/>
                    <a:pt x="1" y="571"/>
                  </a:cubicBezTo>
                  <a:cubicBezTo>
                    <a:pt x="1" y="628"/>
                    <a:pt x="1" y="713"/>
                    <a:pt x="29" y="771"/>
                  </a:cubicBezTo>
                  <a:cubicBezTo>
                    <a:pt x="143" y="999"/>
                    <a:pt x="315" y="1141"/>
                    <a:pt x="571" y="1141"/>
                  </a:cubicBezTo>
                  <a:cubicBezTo>
                    <a:pt x="828" y="1141"/>
                    <a:pt x="1028" y="999"/>
                    <a:pt x="1114" y="771"/>
                  </a:cubicBezTo>
                  <a:cubicBezTo>
                    <a:pt x="1142" y="713"/>
                    <a:pt x="1142" y="628"/>
                    <a:pt x="1142" y="571"/>
                  </a:cubicBezTo>
                  <a:cubicBezTo>
                    <a:pt x="1171" y="285"/>
                    <a:pt x="914"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6"/>
            <p:cNvSpPr/>
            <p:nvPr/>
          </p:nvSpPr>
          <p:spPr>
            <a:xfrm>
              <a:off x="2670475" y="1471525"/>
              <a:ext cx="29275" cy="29275"/>
            </a:xfrm>
            <a:custGeom>
              <a:avLst/>
              <a:gdLst/>
              <a:ahLst/>
              <a:cxnLst/>
              <a:rect l="l" t="t" r="r" b="b"/>
              <a:pathLst>
                <a:path w="1171" h="1171" extrusionOk="0">
                  <a:moveTo>
                    <a:pt x="571" y="1"/>
                  </a:moveTo>
                  <a:cubicBezTo>
                    <a:pt x="258" y="1"/>
                    <a:pt x="1" y="229"/>
                    <a:pt x="1" y="571"/>
                  </a:cubicBezTo>
                  <a:cubicBezTo>
                    <a:pt x="1" y="885"/>
                    <a:pt x="258" y="1170"/>
                    <a:pt x="571" y="1170"/>
                  </a:cubicBezTo>
                  <a:cubicBezTo>
                    <a:pt x="885" y="1170"/>
                    <a:pt x="1142" y="914"/>
                    <a:pt x="1142" y="571"/>
                  </a:cubicBezTo>
                  <a:cubicBezTo>
                    <a:pt x="1171" y="286"/>
                    <a:pt x="914"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6"/>
            <p:cNvSpPr/>
            <p:nvPr/>
          </p:nvSpPr>
          <p:spPr>
            <a:xfrm>
              <a:off x="2744675" y="1692650"/>
              <a:ext cx="28550" cy="27850"/>
            </a:xfrm>
            <a:custGeom>
              <a:avLst/>
              <a:gdLst/>
              <a:ahLst/>
              <a:cxnLst/>
              <a:rect l="l" t="t" r="r" b="b"/>
              <a:pathLst>
                <a:path w="1142" h="1114" extrusionOk="0">
                  <a:moveTo>
                    <a:pt x="571" y="0"/>
                  </a:moveTo>
                  <a:cubicBezTo>
                    <a:pt x="257" y="0"/>
                    <a:pt x="0" y="229"/>
                    <a:pt x="0" y="543"/>
                  </a:cubicBezTo>
                  <a:cubicBezTo>
                    <a:pt x="0" y="885"/>
                    <a:pt x="228" y="1113"/>
                    <a:pt x="571" y="1113"/>
                  </a:cubicBezTo>
                  <a:cubicBezTo>
                    <a:pt x="885" y="1113"/>
                    <a:pt x="1141" y="885"/>
                    <a:pt x="1141" y="543"/>
                  </a:cubicBezTo>
                  <a:cubicBezTo>
                    <a:pt x="1141" y="229"/>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6"/>
            <p:cNvSpPr/>
            <p:nvPr/>
          </p:nvSpPr>
          <p:spPr>
            <a:xfrm>
              <a:off x="2891600" y="1692650"/>
              <a:ext cx="28575" cy="27850"/>
            </a:xfrm>
            <a:custGeom>
              <a:avLst/>
              <a:gdLst/>
              <a:ahLst/>
              <a:cxnLst/>
              <a:rect l="l" t="t" r="r" b="b"/>
              <a:pathLst>
                <a:path w="1143" h="1114" extrusionOk="0">
                  <a:moveTo>
                    <a:pt x="571" y="0"/>
                  </a:moveTo>
                  <a:cubicBezTo>
                    <a:pt x="258" y="0"/>
                    <a:pt x="1" y="229"/>
                    <a:pt x="1" y="543"/>
                  </a:cubicBezTo>
                  <a:cubicBezTo>
                    <a:pt x="1" y="885"/>
                    <a:pt x="258" y="1113"/>
                    <a:pt x="571" y="1113"/>
                  </a:cubicBezTo>
                  <a:cubicBezTo>
                    <a:pt x="885" y="1113"/>
                    <a:pt x="1142" y="885"/>
                    <a:pt x="1142" y="543"/>
                  </a:cubicBezTo>
                  <a:cubicBezTo>
                    <a:pt x="1142" y="229"/>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6"/>
            <p:cNvSpPr/>
            <p:nvPr/>
          </p:nvSpPr>
          <p:spPr>
            <a:xfrm>
              <a:off x="2524250" y="1618475"/>
              <a:ext cx="28550" cy="28550"/>
            </a:xfrm>
            <a:custGeom>
              <a:avLst/>
              <a:gdLst/>
              <a:ahLst/>
              <a:cxnLst/>
              <a:rect l="l" t="t" r="r" b="b"/>
              <a:pathLst>
                <a:path w="1142" h="1142" extrusionOk="0">
                  <a:moveTo>
                    <a:pt x="571" y="0"/>
                  </a:moveTo>
                  <a:cubicBezTo>
                    <a:pt x="258" y="0"/>
                    <a:pt x="1" y="257"/>
                    <a:pt x="1" y="571"/>
                  </a:cubicBezTo>
                  <a:cubicBezTo>
                    <a:pt x="1" y="628"/>
                    <a:pt x="1" y="713"/>
                    <a:pt x="29" y="771"/>
                  </a:cubicBezTo>
                  <a:cubicBezTo>
                    <a:pt x="115" y="999"/>
                    <a:pt x="315" y="1141"/>
                    <a:pt x="571" y="1141"/>
                  </a:cubicBezTo>
                  <a:cubicBezTo>
                    <a:pt x="828" y="1141"/>
                    <a:pt x="1028" y="999"/>
                    <a:pt x="1113" y="771"/>
                  </a:cubicBezTo>
                  <a:cubicBezTo>
                    <a:pt x="1142" y="713"/>
                    <a:pt x="1142" y="628"/>
                    <a:pt x="1142" y="571"/>
                  </a:cubicBezTo>
                  <a:cubicBezTo>
                    <a:pt x="1142" y="285"/>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6"/>
            <p:cNvSpPr/>
            <p:nvPr/>
          </p:nvSpPr>
          <p:spPr>
            <a:xfrm>
              <a:off x="2524250" y="1471525"/>
              <a:ext cx="28550" cy="29275"/>
            </a:xfrm>
            <a:custGeom>
              <a:avLst/>
              <a:gdLst/>
              <a:ahLst/>
              <a:cxnLst/>
              <a:rect l="l" t="t" r="r" b="b"/>
              <a:pathLst>
                <a:path w="1142" h="1171" extrusionOk="0">
                  <a:moveTo>
                    <a:pt x="571" y="1"/>
                  </a:moveTo>
                  <a:cubicBezTo>
                    <a:pt x="258" y="1"/>
                    <a:pt x="1" y="229"/>
                    <a:pt x="1" y="571"/>
                  </a:cubicBezTo>
                  <a:cubicBezTo>
                    <a:pt x="1" y="885"/>
                    <a:pt x="258" y="1170"/>
                    <a:pt x="571" y="1170"/>
                  </a:cubicBezTo>
                  <a:cubicBezTo>
                    <a:pt x="885" y="1170"/>
                    <a:pt x="1142" y="914"/>
                    <a:pt x="1142" y="571"/>
                  </a:cubicBezTo>
                  <a:cubicBezTo>
                    <a:pt x="1142" y="286"/>
                    <a:pt x="885"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6"/>
            <p:cNvSpPr/>
            <p:nvPr/>
          </p:nvSpPr>
          <p:spPr>
            <a:xfrm>
              <a:off x="2450075" y="1545000"/>
              <a:ext cx="29975" cy="28550"/>
            </a:xfrm>
            <a:custGeom>
              <a:avLst/>
              <a:gdLst/>
              <a:ahLst/>
              <a:cxnLst/>
              <a:rect l="l" t="t" r="r" b="b"/>
              <a:pathLst>
                <a:path w="1199" h="1142" extrusionOk="0">
                  <a:moveTo>
                    <a:pt x="571" y="0"/>
                  </a:moveTo>
                  <a:cubicBezTo>
                    <a:pt x="257" y="0"/>
                    <a:pt x="0" y="257"/>
                    <a:pt x="0" y="571"/>
                  </a:cubicBezTo>
                  <a:cubicBezTo>
                    <a:pt x="0" y="913"/>
                    <a:pt x="257" y="1142"/>
                    <a:pt x="571" y="1142"/>
                  </a:cubicBezTo>
                  <a:cubicBezTo>
                    <a:pt x="913" y="1142"/>
                    <a:pt x="1142" y="885"/>
                    <a:pt x="1142" y="571"/>
                  </a:cubicBezTo>
                  <a:cubicBezTo>
                    <a:pt x="1199" y="257"/>
                    <a:pt x="913"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6"/>
            <p:cNvSpPr/>
            <p:nvPr/>
          </p:nvSpPr>
          <p:spPr>
            <a:xfrm>
              <a:off x="2597000" y="1545000"/>
              <a:ext cx="30000" cy="28550"/>
            </a:xfrm>
            <a:custGeom>
              <a:avLst/>
              <a:gdLst/>
              <a:ahLst/>
              <a:cxnLst/>
              <a:rect l="l" t="t" r="r" b="b"/>
              <a:pathLst>
                <a:path w="1200" h="1142" extrusionOk="0">
                  <a:moveTo>
                    <a:pt x="600" y="0"/>
                  </a:moveTo>
                  <a:cubicBezTo>
                    <a:pt x="258" y="0"/>
                    <a:pt x="1" y="257"/>
                    <a:pt x="1" y="571"/>
                  </a:cubicBezTo>
                  <a:cubicBezTo>
                    <a:pt x="1" y="913"/>
                    <a:pt x="258" y="1142"/>
                    <a:pt x="600" y="1142"/>
                  </a:cubicBezTo>
                  <a:cubicBezTo>
                    <a:pt x="914" y="1142"/>
                    <a:pt x="1171" y="885"/>
                    <a:pt x="1171" y="571"/>
                  </a:cubicBezTo>
                  <a:cubicBezTo>
                    <a:pt x="1199" y="257"/>
                    <a:pt x="914" y="0"/>
                    <a:pt x="6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6"/>
            <p:cNvSpPr/>
            <p:nvPr/>
          </p:nvSpPr>
          <p:spPr>
            <a:xfrm>
              <a:off x="2450075" y="1398050"/>
              <a:ext cx="29975" cy="28550"/>
            </a:xfrm>
            <a:custGeom>
              <a:avLst/>
              <a:gdLst/>
              <a:ahLst/>
              <a:cxnLst/>
              <a:rect l="l" t="t" r="r" b="b"/>
              <a:pathLst>
                <a:path w="1199" h="1142" extrusionOk="0">
                  <a:moveTo>
                    <a:pt x="571" y="1"/>
                  </a:moveTo>
                  <a:cubicBezTo>
                    <a:pt x="257" y="1"/>
                    <a:pt x="0" y="258"/>
                    <a:pt x="0" y="571"/>
                  </a:cubicBezTo>
                  <a:cubicBezTo>
                    <a:pt x="0" y="885"/>
                    <a:pt x="257" y="1142"/>
                    <a:pt x="571" y="1142"/>
                  </a:cubicBezTo>
                  <a:cubicBezTo>
                    <a:pt x="913" y="1142"/>
                    <a:pt x="1142" y="885"/>
                    <a:pt x="1142" y="571"/>
                  </a:cubicBezTo>
                  <a:cubicBezTo>
                    <a:pt x="1199" y="258"/>
                    <a:pt x="913"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6"/>
            <p:cNvSpPr/>
            <p:nvPr/>
          </p:nvSpPr>
          <p:spPr>
            <a:xfrm>
              <a:off x="2597000" y="1398050"/>
              <a:ext cx="30000" cy="28550"/>
            </a:xfrm>
            <a:custGeom>
              <a:avLst/>
              <a:gdLst/>
              <a:ahLst/>
              <a:cxnLst/>
              <a:rect l="l" t="t" r="r" b="b"/>
              <a:pathLst>
                <a:path w="1200" h="1142" extrusionOk="0">
                  <a:moveTo>
                    <a:pt x="600" y="1"/>
                  </a:moveTo>
                  <a:cubicBezTo>
                    <a:pt x="258" y="1"/>
                    <a:pt x="1" y="258"/>
                    <a:pt x="1" y="571"/>
                  </a:cubicBezTo>
                  <a:cubicBezTo>
                    <a:pt x="1" y="885"/>
                    <a:pt x="258" y="1142"/>
                    <a:pt x="600" y="1142"/>
                  </a:cubicBezTo>
                  <a:cubicBezTo>
                    <a:pt x="914" y="1142"/>
                    <a:pt x="1171" y="885"/>
                    <a:pt x="1171" y="571"/>
                  </a:cubicBezTo>
                  <a:cubicBezTo>
                    <a:pt x="1199" y="258"/>
                    <a:pt x="914" y="1"/>
                    <a:pt x="6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6"/>
            <p:cNvSpPr/>
            <p:nvPr/>
          </p:nvSpPr>
          <p:spPr>
            <a:xfrm>
              <a:off x="2377325" y="1618475"/>
              <a:ext cx="28550" cy="28550"/>
            </a:xfrm>
            <a:custGeom>
              <a:avLst/>
              <a:gdLst/>
              <a:ahLst/>
              <a:cxnLst/>
              <a:rect l="l" t="t" r="r" b="b"/>
              <a:pathLst>
                <a:path w="1142" h="1142" extrusionOk="0">
                  <a:moveTo>
                    <a:pt x="571" y="0"/>
                  </a:moveTo>
                  <a:cubicBezTo>
                    <a:pt x="257" y="0"/>
                    <a:pt x="0" y="257"/>
                    <a:pt x="0" y="571"/>
                  </a:cubicBezTo>
                  <a:cubicBezTo>
                    <a:pt x="0" y="628"/>
                    <a:pt x="0" y="713"/>
                    <a:pt x="29" y="771"/>
                  </a:cubicBezTo>
                  <a:cubicBezTo>
                    <a:pt x="143" y="999"/>
                    <a:pt x="314" y="1141"/>
                    <a:pt x="571" y="1141"/>
                  </a:cubicBezTo>
                  <a:cubicBezTo>
                    <a:pt x="828" y="1141"/>
                    <a:pt x="1027" y="999"/>
                    <a:pt x="1113" y="771"/>
                  </a:cubicBezTo>
                  <a:cubicBezTo>
                    <a:pt x="1141" y="713"/>
                    <a:pt x="1141" y="628"/>
                    <a:pt x="1141" y="571"/>
                  </a:cubicBezTo>
                  <a:cubicBezTo>
                    <a:pt x="1141" y="285"/>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6"/>
            <p:cNvSpPr/>
            <p:nvPr/>
          </p:nvSpPr>
          <p:spPr>
            <a:xfrm>
              <a:off x="2377325" y="1471525"/>
              <a:ext cx="28550" cy="29275"/>
            </a:xfrm>
            <a:custGeom>
              <a:avLst/>
              <a:gdLst/>
              <a:ahLst/>
              <a:cxnLst/>
              <a:rect l="l" t="t" r="r" b="b"/>
              <a:pathLst>
                <a:path w="1142" h="1171" extrusionOk="0">
                  <a:moveTo>
                    <a:pt x="571" y="1"/>
                  </a:moveTo>
                  <a:cubicBezTo>
                    <a:pt x="257" y="1"/>
                    <a:pt x="0" y="229"/>
                    <a:pt x="0" y="571"/>
                  </a:cubicBezTo>
                  <a:cubicBezTo>
                    <a:pt x="0" y="885"/>
                    <a:pt x="257" y="1170"/>
                    <a:pt x="571" y="1170"/>
                  </a:cubicBezTo>
                  <a:cubicBezTo>
                    <a:pt x="885" y="1170"/>
                    <a:pt x="1141" y="914"/>
                    <a:pt x="1141" y="571"/>
                  </a:cubicBezTo>
                  <a:cubicBezTo>
                    <a:pt x="1141" y="286"/>
                    <a:pt x="885"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6"/>
            <p:cNvSpPr/>
            <p:nvPr/>
          </p:nvSpPr>
          <p:spPr>
            <a:xfrm>
              <a:off x="2450075" y="1692650"/>
              <a:ext cx="29975" cy="27850"/>
            </a:xfrm>
            <a:custGeom>
              <a:avLst/>
              <a:gdLst/>
              <a:ahLst/>
              <a:cxnLst/>
              <a:rect l="l" t="t" r="r" b="b"/>
              <a:pathLst>
                <a:path w="1199" h="1114" extrusionOk="0">
                  <a:moveTo>
                    <a:pt x="571" y="0"/>
                  </a:moveTo>
                  <a:cubicBezTo>
                    <a:pt x="257" y="0"/>
                    <a:pt x="0" y="229"/>
                    <a:pt x="0" y="543"/>
                  </a:cubicBezTo>
                  <a:cubicBezTo>
                    <a:pt x="0" y="885"/>
                    <a:pt x="257" y="1113"/>
                    <a:pt x="571" y="1113"/>
                  </a:cubicBezTo>
                  <a:cubicBezTo>
                    <a:pt x="913" y="1113"/>
                    <a:pt x="1142" y="885"/>
                    <a:pt x="1142" y="543"/>
                  </a:cubicBezTo>
                  <a:cubicBezTo>
                    <a:pt x="1199" y="229"/>
                    <a:pt x="913"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6"/>
            <p:cNvSpPr/>
            <p:nvPr/>
          </p:nvSpPr>
          <p:spPr>
            <a:xfrm>
              <a:off x="2597000" y="1692650"/>
              <a:ext cx="30000" cy="27850"/>
            </a:xfrm>
            <a:custGeom>
              <a:avLst/>
              <a:gdLst/>
              <a:ahLst/>
              <a:cxnLst/>
              <a:rect l="l" t="t" r="r" b="b"/>
              <a:pathLst>
                <a:path w="1200" h="1114" extrusionOk="0">
                  <a:moveTo>
                    <a:pt x="600" y="0"/>
                  </a:moveTo>
                  <a:cubicBezTo>
                    <a:pt x="258" y="0"/>
                    <a:pt x="1" y="229"/>
                    <a:pt x="1" y="543"/>
                  </a:cubicBezTo>
                  <a:cubicBezTo>
                    <a:pt x="1" y="885"/>
                    <a:pt x="258" y="1113"/>
                    <a:pt x="600" y="1113"/>
                  </a:cubicBezTo>
                  <a:cubicBezTo>
                    <a:pt x="914" y="1113"/>
                    <a:pt x="1171" y="885"/>
                    <a:pt x="1171" y="543"/>
                  </a:cubicBezTo>
                  <a:cubicBezTo>
                    <a:pt x="1199" y="229"/>
                    <a:pt x="914" y="0"/>
                    <a:pt x="6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6"/>
            <p:cNvSpPr/>
            <p:nvPr/>
          </p:nvSpPr>
          <p:spPr>
            <a:xfrm>
              <a:off x="2230375" y="1618475"/>
              <a:ext cx="29275" cy="28550"/>
            </a:xfrm>
            <a:custGeom>
              <a:avLst/>
              <a:gdLst/>
              <a:ahLst/>
              <a:cxnLst/>
              <a:rect l="l" t="t" r="r" b="b"/>
              <a:pathLst>
                <a:path w="1171" h="1142" extrusionOk="0">
                  <a:moveTo>
                    <a:pt x="571" y="0"/>
                  </a:moveTo>
                  <a:cubicBezTo>
                    <a:pt x="229" y="0"/>
                    <a:pt x="0" y="257"/>
                    <a:pt x="0" y="571"/>
                  </a:cubicBezTo>
                  <a:cubicBezTo>
                    <a:pt x="0" y="628"/>
                    <a:pt x="0" y="713"/>
                    <a:pt x="29" y="771"/>
                  </a:cubicBezTo>
                  <a:cubicBezTo>
                    <a:pt x="86" y="999"/>
                    <a:pt x="314" y="1141"/>
                    <a:pt x="571" y="1141"/>
                  </a:cubicBezTo>
                  <a:cubicBezTo>
                    <a:pt x="799" y="1141"/>
                    <a:pt x="1028" y="999"/>
                    <a:pt x="1085" y="771"/>
                  </a:cubicBezTo>
                  <a:cubicBezTo>
                    <a:pt x="1142" y="713"/>
                    <a:pt x="1142" y="628"/>
                    <a:pt x="1142" y="571"/>
                  </a:cubicBezTo>
                  <a:cubicBezTo>
                    <a:pt x="1170" y="285"/>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6"/>
            <p:cNvSpPr/>
            <p:nvPr/>
          </p:nvSpPr>
          <p:spPr>
            <a:xfrm>
              <a:off x="2230375" y="1471525"/>
              <a:ext cx="29275" cy="29275"/>
            </a:xfrm>
            <a:custGeom>
              <a:avLst/>
              <a:gdLst/>
              <a:ahLst/>
              <a:cxnLst/>
              <a:rect l="l" t="t" r="r" b="b"/>
              <a:pathLst>
                <a:path w="1171" h="1171" extrusionOk="0">
                  <a:moveTo>
                    <a:pt x="571" y="1"/>
                  </a:moveTo>
                  <a:cubicBezTo>
                    <a:pt x="229" y="1"/>
                    <a:pt x="0" y="229"/>
                    <a:pt x="0" y="571"/>
                  </a:cubicBezTo>
                  <a:cubicBezTo>
                    <a:pt x="0" y="885"/>
                    <a:pt x="229" y="1170"/>
                    <a:pt x="571" y="1170"/>
                  </a:cubicBezTo>
                  <a:cubicBezTo>
                    <a:pt x="885" y="1170"/>
                    <a:pt x="1142" y="914"/>
                    <a:pt x="1142" y="571"/>
                  </a:cubicBezTo>
                  <a:cubicBezTo>
                    <a:pt x="1170" y="286"/>
                    <a:pt x="885"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6"/>
            <p:cNvSpPr/>
            <p:nvPr/>
          </p:nvSpPr>
          <p:spPr>
            <a:xfrm>
              <a:off x="2156900" y="1545000"/>
              <a:ext cx="28550" cy="28550"/>
            </a:xfrm>
            <a:custGeom>
              <a:avLst/>
              <a:gdLst/>
              <a:ahLst/>
              <a:cxnLst/>
              <a:rect l="l" t="t" r="r" b="b"/>
              <a:pathLst>
                <a:path w="1142" h="1142" extrusionOk="0">
                  <a:moveTo>
                    <a:pt x="571" y="0"/>
                  </a:moveTo>
                  <a:cubicBezTo>
                    <a:pt x="257" y="0"/>
                    <a:pt x="1" y="257"/>
                    <a:pt x="1" y="571"/>
                  </a:cubicBezTo>
                  <a:cubicBezTo>
                    <a:pt x="1" y="913"/>
                    <a:pt x="257" y="1142"/>
                    <a:pt x="571" y="1142"/>
                  </a:cubicBezTo>
                  <a:cubicBezTo>
                    <a:pt x="885" y="1142"/>
                    <a:pt x="1142" y="885"/>
                    <a:pt x="1142" y="571"/>
                  </a:cubicBezTo>
                  <a:cubicBezTo>
                    <a:pt x="1142" y="257"/>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6"/>
            <p:cNvSpPr/>
            <p:nvPr/>
          </p:nvSpPr>
          <p:spPr>
            <a:xfrm>
              <a:off x="2303125" y="1545000"/>
              <a:ext cx="29275" cy="28550"/>
            </a:xfrm>
            <a:custGeom>
              <a:avLst/>
              <a:gdLst/>
              <a:ahLst/>
              <a:cxnLst/>
              <a:rect l="l" t="t" r="r" b="b"/>
              <a:pathLst>
                <a:path w="1171" h="1142" extrusionOk="0">
                  <a:moveTo>
                    <a:pt x="571" y="0"/>
                  </a:moveTo>
                  <a:cubicBezTo>
                    <a:pt x="258" y="0"/>
                    <a:pt x="1" y="257"/>
                    <a:pt x="1" y="571"/>
                  </a:cubicBezTo>
                  <a:cubicBezTo>
                    <a:pt x="1" y="913"/>
                    <a:pt x="258" y="1142"/>
                    <a:pt x="571" y="1142"/>
                  </a:cubicBezTo>
                  <a:cubicBezTo>
                    <a:pt x="885" y="1142"/>
                    <a:pt x="1142" y="885"/>
                    <a:pt x="1142" y="571"/>
                  </a:cubicBezTo>
                  <a:cubicBezTo>
                    <a:pt x="1171" y="257"/>
                    <a:pt x="942"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6"/>
            <p:cNvSpPr/>
            <p:nvPr/>
          </p:nvSpPr>
          <p:spPr>
            <a:xfrm>
              <a:off x="2156900" y="1398050"/>
              <a:ext cx="28550" cy="28550"/>
            </a:xfrm>
            <a:custGeom>
              <a:avLst/>
              <a:gdLst/>
              <a:ahLst/>
              <a:cxnLst/>
              <a:rect l="l" t="t" r="r" b="b"/>
              <a:pathLst>
                <a:path w="1142" h="1142" extrusionOk="0">
                  <a:moveTo>
                    <a:pt x="571" y="1"/>
                  </a:moveTo>
                  <a:cubicBezTo>
                    <a:pt x="257" y="1"/>
                    <a:pt x="1" y="258"/>
                    <a:pt x="1" y="571"/>
                  </a:cubicBezTo>
                  <a:cubicBezTo>
                    <a:pt x="1" y="885"/>
                    <a:pt x="257" y="1142"/>
                    <a:pt x="571" y="1142"/>
                  </a:cubicBezTo>
                  <a:cubicBezTo>
                    <a:pt x="885" y="1142"/>
                    <a:pt x="1142" y="885"/>
                    <a:pt x="1142" y="571"/>
                  </a:cubicBezTo>
                  <a:cubicBezTo>
                    <a:pt x="1142" y="258"/>
                    <a:pt x="885"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6"/>
            <p:cNvSpPr/>
            <p:nvPr/>
          </p:nvSpPr>
          <p:spPr>
            <a:xfrm>
              <a:off x="2303125" y="1398050"/>
              <a:ext cx="29275" cy="28550"/>
            </a:xfrm>
            <a:custGeom>
              <a:avLst/>
              <a:gdLst/>
              <a:ahLst/>
              <a:cxnLst/>
              <a:rect l="l" t="t" r="r" b="b"/>
              <a:pathLst>
                <a:path w="1171" h="1142" extrusionOk="0">
                  <a:moveTo>
                    <a:pt x="571" y="1"/>
                  </a:moveTo>
                  <a:cubicBezTo>
                    <a:pt x="258" y="1"/>
                    <a:pt x="1" y="258"/>
                    <a:pt x="1" y="571"/>
                  </a:cubicBezTo>
                  <a:cubicBezTo>
                    <a:pt x="1" y="885"/>
                    <a:pt x="258" y="1142"/>
                    <a:pt x="571" y="1142"/>
                  </a:cubicBezTo>
                  <a:cubicBezTo>
                    <a:pt x="885" y="1142"/>
                    <a:pt x="1142" y="885"/>
                    <a:pt x="1142" y="571"/>
                  </a:cubicBezTo>
                  <a:cubicBezTo>
                    <a:pt x="1171" y="258"/>
                    <a:pt x="942"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6"/>
            <p:cNvSpPr/>
            <p:nvPr/>
          </p:nvSpPr>
          <p:spPr>
            <a:xfrm>
              <a:off x="2156900" y="1692650"/>
              <a:ext cx="28550" cy="27850"/>
            </a:xfrm>
            <a:custGeom>
              <a:avLst/>
              <a:gdLst/>
              <a:ahLst/>
              <a:cxnLst/>
              <a:rect l="l" t="t" r="r" b="b"/>
              <a:pathLst>
                <a:path w="1142" h="1114" extrusionOk="0">
                  <a:moveTo>
                    <a:pt x="571" y="0"/>
                  </a:moveTo>
                  <a:cubicBezTo>
                    <a:pt x="257" y="0"/>
                    <a:pt x="1" y="229"/>
                    <a:pt x="1" y="543"/>
                  </a:cubicBezTo>
                  <a:cubicBezTo>
                    <a:pt x="1" y="885"/>
                    <a:pt x="257" y="1113"/>
                    <a:pt x="571" y="1113"/>
                  </a:cubicBezTo>
                  <a:cubicBezTo>
                    <a:pt x="885" y="1113"/>
                    <a:pt x="1142" y="885"/>
                    <a:pt x="1142" y="543"/>
                  </a:cubicBezTo>
                  <a:cubicBezTo>
                    <a:pt x="1142" y="229"/>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6"/>
            <p:cNvSpPr/>
            <p:nvPr/>
          </p:nvSpPr>
          <p:spPr>
            <a:xfrm>
              <a:off x="2303125" y="1692650"/>
              <a:ext cx="29275" cy="27850"/>
            </a:xfrm>
            <a:custGeom>
              <a:avLst/>
              <a:gdLst/>
              <a:ahLst/>
              <a:cxnLst/>
              <a:rect l="l" t="t" r="r" b="b"/>
              <a:pathLst>
                <a:path w="1171" h="1114" extrusionOk="0">
                  <a:moveTo>
                    <a:pt x="571" y="0"/>
                  </a:moveTo>
                  <a:cubicBezTo>
                    <a:pt x="258" y="0"/>
                    <a:pt x="1" y="229"/>
                    <a:pt x="1" y="543"/>
                  </a:cubicBezTo>
                  <a:cubicBezTo>
                    <a:pt x="1" y="885"/>
                    <a:pt x="258" y="1113"/>
                    <a:pt x="571" y="1113"/>
                  </a:cubicBezTo>
                  <a:cubicBezTo>
                    <a:pt x="885" y="1113"/>
                    <a:pt x="1142" y="885"/>
                    <a:pt x="1142" y="543"/>
                  </a:cubicBezTo>
                  <a:cubicBezTo>
                    <a:pt x="1171" y="229"/>
                    <a:pt x="942"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3">
  <p:cSld name="CUSTOM_24">
    <p:bg>
      <p:bgPr>
        <a:solidFill>
          <a:schemeClr val="dk2"/>
        </a:solidFill>
        <a:effectLst/>
      </p:bgPr>
    </p:bg>
    <p:spTree>
      <p:nvGrpSpPr>
        <p:cNvPr id="1" name="Shape 525"/>
        <p:cNvGrpSpPr/>
        <p:nvPr/>
      </p:nvGrpSpPr>
      <p:grpSpPr>
        <a:xfrm>
          <a:off x="0" y="0"/>
          <a:ext cx="0" cy="0"/>
          <a:chOff x="0" y="0"/>
          <a:chExt cx="0" cy="0"/>
        </a:xfrm>
      </p:grpSpPr>
      <p:sp>
        <p:nvSpPr>
          <p:cNvPr id="526" name="Google Shape;526;p17"/>
          <p:cNvSpPr txBox="1">
            <a:spLocks noGrp="1"/>
          </p:cNvSpPr>
          <p:nvPr>
            <p:ph type="title"/>
          </p:nvPr>
        </p:nvSpPr>
        <p:spPr>
          <a:xfrm flipH="1">
            <a:off x="1587450" y="2147125"/>
            <a:ext cx="5969100" cy="124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6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527" name="Google Shape;527;p17"/>
          <p:cNvSpPr txBox="1">
            <a:spLocks noGrp="1"/>
          </p:cNvSpPr>
          <p:nvPr>
            <p:ph type="subTitle" idx="1"/>
          </p:nvPr>
        </p:nvSpPr>
        <p:spPr>
          <a:xfrm flipH="1">
            <a:off x="2735100" y="3561175"/>
            <a:ext cx="3673800" cy="703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6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528" name="Google Shape;528;p17"/>
          <p:cNvSpPr txBox="1">
            <a:spLocks noGrp="1"/>
          </p:cNvSpPr>
          <p:nvPr>
            <p:ph type="title" idx="2" hasCustomPrompt="1"/>
          </p:nvPr>
        </p:nvSpPr>
        <p:spPr>
          <a:xfrm flipH="1">
            <a:off x="3354300" y="878825"/>
            <a:ext cx="2435400" cy="999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900"/>
              <a:buNone/>
              <a:defRPr sz="8900">
                <a:solidFill>
                  <a:schemeClr val="accent3"/>
                </a:solidFill>
              </a:defRPr>
            </a:lvl1pPr>
            <a:lvl2pPr lvl="1" algn="r" rtl="0">
              <a:spcBef>
                <a:spcPts val="0"/>
              </a:spcBef>
              <a:spcAft>
                <a:spcPts val="0"/>
              </a:spcAft>
              <a:buSzPts val="8900"/>
              <a:buNone/>
              <a:defRPr sz="8900"/>
            </a:lvl2pPr>
            <a:lvl3pPr lvl="2" algn="r" rtl="0">
              <a:spcBef>
                <a:spcPts val="0"/>
              </a:spcBef>
              <a:spcAft>
                <a:spcPts val="0"/>
              </a:spcAft>
              <a:buSzPts val="8900"/>
              <a:buNone/>
              <a:defRPr sz="8900"/>
            </a:lvl3pPr>
            <a:lvl4pPr lvl="3" algn="r" rtl="0">
              <a:spcBef>
                <a:spcPts val="0"/>
              </a:spcBef>
              <a:spcAft>
                <a:spcPts val="0"/>
              </a:spcAft>
              <a:buSzPts val="8900"/>
              <a:buNone/>
              <a:defRPr sz="8900"/>
            </a:lvl4pPr>
            <a:lvl5pPr lvl="4" algn="r" rtl="0">
              <a:spcBef>
                <a:spcPts val="0"/>
              </a:spcBef>
              <a:spcAft>
                <a:spcPts val="0"/>
              </a:spcAft>
              <a:buSzPts val="8900"/>
              <a:buNone/>
              <a:defRPr sz="8900"/>
            </a:lvl5pPr>
            <a:lvl6pPr lvl="5" algn="r" rtl="0">
              <a:spcBef>
                <a:spcPts val="0"/>
              </a:spcBef>
              <a:spcAft>
                <a:spcPts val="0"/>
              </a:spcAft>
              <a:buSzPts val="8900"/>
              <a:buNone/>
              <a:defRPr sz="8900"/>
            </a:lvl6pPr>
            <a:lvl7pPr lvl="6" algn="r" rtl="0">
              <a:spcBef>
                <a:spcPts val="0"/>
              </a:spcBef>
              <a:spcAft>
                <a:spcPts val="0"/>
              </a:spcAft>
              <a:buSzPts val="8900"/>
              <a:buNone/>
              <a:defRPr sz="8900"/>
            </a:lvl7pPr>
            <a:lvl8pPr lvl="7" algn="r" rtl="0">
              <a:spcBef>
                <a:spcPts val="0"/>
              </a:spcBef>
              <a:spcAft>
                <a:spcPts val="0"/>
              </a:spcAft>
              <a:buSzPts val="8900"/>
              <a:buNone/>
              <a:defRPr sz="8900"/>
            </a:lvl8pPr>
            <a:lvl9pPr lvl="8" algn="r" rtl="0">
              <a:spcBef>
                <a:spcPts val="0"/>
              </a:spcBef>
              <a:spcAft>
                <a:spcPts val="0"/>
              </a:spcAft>
              <a:buSzPts val="8900"/>
              <a:buNone/>
              <a:defRPr sz="8900"/>
            </a:lvl9pPr>
          </a:lstStyle>
          <a:p>
            <a:r>
              <a:t>xx%</a:t>
            </a:r>
          </a:p>
        </p:txBody>
      </p:sp>
      <p:grpSp>
        <p:nvGrpSpPr>
          <p:cNvPr id="529" name="Google Shape;529;p17"/>
          <p:cNvGrpSpPr/>
          <p:nvPr/>
        </p:nvGrpSpPr>
        <p:grpSpPr>
          <a:xfrm>
            <a:off x="6527734" y="-889609"/>
            <a:ext cx="1770381" cy="1768519"/>
            <a:chOff x="166675" y="1780700"/>
            <a:chExt cx="712800" cy="712050"/>
          </a:xfrm>
        </p:grpSpPr>
        <p:sp>
          <p:nvSpPr>
            <p:cNvPr id="530" name="Google Shape;530;p17"/>
            <p:cNvSpPr/>
            <p:nvPr/>
          </p:nvSpPr>
          <p:spPr>
            <a:xfrm>
              <a:off x="327775" y="1940300"/>
              <a:ext cx="391375" cy="392125"/>
            </a:xfrm>
            <a:custGeom>
              <a:avLst/>
              <a:gdLst/>
              <a:ahLst/>
              <a:cxnLst/>
              <a:rect l="l" t="t" r="r" b="b"/>
              <a:pathLst>
                <a:path w="15655" h="15685" fill="none" extrusionOk="0">
                  <a:moveTo>
                    <a:pt x="9150" y="760"/>
                  </a:moveTo>
                  <a:cubicBezTo>
                    <a:pt x="13071" y="1489"/>
                    <a:pt x="15654" y="5258"/>
                    <a:pt x="14925" y="9180"/>
                  </a:cubicBezTo>
                  <a:cubicBezTo>
                    <a:pt x="14195" y="13101"/>
                    <a:pt x="10426" y="15684"/>
                    <a:pt x="6505" y="14955"/>
                  </a:cubicBezTo>
                  <a:cubicBezTo>
                    <a:pt x="2584" y="14195"/>
                    <a:pt x="1" y="10426"/>
                    <a:pt x="730" y="6505"/>
                  </a:cubicBezTo>
                  <a:cubicBezTo>
                    <a:pt x="1460" y="2584"/>
                    <a:pt x="5229" y="0"/>
                    <a:pt x="9150" y="760"/>
                  </a:cubicBezTo>
                  <a:close/>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7"/>
            <p:cNvSpPr/>
            <p:nvPr/>
          </p:nvSpPr>
          <p:spPr>
            <a:xfrm>
              <a:off x="281425" y="1895450"/>
              <a:ext cx="483325" cy="482550"/>
            </a:xfrm>
            <a:custGeom>
              <a:avLst/>
              <a:gdLst/>
              <a:ahLst/>
              <a:cxnLst/>
              <a:rect l="l" t="t" r="r" b="b"/>
              <a:pathLst>
                <a:path w="19333" h="19302" fill="none" extrusionOk="0">
                  <a:moveTo>
                    <a:pt x="17904" y="7052"/>
                  </a:moveTo>
                  <a:cubicBezTo>
                    <a:pt x="19332" y="11581"/>
                    <a:pt x="16809" y="16414"/>
                    <a:pt x="12280" y="17873"/>
                  </a:cubicBezTo>
                  <a:cubicBezTo>
                    <a:pt x="7751" y="19302"/>
                    <a:pt x="2888" y="16809"/>
                    <a:pt x="1460" y="12250"/>
                  </a:cubicBezTo>
                  <a:cubicBezTo>
                    <a:pt x="1" y="7721"/>
                    <a:pt x="2523" y="2858"/>
                    <a:pt x="7052" y="1429"/>
                  </a:cubicBezTo>
                  <a:cubicBezTo>
                    <a:pt x="11612" y="1"/>
                    <a:pt x="16445" y="2493"/>
                    <a:pt x="17904" y="7052"/>
                  </a:cubicBezTo>
                  <a:close/>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7"/>
            <p:cNvSpPr/>
            <p:nvPr/>
          </p:nvSpPr>
          <p:spPr>
            <a:xfrm>
              <a:off x="272300" y="1885575"/>
              <a:ext cx="501550" cy="501550"/>
            </a:xfrm>
            <a:custGeom>
              <a:avLst/>
              <a:gdLst/>
              <a:ahLst/>
              <a:cxnLst/>
              <a:rect l="l" t="t" r="r" b="b"/>
              <a:pathLst>
                <a:path w="20062" h="20062" fill="none" extrusionOk="0">
                  <a:moveTo>
                    <a:pt x="20062" y="10031"/>
                  </a:moveTo>
                  <a:cubicBezTo>
                    <a:pt x="20062" y="15593"/>
                    <a:pt x="15563" y="20062"/>
                    <a:pt x="10031" y="20062"/>
                  </a:cubicBezTo>
                  <a:cubicBezTo>
                    <a:pt x="4499" y="20062"/>
                    <a:pt x="1" y="15593"/>
                    <a:pt x="1" y="10031"/>
                  </a:cubicBezTo>
                  <a:cubicBezTo>
                    <a:pt x="1" y="4499"/>
                    <a:pt x="4499" y="1"/>
                    <a:pt x="10031" y="1"/>
                  </a:cubicBezTo>
                  <a:cubicBezTo>
                    <a:pt x="15563" y="1"/>
                    <a:pt x="20062" y="4499"/>
                    <a:pt x="20062" y="10031"/>
                  </a:cubicBezTo>
                  <a:close/>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7"/>
            <p:cNvSpPr/>
            <p:nvPr/>
          </p:nvSpPr>
          <p:spPr>
            <a:xfrm>
              <a:off x="213800" y="1826300"/>
              <a:ext cx="620100" cy="620100"/>
            </a:xfrm>
            <a:custGeom>
              <a:avLst/>
              <a:gdLst/>
              <a:ahLst/>
              <a:cxnLst/>
              <a:rect l="l" t="t" r="r" b="b"/>
              <a:pathLst>
                <a:path w="24804" h="24804" fill="none" extrusionOk="0">
                  <a:moveTo>
                    <a:pt x="14499" y="1156"/>
                  </a:moveTo>
                  <a:cubicBezTo>
                    <a:pt x="20700" y="2311"/>
                    <a:pt x="24803" y="8299"/>
                    <a:pt x="23648" y="14499"/>
                  </a:cubicBezTo>
                  <a:cubicBezTo>
                    <a:pt x="22463" y="20700"/>
                    <a:pt x="16505" y="24803"/>
                    <a:pt x="10304" y="23648"/>
                  </a:cubicBezTo>
                  <a:cubicBezTo>
                    <a:pt x="4073" y="22493"/>
                    <a:pt x="0" y="16506"/>
                    <a:pt x="1155" y="10305"/>
                  </a:cubicBezTo>
                  <a:cubicBezTo>
                    <a:pt x="2310" y="4104"/>
                    <a:pt x="8268" y="1"/>
                    <a:pt x="14499" y="1156"/>
                  </a:cubicBezTo>
                  <a:close/>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7"/>
            <p:cNvSpPr/>
            <p:nvPr/>
          </p:nvSpPr>
          <p:spPr>
            <a:xfrm>
              <a:off x="202400" y="1815675"/>
              <a:ext cx="641375" cy="642125"/>
            </a:xfrm>
            <a:custGeom>
              <a:avLst/>
              <a:gdLst/>
              <a:ahLst/>
              <a:cxnLst/>
              <a:rect l="l" t="t" r="r" b="b"/>
              <a:pathLst>
                <a:path w="25655" h="25685" fill="none" extrusionOk="0">
                  <a:moveTo>
                    <a:pt x="25654" y="12827"/>
                  </a:moveTo>
                  <a:cubicBezTo>
                    <a:pt x="25654" y="19940"/>
                    <a:pt x="19910" y="25684"/>
                    <a:pt x="12827" y="25684"/>
                  </a:cubicBezTo>
                  <a:cubicBezTo>
                    <a:pt x="5745" y="25684"/>
                    <a:pt x="0" y="19940"/>
                    <a:pt x="0" y="12827"/>
                  </a:cubicBezTo>
                  <a:cubicBezTo>
                    <a:pt x="0" y="5745"/>
                    <a:pt x="5745" y="0"/>
                    <a:pt x="12827" y="0"/>
                  </a:cubicBezTo>
                  <a:cubicBezTo>
                    <a:pt x="19910" y="0"/>
                    <a:pt x="25654" y="5745"/>
                    <a:pt x="25654" y="12827"/>
                  </a:cubicBezTo>
                  <a:close/>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7"/>
            <p:cNvSpPr/>
            <p:nvPr/>
          </p:nvSpPr>
          <p:spPr>
            <a:xfrm>
              <a:off x="166675" y="1780700"/>
              <a:ext cx="712800" cy="712050"/>
            </a:xfrm>
            <a:custGeom>
              <a:avLst/>
              <a:gdLst/>
              <a:ahLst/>
              <a:cxnLst/>
              <a:rect l="l" t="t" r="r" b="b"/>
              <a:pathLst>
                <a:path w="28512" h="28482" fill="none" extrusionOk="0">
                  <a:moveTo>
                    <a:pt x="28512" y="14226"/>
                  </a:moveTo>
                  <a:cubicBezTo>
                    <a:pt x="28512" y="22099"/>
                    <a:pt x="22129" y="28482"/>
                    <a:pt x="14256" y="28482"/>
                  </a:cubicBezTo>
                  <a:cubicBezTo>
                    <a:pt x="6384" y="28482"/>
                    <a:pt x="1" y="22099"/>
                    <a:pt x="1" y="14226"/>
                  </a:cubicBezTo>
                  <a:cubicBezTo>
                    <a:pt x="1" y="6384"/>
                    <a:pt x="6384" y="1"/>
                    <a:pt x="14256" y="1"/>
                  </a:cubicBezTo>
                  <a:cubicBezTo>
                    <a:pt x="22129" y="1"/>
                    <a:pt x="28512" y="6384"/>
                    <a:pt x="28512" y="14226"/>
                  </a:cubicBezTo>
                  <a:close/>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 name="Google Shape;536;p17"/>
          <p:cNvGrpSpPr/>
          <p:nvPr/>
        </p:nvGrpSpPr>
        <p:grpSpPr>
          <a:xfrm>
            <a:off x="284150" y="189800"/>
            <a:ext cx="139449" cy="2312225"/>
            <a:chOff x="436550" y="342200"/>
            <a:chExt cx="139449" cy="2312225"/>
          </a:xfrm>
        </p:grpSpPr>
        <p:sp>
          <p:nvSpPr>
            <p:cNvPr id="537" name="Google Shape;537;p17"/>
            <p:cNvSpPr/>
            <p:nvPr/>
          </p:nvSpPr>
          <p:spPr>
            <a:xfrm>
              <a:off x="436550" y="342200"/>
              <a:ext cx="137565" cy="42023"/>
            </a:xfrm>
            <a:custGeom>
              <a:avLst/>
              <a:gdLst/>
              <a:ahLst/>
              <a:cxnLst/>
              <a:rect l="l" t="t" r="r" b="b"/>
              <a:pathLst>
                <a:path w="2190" h="669" extrusionOk="0">
                  <a:moveTo>
                    <a:pt x="1" y="0"/>
                  </a:moveTo>
                  <a:lnTo>
                    <a:pt x="1" y="669"/>
                  </a:lnTo>
                  <a:lnTo>
                    <a:pt x="2189" y="669"/>
                  </a:lnTo>
                  <a:lnTo>
                    <a:pt x="2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7"/>
            <p:cNvSpPr/>
            <p:nvPr/>
          </p:nvSpPr>
          <p:spPr>
            <a:xfrm>
              <a:off x="438497" y="481587"/>
              <a:ext cx="137502" cy="2033447"/>
            </a:xfrm>
            <a:custGeom>
              <a:avLst/>
              <a:gdLst/>
              <a:ahLst/>
              <a:cxnLst/>
              <a:rect l="l" t="t" r="r" b="b"/>
              <a:pathLst>
                <a:path w="2189" h="32372" extrusionOk="0">
                  <a:moveTo>
                    <a:pt x="0" y="0"/>
                  </a:moveTo>
                  <a:lnTo>
                    <a:pt x="0" y="1246"/>
                  </a:lnTo>
                  <a:lnTo>
                    <a:pt x="2189" y="1246"/>
                  </a:lnTo>
                  <a:lnTo>
                    <a:pt x="2189" y="0"/>
                  </a:lnTo>
                  <a:close/>
                  <a:moveTo>
                    <a:pt x="0" y="2857"/>
                  </a:moveTo>
                  <a:lnTo>
                    <a:pt x="0" y="4104"/>
                  </a:lnTo>
                  <a:lnTo>
                    <a:pt x="2189" y="4104"/>
                  </a:lnTo>
                  <a:lnTo>
                    <a:pt x="2189" y="2857"/>
                  </a:lnTo>
                  <a:close/>
                  <a:moveTo>
                    <a:pt x="0" y="5654"/>
                  </a:moveTo>
                  <a:lnTo>
                    <a:pt x="0" y="6900"/>
                  </a:lnTo>
                  <a:lnTo>
                    <a:pt x="2189" y="6900"/>
                  </a:lnTo>
                  <a:lnTo>
                    <a:pt x="2189" y="5654"/>
                  </a:lnTo>
                  <a:close/>
                  <a:moveTo>
                    <a:pt x="0" y="8481"/>
                  </a:moveTo>
                  <a:lnTo>
                    <a:pt x="0" y="9727"/>
                  </a:lnTo>
                  <a:lnTo>
                    <a:pt x="2189" y="9727"/>
                  </a:lnTo>
                  <a:lnTo>
                    <a:pt x="2189" y="8481"/>
                  </a:lnTo>
                  <a:close/>
                  <a:moveTo>
                    <a:pt x="0" y="11338"/>
                  </a:moveTo>
                  <a:lnTo>
                    <a:pt x="0" y="12584"/>
                  </a:lnTo>
                  <a:lnTo>
                    <a:pt x="2189" y="12584"/>
                  </a:lnTo>
                  <a:lnTo>
                    <a:pt x="2189" y="11338"/>
                  </a:lnTo>
                  <a:close/>
                  <a:moveTo>
                    <a:pt x="0" y="14134"/>
                  </a:moveTo>
                  <a:lnTo>
                    <a:pt x="0" y="15380"/>
                  </a:lnTo>
                  <a:lnTo>
                    <a:pt x="2189" y="15380"/>
                  </a:lnTo>
                  <a:lnTo>
                    <a:pt x="2189" y="14134"/>
                  </a:lnTo>
                  <a:close/>
                  <a:moveTo>
                    <a:pt x="0" y="16991"/>
                  </a:moveTo>
                  <a:lnTo>
                    <a:pt x="0" y="18237"/>
                  </a:lnTo>
                  <a:lnTo>
                    <a:pt x="2189" y="18237"/>
                  </a:lnTo>
                  <a:lnTo>
                    <a:pt x="2189" y="16991"/>
                  </a:lnTo>
                  <a:close/>
                  <a:moveTo>
                    <a:pt x="0" y="19788"/>
                  </a:moveTo>
                  <a:lnTo>
                    <a:pt x="0" y="21064"/>
                  </a:lnTo>
                  <a:lnTo>
                    <a:pt x="2189" y="21064"/>
                  </a:lnTo>
                  <a:lnTo>
                    <a:pt x="2189" y="19788"/>
                  </a:lnTo>
                  <a:close/>
                  <a:moveTo>
                    <a:pt x="0" y="22614"/>
                  </a:moveTo>
                  <a:lnTo>
                    <a:pt x="0" y="23861"/>
                  </a:lnTo>
                  <a:lnTo>
                    <a:pt x="2189" y="23861"/>
                  </a:lnTo>
                  <a:lnTo>
                    <a:pt x="2189" y="22614"/>
                  </a:lnTo>
                  <a:close/>
                  <a:moveTo>
                    <a:pt x="0" y="25472"/>
                  </a:moveTo>
                  <a:lnTo>
                    <a:pt x="0" y="26718"/>
                  </a:lnTo>
                  <a:lnTo>
                    <a:pt x="2189" y="26718"/>
                  </a:lnTo>
                  <a:lnTo>
                    <a:pt x="2189" y="25472"/>
                  </a:lnTo>
                  <a:close/>
                  <a:moveTo>
                    <a:pt x="0" y="28268"/>
                  </a:moveTo>
                  <a:lnTo>
                    <a:pt x="0" y="29514"/>
                  </a:lnTo>
                  <a:lnTo>
                    <a:pt x="2189" y="29514"/>
                  </a:lnTo>
                  <a:lnTo>
                    <a:pt x="2189" y="28268"/>
                  </a:lnTo>
                  <a:close/>
                  <a:moveTo>
                    <a:pt x="0" y="31125"/>
                  </a:moveTo>
                  <a:lnTo>
                    <a:pt x="0" y="32371"/>
                  </a:lnTo>
                  <a:lnTo>
                    <a:pt x="2189" y="32371"/>
                  </a:lnTo>
                  <a:lnTo>
                    <a:pt x="2189" y="3112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7"/>
            <p:cNvSpPr/>
            <p:nvPr/>
          </p:nvSpPr>
          <p:spPr>
            <a:xfrm>
              <a:off x="436550" y="2612339"/>
              <a:ext cx="137565" cy="42086"/>
            </a:xfrm>
            <a:custGeom>
              <a:avLst/>
              <a:gdLst/>
              <a:ahLst/>
              <a:cxnLst/>
              <a:rect l="l" t="t" r="r" b="b"/>
              <a:pathLst>
                <a:path w="2190" h="670" extrusionOk="0">
                  <a:moveTo>
                    <a:pt x="1" y="1"/>
                  </a:moveTo>
                  <a:lnTo>
                    <a:pt x="1" y="669"/>
                  </a:lnTo>
                  <a:lnTo>
                    <a:pt x="2189" y="669"/>
                  </a:lnTo>
                  <a:lnTo>
                    <a:pt x="21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17"/>
          <p:cNvGrpSpPr/>
          <p:nvPr/>
        </p:nvGrpSpPr>
        <p:grpSpPr>
          <a:xfrm>
            <a:off x="0" y="4445938"/>
            <a:ext cx="1957428" cy="109720"/>
            <a:chOff x="0" y="4176650"/>
            <a:chExt cx="1957428" cy="109720"/>
          </a:xfrm>
        </p:grpSpPr>
        <p:sp>
          <p:nvSpPr>
            <p:cNvPr id="541" name="Google Shape;541;p17"/>
            <p:cNvSpPr/>
            <p:nvPr/>
          </p:nvSpPr>
          <p:spPr>
            <a:xfrm>
              <a:off x="0" y="4176650"/>
              <a:ext cx="1770354" cy="109720"/>
            </a:xfrm>
            <a:custGeom>
              <a:avLst/>
              <a:gdLst/>
              <a:ahLst/>
              <a:cxnLst/>
              <a:rect l="l" t="t" r="r" b="b"/>
              <a:pathLst>
                <a:path w="31399" h="1946" extrusionOk="0">
                  <a:moveTo>
                    <a:pt x="0" y="1"/>
                  </a:moveTo>
                  <a:lnTo>
                    <a:pt x="0" y="1946"/>
                  </a:lnTo>
                  <a:lnTo>
                    <a:pt x="1216" y="1946"/>
                  </a:lnTo>
                  <a:lnTo>
                    <a:pt x="1216" y="1"/>
                  </a:lnTo>
                  <a:close/>
                  <a:moveTo>
                    <a:pt x="2584" y="1"/>
                  </a:moveTo>
                  <a:lnTo>
                    <a:pt x="2584" y="1946"/>
                  </a:lnTo>
                  <a:lnTo>
                    <a:pt x="3678" y="1946"/>
                  </a:lnTo>
                  <a:lnTo>
                    <a:pt x="3678" y="1"/>
                  </a:lnTo>
                  <a:close/>
                  <a:moveTo>
                    <a:pt x="4499" y="1"/>
                  </a:moveTo>
                  <a:lnTo>
                    <a:pt x="4499" y="1946"/>
                  </a:lnTo>
                  <a:lnTo>
                    <a:pt x="31399" y="1946"/>
                  </a:lnTo>
                  <a:lnTo>
                    <a:pt x="294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7"/>
            <p:cNvSpPr/>
            <p:nvPr/>
          </p:nvSpPr>
          <p:spPr>
            <a:xfrm>
              <a:off x="1860842" y="417666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 name="Google Shape;543;p17"/>
          <p:cNvGrpSpPr/>
          <p:nvPr/>
        </p:nvGrpSpPr>
        <p:grpSpPr>
          <a:xfrm>
            <a:off x="6007692" y="1366975"/>
            <a:ext cx="3129036" cy="164400"/>
            <a:chOff x="6007692" y="300175"/>
            <a:chExt cx="3129036" cy="164400"/>
          </a:xfrm>
        </p:grpSpPr>
        <p:grpSp>
          <p:nvGrpSpPr>
            <p:cNvPr id="544" name="Google Shape;544;p17"/>
            <p:cNvGrpSpPr/>
            <p:nvPr/>
          </p:nvGrpSpPr>
          <p:grpSpPr>
            <a:xfrm>
              <a:off x="6040392" y="334012"/>
              <a:ext cx="3096337" cy="96586"/>
              <a:chOff x="6040392" y="334012"/>
              <a:chExt cx="3096337" cy="96586"/>
            </a:xfrm>
          </p:grpSpPr>
          <p:sp>
            <p:nvSpPr>
              <p:cNvPr id="545" name="Google Shape;545;p17"/>
              <p:cNvSpPr/>
              <p:nvPr/>
            </p:nvSpPr>
            <p:spPr>
              <a:xfrm>
                <a:off x="6232650" y="376650"/>
                <a:ext cx="2904078" cy="11300"/>
              </a:xfrm>
              <a:custGeom>
                <a:avLst/>
                <a:gdLst/>
                <a:ahLst/>
                <a:cxnLst/>
                <a:rect l="l" t="t" r="r" b="b"/>
                <a:pathLst>
                  <a:path w="21703" h="335" extrusionOk="0">
                    <a:moveTo>
                      <a:pt x="0" y="0"/>
                    </a:moveTo>
                    <a:lnTo>
                      <a:pt x="0" y="335"/>
                    </a:lnTo>
                    <a:lnTo>
                      <a:pt x="21703" y="335"/>
                    </a:lnTo>
                    <a:lnTo>
                      <a:pt x="2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7"/>
              <p:cNvSpPr/>
              <p:nvPr/>
            </p:nvSpPr>
            <p:spPr>
              <a:xfrm>
                <a:off x="6040392" y="3340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 name="Google Shape;547;p17"/>
            <p:cNvSpPr/>
            <p:nvPr/>
          </p:nvSpPr>
          <p:spPr>
            <a:xfrm>
              <a:off x="6007692" y="300175"/>
              <a:ext cx="164400" cy="1644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 name="Google Shape;548;p17"/>
          <p:cNvGrpSpPr/>
          <p:nvPr/>
        </p:nvGrpSpPr>
        <p:grpSpPr>
          <a:xfrm>
            <a:off x="4311229" y="4519137"/>
            <a:ext cx="521493" cy="96586"/>
            <a:chOff x="4342567" y="4452512"/>
            <a:chExt cx="521493" cy="96586"/>
          </a:xfrm>
        </p:grpSpPr>
        <p:sp>
          <p:nvSpPr>
            <p:cNvPr id="549" name="Google Shape;549;p17"/>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7"/>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7"/>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 name="Google Shape;552;p17"/>
          <p:cNvGrpSpPr/>
          <p:nvPr/>
        </p:nvGrpSpPr>
        <p:grpSpPr>
          <a:xfrm flipH="1">
            <a:off x="6583725" y="3158775"/>
            <a:ext cx="2560275" cy="1391125"/>
            <a:chOff x="-385150" y="3176300"/>
            <a:chExt cx="2560275" cy="1391125"/>
          </a:xfrm>
        </p:grpSpPr>
        <p:sp>
          <p:nvSpPr>
            <p:cNvPr id="553" name="Google Shape;553;p17"/>
            <p:cNvSpPr/>
            <p:nvPr/>
          </p:nvSpPr>
          <p:spPr>
            <a:xfrm>
              <a:off x="2061394" y="4453694"/>
              <a:ext cx="113731" cy="113731"/>
            </a:xfrm>
            <a:custGeom>
              <a:avLst/>
              <a:gdLst/>
              <a:ahLst/>
              <a:cxnLst/>
              <a:rect l="l" t="t" r="r" b="b"/>
              <a:pathLst>
                <a:path w="1199" h="1199" extrusionOk="0">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7"/>
            <p:cNvSpPr/>
            <p:nvPr/>
          </p:nvSpPr>
          <p:spPr>
            <a:xfrm>
              <a:off x="-385150" y="3176300"/>
              <a:ext cx="2503508" cy="1334325"/>
            </a:xfrm>
            <a:custGeom>
              <a:avLst/>
              <a:gdLst/>
              <a:ahLst/>
              <a:cxnLst/>
              <a:rect l="l" t="t" r="r" b="b"/>
              <a:pathLst>
                <a:path w="26393" h="14067" fill="none" extrusionOk="0">
                  <a:moveTo>
                    <a:pt x="0" y="0"/>
                  </a:moveTo>
                  <a:lnTo>
                    <a:pt x="14066" y="14067"/>
                  </a:lnTo>
                  <a:lnTo>
                    <a:pt x="26392" y="14067"/>
                  </a:lnTo>
                </a:path>
              </a:pathLst>
            </a:custGeom>
            <a:noFill/>
            <a:ln w="19050" cap="flat" cmpd="sng">
              <a:solidFill>
                <a:schemeClr val="dk1"/>
              </a:solidFill>
              <a:prstDash val="solid"/>
              <a:miter lim="28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17"/>
          <p:cNvGrpSpPr/>
          <p:nvPr/>
        </p:nvGrpSpPr>
        <p:grpSpPr>
          <a:xfrm>
            <a:off x="6848200" y="4303600"/>
            <a:ext cx="895950" cy="53525"/>
            <a:chOff x="4112025" y="3997975"/>
            <a:chExt cx="895950" cy="53525"/>
          </a:xfrm>
        </p:grpSpPr>
        <p:sp>
          <p:nvSpPr>
            <p:cNvPr id="556" name="Google Shape;556;p17"/>
            <p:cNvSpPr/>
            <p:nvPr/>
          </p:nvSpPr>
          <p:spPr>
            <a:xfrm>
              <a:off x="4954450" y="3997975"/>
              <a:ext cx="53525" cy="53525"/>
            </a:xfrm>
            <a:custGeom>
              <a:avLst/>
              <a:gdLst/>
              <a:ahLst/>
              <a:cxnLst/>
              <a:rect l="l" t="t" r="r" b="b"/>
              <a:pathLst>
                <a:path w="2141" h="2141" extrusionOk="0">
                  <a:moveTo>
                    <a:pt x="1085" y="1"/>
                  </a:moveTo>
                  <a:cubicBezTo>
                    <a:pt x="457" y="1"/>
                    <a:pt x="0" y="457"/>
                    <a:pt x="0" y="1085"/>
                  </a:cubicBezTo>
                  <a:cubicBezTo>
                    <a:pt x="0" y="1684"/>
                    <a:pt x="514"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7"/>
            <p:cNvSpPr/>
            <p:nvPr/>
          </p:nvSpPr>
          <p:spPr>
            <a:xfrm>
              <a:off x="4744025"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7"/>
            <p:cNvSpPr/>
            <p:nvPr/>
          </p:nvSpPr>
          <p:spPr>
            <a:xfrm>
              <a:off x="4533600"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7"/>
            <p:cNvSpPr/>
            <p:nvPr/>
          </p:nvSpPr>
          <p:spPr>
            <a:xfrm>
              <a:off x="4322450" y="3997975"/>
              <a:ext cx="53525" cy="53525"/>
            </a:xfrm>
            <a:custGeom>
              <a:avLst/>
              <a:gdLst/>
              <a:ahLst/>
              <a:cxnLst/>
              <a:rect l="l" t="t" r="r" b="b"/>
              <a:pathLst>
                <a:path w="2141" h="2141" extrusionOk="0">
                  <a:moveTo>
                    <a:pt x="1057" y="1"/>
                  </a:moveTo>
                  <a:cubicBezTo>
                    <a:pt x="457" y="1"/>
                    <a:pt x="1" y="457"/>
                    <a:pt x="1" y="1085"/>
                  </a:cubicBezTo>
                  <a:cubicBezTo>
                    <a:pt x="1" y="1684"/>
                    <a:pt x="486" y="2141"/>
                    <a:pt x="1057" y="2141"/>
                  </a:cubicBezTo>
                  <a:cubicBezTo>
                    <a:pt x="1684" y="2141"/>
                    <a:pt x="2141" y="1684"/>
                    <a:pt x="2141" y="1085"/>
                  </a:cubicBezTo>
                  <a:cubicBezTo>
                    <a:pt x="2141" y="457"/>
                    <a:pt x="1684" y="1"/>
                    <a:pt x="1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7"/>
            <p:cNvSpPr/>
            <p:nvPr/>
          </p:nvSpPr>
          <p:spPr>
            <a:xfrm>
              <a:off x="4112025" y="3997975"/>
              <a:ext cx="53525" cy="53525"/>
            </a:xfrm>
            <a:custGeom>
              <a:avLst/>
              <a:gdLst/>
              <a:ahLst/>
              <a:cxnLst/>
              <a:rect l="l" t="t" r="r" b="b"/>
              <a:pathLst>
                <a:path w="2141" h="2141" extrusionOk="0">
                  <a:moveTo>
                    <a:pt x="1057" y="1"/>
                  </a:moveTo>
                  <a:cubicBezTo>
                    <a:pt x="457" y="1"/>
                    <a:pt x="1" y="457"/>
                    <a:pt x="1" y="1085"/>
                  </a:cubicBezTo>
                  <a:cubicBezTo>
                    <a:pt x="1" y="1684"/>
                    <a:pt x="457" y="2141"/>
                    <a:pt x="1057" y="2141"/>
                  </a:cubicBezTo>
                  <a:cubicBezTo>
                    <a:pt x="1656" y="2141"/>
                    <a:pt x="2141" y="1684"/>
                    <a:pt x="2141" y="1085"/>
                  </a:cubicBezTo>
                  <a:cubicBezTo>
                    <a:pt x="2141" y="457"/>
                    <a:pt x="1656" y="1"/>
                    <a:pt x="1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
  <p:cSld name="CUSTOM_19">
    <p:spTree>
      <p:nvGrpSpPr>
        <p:cNvPr id="1" name="Shape 561"/>
        <p:cNvGrpSpPr/>
        <p:nvPr/>
      </p:nvGrpSpPr>
      <p:grpSpPr>
        <a:xfrm>
          <a:off x="0" y="0"/>
          <a:ext cx="0" cy="0"/>
          <a:chOff x="0" y="0"/>
          <a:chExt cx="0" cy="0"/>
        </a:xfrm>
      </p:grpSpPr>
      <p:sp>
        <p:nvSpPr>
          <p:cNvPr id="562" name="Google Shape;562;p1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563" name="Google Shape;563;p18"/>
          <p:cNvSpPr txBox="1">
            <a:spLocks noGrp="1"/>
          </p:cNvSpPr>
          <p:nvPr>
            <p:ph type="title" idx="2"/>
          </p:nvPr>
        </p:nvSpPr>
        <p:spPr>
          <a:xfrm>
            <a:off x="3459256" y="3082063"/>
            <a:ext cx="2254200" cy="53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solidFill>
                  <a:schemeClr val="lt2"/>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564" name="Google Shape;564;p18"/>
          <p:cNvSpPr txBox="1">
            <a:spLocks noGrp="1"/>
          </p:cNvSpPr>
          <p:nvPr>
            <p:ph type="title" idx="3"/>
          </p:nvPr>
        </p:nvSpPr>
        <p:spPr>
          <a:xfrm>
            <a:off x="3459256" y="3516923"/>
            <a:ext cx="2254200" cy="60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Nunito"/>
              <a:buNone/>
              <a:defRPr sz="1400" b="0">
                <a:latin typeface="Space Mono"/>
                <a:ea typeface="Space Mono"/>
                <a:cs typeface="Space Mono"/>
                <a:sym typeface="Space Mono"/>
              </a:defRPr>
            </a:lvl1pPr>
            <a:lvl2pPr lvl="1" algn="ctr" rtl="0">
              <a:spcBef>
                <a:spcPts val="0"/>
              </a:spcBef>
              <a:spcAft>
                <a:spcPts val="0"/>
              </a:spcAft>
              <a:buSzPts val="1400"/>
              <a:buFont typeface="Nunito"/>
              <a:buNone/>
              <a:defRPr sz="1400">
                <a:latin typeface="Nunito"/>
                <a:ea typeface="Nunito"/>
                <a:cs typeface="Nunito"/>
                <a:sym typeface="Nunito"/>
              </a:defRPr>
            </a:lvl2pPr>
            <a:lvl3pPr lvl="2" algn="ctr" rtl="0">
              <a:spcBef>
                <a:spcPts val="0"/>
              </a:spcBef>
              <a:spcAft>
                <a:spcPts val="0"/>
              </a:spcAft>
              <a:buSzPts val="1400"/>
              <a:buFont typeface="Nunito"/>
              <a:buNone/>
              <a:defRPr sz="1400">
                <a:latin typeface="Nunito"/>
                <a:ea typeface="Nunito"/>
                <a:cs typeface="Nunito"/>
                <a:sym typeface="Nunito"/>
              </a:defRPr>
            </a:lvl3pPr>
            <a:lvl4pPr lvl="3" algn="ctr" rtl="0">
              <a:spcBef>
                <a:spcPts val="0"/>
              </a:spcBef>
              <a:spcAft>
                <a:spcPts val="0"/>
              </a:spcAft>
              <a:buSzPts val="1400"/>
              <a:buFont typeface="Nunito"/>
              <a:buNone/>
              <a:defRPr sz="1400">
                <a:latin typeface="Nunito"/>
                <a:ea typeface="Nunito"/>
                <a:cs typeface="Nunito"/>
                <a:sym typeface="Nunito"/>
              </a:defRPr>
            </a:lvl4pPr>
            <a:lvl5pPr lvl="4" algn="ctr" rtl="0">
              <a:spcBef>
                <a:spcPts val="0"/>
              </a:spcBef>
              <a:spcAft>
                <a:spcPts val="0"/>
              </a:spcAft>
              <a:buSzPts val="1400"/>
              <a:buFont typeface="Nunito"/>
              <a:buNone/>
              <a:defRPr sz="1400">
                <a:latin typeface="Nunito"/>
                <a:ea typeface="Nunito"/>
                <a:cs typeface="Nunito"/>
                <a:sym typeface="Nunito"/>
              </a:defRPr>
            </a:lvl5pPr>
            <a:lvl6pPr lvl="5" algn="ctr" rtl="0">
              <a:spcBef>
                <a:spcPts val="0"/>
              </a:spcBef>
              <a:spcAft>
                <a:spcPts val="0"/>
              </a:spcAft>
              <a:buSzPts val="1400"/>
              <a:buFont typeface="Nunito"/>
              <a:buNone/>
              <a:defRPr sz="1400">
                <a:latin typeface="Nunito"/>
                <a:ea typeface="Nunito"/>
                <a:cs typeface="Nunito"/>
                <a:sym typeface="Nunito"/>
              </a:defRPr>
            </a:lvl6pPr>
            <a:lvl7pPr lvl="6" algn="ctr" rtl="0">
              <a:spcBef>
                <a:spcPts val="0"/>
              </a:spcBef>
              <a:spcAft>
                <a:spcPts val="0"/>
              </a:spcAft>
              <a:buSzPts val="1400"/>
              <a:buFont typeface="Nunito"/>
              <a:buNone/>
              <a:defRPr sz="1400">
                <a:latin typeface="Nunito"/>
                <a:ea typeface="Nunito"/>
                <a:cs typeface="Nunito"/>
                <a:sym typeface="Nunito"/>
              </a:defRPr>
            </a:lvl7pPr>
            <a:lvl8pPr lvl="7" algn="ctr" rtl="0">
              <a:spcBef>
                <a:spcPts val="0"/>
              </a:spcBef>
              <a:spcAft>
                <a:spcPts val="0"/>
              </a:spcAft>
              <a:buSzPts val="1400"/>
              <a:buFont typeface="Nunito"/>
              <a:buNone/>
              <a:defRPr sz="1400">
                <a:latin typeface="Nunito"/>
                <a:ea typeface="Nunito"/>
                <a:cs typeface="Nunito"/>
                <a:sym typeface="Nunito"/>
              </a:defRPr>
            </a:lvl8pPr>
            <a:lvl9pPr lvl="8" algn="ctr" rtl="0">
              <a:spcBef>
                <a:spcPts val="0"/>
              </a:spcBef>
              <a:spcAft>
                <a:spcPts val="0"/>
              </a:spcAft>
              <a:buSzPts val="1400"/>
              <a:buFont typeface="Nunito"/>
              <a:buNone/>
              <a:defRPr sz="1400">
                <a:latin typeface="Nunito"/>
                <a:ea typeface="Nunito"/>
                <a:cs typeface="Nunito"/>
                <a:sym typeface="Nunito"/>
              </a:defRPr>
            </a:lvl9pPr>
          </a:lstStyle>
          <a:p>
            <a:endParaRPr/>
          </a:p>
        </p:txBody>
      </p:sp>
      <p:sp>
        <p:nvSpPr>
          <p:cNvPr id="565" name="Google Shape;565;p18"/>
          <p:cNvSpPr txBox="1">
            <a:spLocks noGrp="1"/>
          </p:cNvSpPr>
          <p:nvPr>
            <p:ph type="title" idx="4"/>
          </p:nvPr>
        </p:nvSpPr>
        <p:spPr>
          <a:xfrm>
            <a:off x="772047" y="3082063"/>
            <a:ext cx="2254200" cy="53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solidFill>
                  <a:schemeClr val="dk2"/>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566" name="Google Shape;566;p18"/>
          <p:cNvSpPr txBox="1">
            <a:spLocks noGrp="1"/>
          </p:cNvSpPr>
          <p:nvPr>
            <p:ph type="title" idx="5"/>
          </p:nvPr>
        </p:nvSpPr>
        <p:spPr>
          <a:xfrm>
            <a:off x="772000" y="3516923"/>
            <a:ext cx="2254200" cy="60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Nunito"/>
              <a:buNone/>
              <a:defRPr sz="1400" b="0">
                <a:latin typeface="Space Mono"/>
                <a:ea typeface="Space Mono"/>
                <a:cs typeface="Space Mono"/>
                <a:sym typeface="Space Mono"/>
              </a:defRPr>
            </a:lvl1pPr>
            <a:lvl2pPr lvl="1" algn="ctr" rtl="0">
              <a:spcBef>
                <a:spcPts val="0"/>
              </a:spcBef>
              <a:spcAft>
                <a:spcPts val="0"/>
              </a:spcAft>
              <a:buSzPts val="1400"/>
              <a:buFont typeface="Nunito"/>
              <a:buNone/>
              <a:defRPr sz="1400">
                <a:latin typeface="Nunito"/>
                <a:ea typeface="Nunito"/>
                <a:cs typeface="Nunito"/>
                <a:sym typeface="Nunito"/>
              </a:defRPr>
            </a:lvl2pPr>
            <a:lvl3pPr lvl="2" algn="ctr" rtl="0">
              <a:spcBef>
                <a:spcPts val="0"/>
              </a:spcBef>
              <a:spcAft>
                <a:spcPts val="0"/>
              </a:spcAft>
              <a:buSzPts val="1400"/>
              <a:buFont typeface="Nunito"/>
              <a:buNone/>
              <a:defRPr sz="1400">
                <a:latin typeface="Nunito"/>
                <a:ea typeface="Nunito"/>
                <a:cs typeface="Nunito"/>
                <a:sym typeface="Nunito"/>
              </a:defRPr>
            </a:lvl3pPr>
            <a:lvl4pPr lvl="3" algn="ctr" rtl="0">
              <a:spcBef>
                <a:spcPts val="0"/>
              </a:spcBef>
              <a:spcAft>
                <a:spcPts val="0"/>
              </a:spcAft>
              <a:buSzPts val="1400"/>
              <a:buFont typeface="Nunito"/>
              <a:buNone/>
              <a:defRPr sz="1400">
                <a:latin typeface="Nunito"/>
                <a:ea typeface="Nunito"/>
                <a:cs typeface="Nunito"/>
                <a:sym typeface="Nunito"/>
              </a:defRPr>
            </a:lvl4pPr>
            <a:lvl5pPr lvl="4" algn="ctr" rtl="0">
              <a:spcBef>
                <a:spcPts val="0"/>
              </a:spcBef>
              <a:spcAft>
                <a:spcPts val="0"/>
              </a:spcAft>
              <a:buSzPts val="1400"/>
              <a:buFont typeface="Nunito"/>
              <a:buNone/>
              <a:defRPr sz="1400">
                <a:latin typeface="Nunito"/>
                <a:ea typeface="Nunito"/>
                <a:cs typeface="Nunito"/>
                <a:sym typeface="Nunito"/>
              </a:defRPr>
            </a:lvl5pPr>
            <a:lvl6pPr lvl="5" algn="ctr" rtl="0">
              <a:spcBef>
                <a:spcPts val="0"/>
              </a:spcBef>
              <a:spcAft>
                <a:spcPts val="0"/>
              </a:spcAft>
              <a:buSzPts val="1400"/>
              <a:buFont typeface="Nunito"/>
              <a:buNone/>
              <a:defRPr sz="1400">
                <a:latin typeface="Nunito"/>
                <a:ea typeface="Nunito"/>
                <a:cs typeface="Nunito"/>
                <a:sym typeface="Nunito"/>
              </a:defRPr>
            </a:lvl6pPr>
            <a:lvl7pPr lvl="6" algn="ctr" rtl="0">
              <a:spcBef>
                <a:spcPts val="0"/>
              </a:spcBef>
              <a:spcAft>
                <a:spcPts val="0"/>
              </a:spcAft>
              <a:buSzPts val="1400"/>
              <a:buFont typeface="Nunito"/>
              <a:buNone/>
              <a:defRPr sz="1400">
                <a:latin typeface="Nunito"/>
                <a:ea typeface="Nunito"/>
                <a:cs typeface="Nunito"/>
                <a:sym typeface="Nunito"/>
              </a:defRPr>
            </a:lvl7pPr>
            <a:lvl8pPr lvl="7" algn="ctr" rtl="0">
              <a:spcBef>
                <a:spcPts val="0"/>
              </a:spcBef>
              <a:spcAft>
                <a:spcPts val="0"/>
              </a:spcAft>
              <a:buSzPts val="1400"/>
              <a:buFont typeface="Nunito"/>
              <a:buNone/>
              <a:defRPr sz="1400">
                <a:latin typeface="Nunito"/>
                <a:ea typeface="Nunito"/>
                <a:cs typeface="Nunito"/>
                <a:sym typeface="Nunito"/>
              </a:defRPr>
            </a:lvl8pPr>
            <a:lvl9pPr lvl="8" algn="ctr" rtl="0">
              <a:spcBef>
                <a:spcPts val="0"/>
              </a:spcBef>
              <a:spcAft>
                <a:spcPts val="0"/>
              </a:spcAft>
              <a:buSzPts val="1400"/>
              <a:buFont typeface="Nunito"/>
              <a:buNone/>
              <a:defRPr sz="1400">
                <a:latin typeface="Nunito"/>
                <a:ea typeface="Nunito"/>
                <a:cs typeface="Nunito"/>
                <a:sym typeface="Nunito"/>
              </a:defRPr>
            </a:lvl9pPr>
          </a:lstStyle>
          <a:p>
            <a:endParaRPr/>
          </a:p>
        </p:txBody>
      </p:sp>
      <p:sp>
        <p:nvSpPr>
          <p:cNvPr id="567" name="Google Shape;567;p18"/>
          <p:cNvSpPr txBox="1">
            <a:spLocks noGrp="1"/>
          </p:cNvSpPr>
          <p:nvPr>
            <p:ph type="title" idx="6"/>
          </p:nvPr>
        </p:nvSpPr>
        <p:spPr>
          <a:xfrm>
            <a:off x="6118000" y="3082063"/>
            <a:ext cx="2253900" cy="53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568" name="Google Shape;568;p18"/>
          <p:cNvSpPr txBox="1">
            <a:spLocks noGrp="1"/>
          </p:cNvSpPr>
          <p:nvPr>
            <p:ph type="title" idx="7"/>
          </p:nvPr>
        </p:nvSpPr>
        <p:spPr>
          <a:xfrm>
            <a:off x="6118200" y="3516923"/>
            <a:ext cx="2253900" cy="60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Nunito"/>
              <a:buNone/>
              <a:defRPr sz="1400" b="0">
                <a:latin typeface="Space Mono"/>
                <a:ea typeface="Space Mono"/>
                <a:cs typeface="Space Mono"/>
                <a:sym typeface="Space Mono"/>
              </a:defRPr>
            </a:lvl1pPr>
            <a:lvl2pPr lvl="1" algn="ctr" rtl="0">
              <a:spcBef>
                <a:spcPts val="0"/>
              </a:spcBef>
              <a:spcAft>
                <a:spcPts val="0"/>
              </a:spcAft>
              <a:buSzPts val="1400"/>
              <a:buFont typeface="Nunito"/>
              <a:buNone/>
              <a:defRPr sz="1400">
                <a:latin typeface="Nunito"/>
                <a:ea typeface="Nunito"/>
                <a:cs typeface="Nunito"/>
                <a:sym typeface="Nunito"/>
              </a:defRPr>
            </a:lvl2pPr>
            <a:lvl3pPr lvl="2" algn="ctr" rtl="0">
              <a:spcBef>
                <a:spcPts val="0"/>
              </a:spcBef>
              <a:spcAft>
                <a:spcPts val="0"/>
              </a:spcAft>
              <a:buSzPts val="1400"/>
              <a:buFont typeface="Nunito"/>
              <a:buNone/>
              <a:defRPr sz="1400">
                <a:latin typeface="Nunito"/>
                <a:ea typeface="Nunito"/>
                <a:cs typeface="Nunito"/>
                <a:sym typeface="Nunito"/>
              </a:defRPr>
            </a:lvl3pPr>
            <a:lvl4pPr lvl="3" algn="ctr" rtl="0">
              <a:spcBef>
                <a:spcPts val="0"/>
              </a:spcBef>
              <a:spcAft>
                <a:spcPts val="0"/>
              </a:spcAft>
              <a:buSzPts val="1400"/>
              <a:buFont typeface="Nunito"/>
              <a:buNone/>
              <a:defRPr sz="1400">
                <a:latin typeface="Nunito"/>
                <a:ea typeface="Nunito"/>
                <a:cs typeface="Nunito"/>
                <a:sym typeface="Nunito"/>
              </a:defRPr>
            </a:lvl4pPr>
            <a:lvl5pPr lvl="4" algn="ctr" rtl="0">
              <a:spcBef>
                <a:spcPts val="0"/>
              </a:spcBef>
              <a:spcAft>
                <a:spcPts val="0"/>
              </a:spcAft>
              <a:buSzPts val="1400"/>
              <a:buFont typeface="Nunito"/>
              <a:buNone/>
              <a:defRPr sz="1400">
                <a:latin typeface="Nunito"/>
                <a:ea typeface="Nunito"/>
                <a:cs typeface="Nunito"/>
                <a:sym typeface="Nunito"/>
              </a:defRPr>
            </a:lvl5pPr>
            <a:lvl6pPr lvl="5" algn="ctr" rtl="0">
              <a:spcBef>
                <a:spcPts val="0"/>
              </a:spcBef>
              <a:spcAft>
                <a:spcPts val="0"/>
              </a:spcAft>
              <a:buSzPts val="1400"/>
              <a:buFont typeface="Nunito"/>
              <a:buNone/>
              <a:defRPr sz="1400">
                <a:latin typeface="Nunito"/>
                <a:ea typeface="Nunito"/>
                <a:cs typeface="Nunito"/>
                <a:sym typeface="Nunito"/>
              </a:defRPr>
            </a:lvl6pPr>
            <a:lvl7pPr lvl="6" algn="ctr" rtl="0">
              <a:spcBef>
                <a:spcPts val="0"/>
              </a:spcBef>
              <a:spcAft>
                <a:spcPts val="0"/>
              </a:spcAft>
              <a:buSzPts val="1400"/>
              <a:buFont typeface="Nunito"/>
              <a:buNone/>
              <a:defRPr sz="1400">
                <a:latin typeface="Nunito"/>
                <a:ea typeface="Nunito"/>
                <a:cs typeface="Nunito"/>
                <a:sym typeface="Nunito"/>
              </a:defRPr>
            </a:lvl7pPr>
            <a:lvl8pPr lvl="7" algn="ctr" rtl="0">
              <a:spcBef>
                <a:spcPts val="0"/>
              </a:spcBef>
              <a:spcAft>
                <a:spcPts val="0"/>
              </a:spcAft>
              <a:buSzPts val="1400"/>
              <a:buFont typeface="Nunito"/>
              <a:buNone/>
              <a:defRPr sz="1400">
                <a:latin typeface="Nunito"/>
                <a:ea typeface="Nunito"/>
                <a:cs typeface="Nunito"/>
                <a:sym typeface="Nunito"/>
              </a:defRPr>
            </a:lvl8pPr>
            <a:lvl9pPr lvl="8" algn="ctr" rtl="0">
              <a:spcBef>
                <a:spcPts val="0"/>
              </a:spcBef>
              <a:spcAft>
                <a:spcPts val="0"/>
              </a:spcAft>
              <a:buSzPts val="1400"/>
              <a:buFont typeface="Nunito"/>
              <a:buNone/>
              <a:defRPr sz="1400">
                <a:latin typeface="Nunito"/>
                <a:ea typeface="Nunito"/>
                <a:cs typeface="Nunito"/>
                <a:sym typeface="Nunito"/>
              </a:defRPr>
            </a:lvl9pPr>
          </a:lstStyle>
          <a:p>
            <a:endParaRPr/>
          </a:p>
        </p:txBody>
      </p:sp>
      <p:sp>
        <p:nvSpPr>
          <p:cNvPr id="569" name="Google Shape;569;p18"/>
          <p:cNvSpPr txBox="1">
            <a:spLocks noGrp="1"/>
          </p:cNvSpPr>
          <p:nvPr>
            <p:ph type="title" idx="8" hasCustomPrompt="1"/>
          </p:nvPr>
        </p:nvSpPr>
        <p:spPr>
          <a:xfrm>
            <a:off x="6628372" y="2005651"/>
            <a:ext cx="1233300" cy="53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70" name="Google Shape;570;p18"/>
          <p:cNvSpPr txBox="1">
            <a:spLocks noGrp="1"/>
          </p:cNvSpPr>
          <p:nvPr>
            <p:ph type="title" idx="9" hasCustomPrompt="1"/>
          </p:nvPr>
        </p:nvSpPr>
        <p:spPr>
          <a:xfrm>
            <a:off x="3955422" y="2005651"/>
            <a:ext cx="1233300" cy="53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71" name="Google Shape;571;p18"/>
          <p:cNvSpPr txBox="1">
            <a:spLocks noGrp="1"/>
          </p:cNvSpPr>
          <p:nvPr>
            <p:ph type="title" idx="13" hasCustomPrompt="1"/>
          </p:nvPr>
        </p:nvSpPr>
        <p:spPr>
          <a:xfrm>
            <a:off x="1282472" y="2005489"/>
            <a:ext cx="1233300" cy="53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dk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grpSp>
        <p:nvGrpSpPr>
          <p:cNvPr id="572" name="Google Shape;572;p18"/>
          <p:cNvGrpSpPr/>
          <p:nvPr/>
        </p:nvGrpSpPr>
        <p:grpSpPr>
          <a:xfrm>
            <a:off x="3144587" y="4328000"/>
            <a:ext cx="521776" cy="1399525"/>
            <a:chOff x="8331250" y="3748200"/>
            <a:chExt cx="521776" cy="1399525"/>
          </a:xfrm>
        </p:grpSpPr>
        <p:sp>
          <p:nvSpPr>
            <p:cNvPr id="573" name="Google Shape;573;p18"/>
            <p:cNvSpPr/>
            <p:nvPr/>
          </p:nvSpPr>
          <p:spPr>
            <a:xfrm>
              <a:off x="8331250" y="3748200"/>
              <a:ext cx="194335" cy="1066710"/>
            </a:xfrm>
            <a:custGeom>
              <a:avLst/>
              <a:gdLst/>
              <a:ahLst/>
              <a:cxnLst/>
              <a:rect l="l" t="t" r="r" b="b"/>
              <a:pathLst>
                <a:path w="1368" h="7509" extrusionOk="0">
                  <a:moveTo>
                    <a:pt x="0" y="1"/>
                  </a:moveTo>
                  <a:lnTo>
                    <a:pt x="0" y="7509"/>
                  </a:lnTo>
                  <a:lnTo>
                    <a:pt x="1368" y="7509"/>
                  </a:lnTo>
                  <a:lnTo>
                    <a:pt x="13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8"/>
            <p:cNvSpPr/>
            <p:nvPr/>
          </p:nvSpPr>
          <p:spPr>
            <a:xfrm>
              <a:off x="8658691" y="4081015"/>
              <a:ext cx="194335" cy="1066710"/>
            </a:xfrm>
            <a:custGeom>
              <a:avLst/>
              <a:gdLst/>
              <a:ahLst/>
              <a:cxnLst/>
              <a:rect l="l" t="t" r="r" b="b"/>
              <a:pathLst>
                <a:path w="1368" h="7509" extrusionOk="0">
                  <a:moveTo>
                    <a:pt x="0" y="0"/>
                  </a:moveTo>
                  <a:lnTo>
                    <a:pt x="0" y="7508"/>
                  </a:lnTo>
                  <a:lnTo>
                    <a:pt x="1368" y="7508"/>
                  </a:lnTo>
                  <a:lnTo>
                    <a:pt x="13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 name="Google Shape;575;p18"/>
          <p:cNvGrpSpPr/>
          <p:nvPr/>
        </p:nvGrpSpPr>
        <p:grpSpPr>
          <a:xfrm>
            <a:off x="-963325" y="35813"/>
            <a:ext cx="2560275" cy="1391125"/>
            <a:chOff x="-385150" y="3176300"/>
            <a:chExt cx="2560275" cy="1391125"/>
          </a:xfrm>
        </p:grpSpPr>
        <p:sp>
          <p:nvSpPr>
            <p:cNvPr id="576" name="Google Shape;576;p18"/>
            <p:cNvSpPr/>
            <p:nvPr/>
          </p:nvSpPr>
          <p:spPr>
            <a:xfrm>
              <a:off x="2061394" y="4453694"/>
              <a:ext cx="113731" cy="113731"/>
            </a:xfrm>
            <a:custGeom>
              <a:avLst/>
              <a:gdLst/>
              <a:ahLst/>
              <a:cxnLst/>
              <a:rect l="l" t="t" r="r" b="b"/>
              <a:pathLst>
                <a:path w="1199" h="1199" extrusionOk="0">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8"/>
            <p:cNvSpPr/>
            <p:nvPr/>
          </p:nvSpPr>
          <p:spPr>
            <a:xfrm>
              <a:off x="-385150" y="3176300"/>
              <a:ext cx="2503508" cy="1334325"/>
            </a:xfrm>
            <a:custGeom>
              <a:avLst/>
              <a:gdLst/>
              <a:ahLst/>
              <a:cxnLst/>
              <a:rect l="l" t="t" r="r" b="b"/>
              <a:pathLst>
                <a:path w="26393" h="14067" fill="none" extrusionOk="0">
                  <a:moveTo>
                    <a:pt x="0" y="0"/>
                  </a:moveTo>
                  <a:lnTo>
                    <a:pt x="14066" y="14067"/>
                  </a:lnTo>
                  <a:lnTo>
                    <a:pt x="26392" y="14067"/>
                  </a:lnTo>
                </a:path>
              </a:pathLst>
            </a:custGeom>
            <a:noFill/>
            <a:ln w="19050" cap="flat" cmpd="sng">
              <a:solidFill>
                <a:schemeClr val="dk2"/>
              </a:solidFill>
              <a:prstDash val="solid"/>
              <a:miter lim="28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 name="Google Shape;578;p18"/>
          <p:cNvSpPr/>
          <p:nvPr/>
        </p:nvSpPr>
        <p:spPr>
          <a:xfrm>
            <a:off x="6424600" y="4643625"/>
            <a:ext cx="2400533" cy="203422"/>
          </a:xfrm>
          <a:custGeom>
            <a:avLst/>
            <a:gdLst/>
            <a:ahLst/>
            <a:cxnLst/>
            <a:rect l="l" t="t" r="r" b="b"/>
            <a:pathLst>
              <a:path w="28299" h="3040" extrusionOk="0">
                <a:moveTo>
                  <a:pt x="0" y="0"/>
                </a:moveTo>
                <a:lnTo>
                  <a:pt x="0" y="3040"/>
                </a:lnTo>
                <a:lnTo>
                  <a:pt x="638" y="3040"/>
                </a:lnTo>
                <a:lnTo>
                  <a:pt x="638" y="0"/>
                </a:lnTo>
                <a:close/>
                <a:moveTo>
                  <a:pt x="1246" y="0"/>
                </a:moveTo>
                <a:lnTo>
                  <a:pt x="1246" y="3040"/>
                </a:lnTo>
                <a:lnTo>
                  <a:pt x="1885" y="3040"/>
                </a:lnTo>
                <a:lnTo>
                  <a:pt x="1885" y="0"/>
                </a:lnTo>
                <a:close/>
                <a:moveTo>
                  <a:pt x="2493" y="0"/>
                </a:moveTo>
                <a:lnTo>
                  <a:pt x="2493" y="3040"/>
                </a:lnTo>
                <a:lnTo>
                  <a:pt x="3131" y="3040"/>
                </a:lnTo>
                <a:lnTo>
                  <a:pt x="3131" y="0"/>
                </a:lnTo>
                <a:close/>
                <a:moveTo>
                  <a:pt x="3739" y="0"/>
                </a:moveTo>
                <a:lnTo>
                  <a:pt x="3739" y="3040"/>
                </a:lnTo>
                <a:lnTo>
                  <a:pt x="4408" y="3040"/>
                </a:lnTo>
                <a:lnTo>
                  <a:pt x="4408" y="0"/>
                </a:lnTo>
                <a:close/>
                <a:moveTo>
                  <a:pt x="5015" y="0"/>
                </a:moveTo>
                <a:lnTo>
                  <a:pt x="5015" y="3040"/>
                </a:lnTo>
                <a:lnTo>
                  <a:pt x="5654" y="3040"/>
                </a:lnTo>
                <a:lnTo>
                  <a:pt x="5654" y="0"/>
                </a:lnTo>
                <a:close/>
                <a:moveTo>
                  <a:pt x="6262" y="0"/>
                </a:moveTo>
                <a:lnTo>
                  <a:pt x="6262" y="3040"/>
                </a:lnTo>
                <a:lnTo>
                  <a:pt x="6900" y="3040"/>
                </a:lnTo>
                <a:lnTo>
                  <a:pt x="6900" y="0"/>
                </a:lnTo>
                <a:close/>
                <a:moveTo>
                  <a:pt x="7538" y="0"/>
                </a:moveTo>
                <a:lnTo>
                  <a:pt x="7538" y="3040"/>
                </a:lnTo>
                <a:lnTo>
                  <a:pt x="8207" y="3040"/>
                </a:lnTo>
                <a:lnTo>
                  <a:pt x="8207" y="0"/>
                </a:lnTo>
                <a:close/>
                <a:moveTo>
                  <a:pt x="8815" y="0"/>
                </a:moveTo>
                <a:lnTo>
                  <a:pt x="8815" y="3040"/>
                </a:lnTo>
                <a:lnTo>
                  <a:pt x="9453" y="3040"/>
                </a:lnTo>
                <a:lnTo>
                  <a:pt x="9453" y="0"/>
                </a:lnTo>
                <a:close/>
                <a:moveTo>
                  <a:pt x="10061" y="0"/>
                </a:moveTo>
                <a:lnTo>
                  <a:pt x="10061" y="3040"/>
                </a:lnTo>
                <a:lnTo>
                  <a:pt x="10699" y="3040"/>
                </a:lnTo>
                <a:lnTo>
                  <a:pt x="10699" y="0"/>
                </a:lnTo>
                <a:close/>
                <a:moveTo>
                  <a:pt x="11307" y="0"/>
                </a:moveTo>
                <a:lnTo>
                  <a:pt x="11307" y="3040"/>
                </a:lnTo>
                <a:lnTo>
                  <a:pt x="11946" y="3040"/>
                </a:lnTo>
                <a:lnTo>
                  <a:pt x="11946" y="0"/>
                </a:lnTo>
                <a:close/>
                <a:moveTo>
                  <a:pt x="12554" y="0"/>
                </a:moveTo>
                <a:lnTo>
                  <a:pt x="12554" y="3040"/>
                </a:lnTo>
                <a:lnTo>
                  <a:pt x="13222" y="3040"/>
                </a:lnTo>
                <a:lnTo>
                  <a:pt x="13222" y="0"/>
                </a:lnTo>
                <a:close/>
                <a:moveTo>
                  <a:pt x="13830" y="0"/>
                </a:moveTo>
                <a:lnTo>
                  <a:pt x="13830" y="3040"/>
                </a:lnTo>
                <a:lnTo>
                  <a:pt x="14468" y="3040"/>
                </a:lnTo>
                <a:lnTo>
                  <a:pt x="14468" y="0"/>
                </a:lnTo>
                <a:close/>
                <a:moveTo>
                  <a:pt x="15076" y="0"/>
                </a:moveTo>
                <a:lnTo>
                  <a:pt x="15076" y="3040"/>
                </a:lnTo>
                <a:lnTo>
                  <a:pt x="15715" y="3040"/>
                </a:lnTo>
                <a:lnTo>
                  <a:pt x="15715" y="0"/>
                </a:lnTo>
                <a:close/>
                <a:moveTo>
                  <a:pt x="16323" y="0"/>
                </a:moveTo>
                <a:lnTo>
                  <a:pt x="16323" y="3040"/>
                </a:lnTo>
                <a:lnTo>
                  <a:pt x="16961" y="3040"/>
                </a:lnTo>
                <a:lnTo>
                  <a:pt x="16961" y="0"/>
                </a:lnTo>
                <a:close/>
                <a:moveTo>
                  <a:pt x="17569" y="0"/>
                </a:moveTo>
                <a:lnTo>
                  <a:pt x="17569" y="3040"/>
                </a:lnTo>
                <a:lnTo>
                  <a:pt x="18238" y="3040"/>
                </a:lnTo>
                <a:lnTo>
                  <a:pt x="18238" y="0"/>
                </a:lnTo>
                <a:close/>
                <a:moveTo>
                  <a:pt x="18876" y="0"/>
                </a:moveTo>
                <a:lnTo>
                  <a:pt x="18876" y="3040"/>
                </a:lnTo>
                <a:lnTo>
                  <a:pt x="19514" y="3040"/>
                </a:lnTo>
                <a:lnTo>
                  <a:pt x="19514" y="0"/>
                </a:lnTo>
                <a:close/>
                <a:moveTo>
                  <a:pt x="20122" y="0"/>
                </a:moveTo>
                <a:lnTo>
                  <a:pt x="20122" y="3040"/>
                </a:lnTo>
                <a:lnTo>
                  <a:pt x="20760" y="3040"/>
                </a:lnTo>
                <a:lnTo>
                  <a:pt x="20760" y="0"/>
                </a:lnTo>
                <a:close/>
                <a:moveTo>
                  <a:pt x="21368" y="0"/>
                </a:moveTo>
                <a:lnTo>
                  <a:pt x="21368" y="3040"/>
                </a:lnTo>
                <a:lnTo>
                  <a:pt x="22037" y="3040"/>
                </a:lnTo>
                <a:lnTo>
                  <a:pt x="22037" y="0"/>
                </a:lnTo>
                <a:close/>
                <a:moveTo>
                  <a:pt x="22645" y="0"/>
                </a:moveTo>
                <a:lnTo>
                  <a:pt x="22645" y="3040"/>
                </a:lnTo>
                <a:lnTo>
                  <a:pt x="23283" y="3040"/>
                </a:lnTo>
                <a:lnTo>
                  <a:pt x="23283" y="0"/>
                </a:lnTo>
                <a:close/>
                <a:moveTo>
                  <a:pt x="23891" y="0"/>
                </a:moveTo>
                <a:lnTo>
                  <a:pt x="23891" y="3040"/>
                </a:lnTo>
                <a:lnTo>
                  <a:pt x="24529" y="3040"/>
                </a:lnTo>
                <a:lnTo>
                  <a:pt x="24529" y="0"/>
                </a:lnTo>
                <a:close/>
                <a:moveTo>
                  <a:pt x="25137" y="0"/>
                </a:moveTo>
                <a:lnTo>
                  <a:pt x="25137" y="3040"/>
                </a:lnTo>
                <a:lnTo>
                  <a:pt x="25776" y="3040"/>
                </a:lnTo>
                <a:lnTo>
                  <a:pt x="25776" y="0"/>
                </a:lnTo>
                <a:close/>
                <a:moveTo>
                  <a:pt x="26384" y="0"/>
                </a:moveTo>
                <a:lnTo>
                  <a:pt x="26384" y="3040"/>
                </a:lnTo>
                <a:lnTo>
                  <a:pt x="27052" y="3040"/>
                </a:lnTo>
                <a:lnTo>
                  <a:pt x="27052" y="0"/>
                </a:lnTo>
                <a:close/>
                <a:moveTo>
                  <a:pt x="27660" y="0"/>
                </a:moveTo>
                <a:lnTo>
                  <a:pt x="27660" y="3040"/>
                </a:lnTo>
                <a:lnTo>
                  <a:pt x="28299" y="3040"/>
                </a:lnTo>
                <a:lnTo>
                  <a:pt x="282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 name="Google Shape;579;p18"/>
          <p:cNvGrpSpPr/>
          <p:nvPr/>
        </p:nvGrpSpPr>
        <p:grpSpPr>
          <a:xfrm>
            <a:off x="6040392" y="4480662"/>
            <a:ext cx="3096337" cy="96586"/>
            <a:chOff x="6040392" y="334012"/>
            <a:chExt cx="3096337" cy="96586"/>
          </a:xfrm>
        </p:grpSpPr>
        <p:sp>
          <p:nvSpPr>
            <p:cNvPr id="580" name="Google Shape;580;p18"/>
            <p:cNvSpPr/>
            <p:nvPr/>
          </p:nvSpPr>
          <p:spPr>
            <a:xfrm>
              <a:off x="6232650" y="376650"/>
              <a:ext cx="2904078" cy="11300"/>
            </a:xfrm>
            <a:custGeom>
              <a:avLst/>
              <a:gdLst/>
              <a:ahLst/>
              <a:cxnLst/>
              <a:rect l="l" t="t" r="r" b="b"/>
              <a:pathLst>
                <a:path w="21703" h="335" extrusionOk="0">
                  <a:moveTo>
                    <a:pt x="0" y="0"/>
                  </a:moveTo>
                  <a:lnTo>
                    <a:pt x="0" y="335"/>
                  </a:lnTo>
                  <a:lnTo>
                    <a:pt x="21703" y="335"/>
                  </a:lnTo>
                  <a:lnTo>
                    <a:pt x="2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8"/>
            <p:cNvSpPr/>
            <p:nvPr/>
          </p:nvSpPr>
          <p:spPr>
            <a:xfrm>
              <a:off x="6040392" y="3340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1">
  <p:cSld name="CUSTOM_30">
    <p:spTree>
      <p:nvGrpSpPr>
        <p:cNvPr id="1" name="Shape 582"/>
        <p:cNvGrpSpPr/>
        <p:nvPr/>
      </p:nvGrpSpPr>
      <p:grpSpPr>
        <a:xfrm>
          <a:off x="0" y="0"/>
          <a:ext cx="0" cy="0"/>
          <a:chOff x="0" y="0"/>
          <a:chExt cx="0" cy="0"/>
        </a:xfrm>
      </p:grpSpPr>
      <p:sp>
        <p:nvSpPr>
          <p:cNvPr id="583" name="Google Shape;583;p19"/>
          <p:cNvSpPr txBox="1">
            <a:spLocks noGrp="1"/>
          </p:cNvSpPr>
          <p:nvPr>
            <p:ph type="title" hasCustomPrompt="1"/>
          </p:nvPr>
        </p:nvSpPr>
        <p:spPr>
          <a:xfrm>
            <a:off x="1003288" y="1096825"/>
            <a:ext cx="3413100" cy="92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84" name="Google Shape;584;p19"/>
          <p:cNvSpPr txBox="1">
            <a:spLocks noGrp="1"/>
          </p:cNvSpPr>
          <p:nvPr>
            <p:ph type="subTitle" idx="1"/>
          </p:nvPr>
        </p:nvSpPr>
        <p:spPr>
          <a:xfrm>
            <a:off x="1003288" y="1942125"/>
            <a:ext cx="3413100" cy="36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85" name="Google Shape;585;p19"/>
          <p:cNvSpPr txBox="1">
            <a:spLocks noGrp="1"/>
          </p:cNvSpPr>
          <p:nvPr>
            <p:ph type="title" idx="2" hasCustomPrompt="1"/>
          </p:nvPr>
        </p:nvSpPr>
        <p:spPr>
          <a:xfrm>
            <a:off x="4756414" y="1096825"/>
            <a:ext cx="3384300" cy="92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86" name="Google Shape;586;p19"/>
          <p:cNvSpPr txBox="1">
            <a:spLocks noGrp="1"/>
          </p:cNvSpPr>
          <p:nvPr>
            <p:ph type="subTitle" idx="3"/>
          </p:nvPr>
        </p:nvSpPr>
        <p:spPr>
          <a:xfrm>
            <a:off x="4756414" y="1942125"/>
            <a:ext cx="3384300" cy="36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87" name="Google Shape;587;p19"/>
          <p:cNvSpPr txBox="1">
            <a:spLocks noGrp="1"/>
          </p:cNvSpPr>
          <p:nvPr>
            <p:ph type="title" idx="4" hasCustomPrompt="1"/>
          </p:nvPr>
        </p:nvSpPr>
        <p:spPr>
          <a:xfrm>
            <a:off x="1003288" y="2605575"/>
            <a:ext cx="3413100" cy="92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88" name="Google Shape;588;p19"/>
          <p:cNvSpPr txBox="1">
            <a:spLocks noGrp="1"/>
          </p:cNvSpPr>
          <p:nvPr>
            <p:ph type="subTitle" idx="5"/>
          </p:nvPr>
        </p:nvSpPr>
        <p:spPr>
          <a:xfrm>
            <a:off x="1003288" y="3450875"/>
            <a:ext cx="3413100" cy="36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89" name="Google Shape;589;p19"/>
          <p:cNvSpPr txBox="1">
            <a:spLocks noGrp="1"/>
          </p:cNvSpPr>
          <p:nvPr>
            <p:ph type="title" idx="6" hasCustomPrompt="1"/>
          </p:nvPr>
        </p:nvSpPr>
        <p:spPr>
          <a:xfrm>
            <a:off x="4756414" y="2605575"/>
            <a:ext cx="3384300" cy="92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90" name="Google Shape;590;p19"/>
          <p:cNvSpPr txBox="1">
            <a:spLocks noGrp="1"/>
          </p:cNvSpPr>
          <p:nvPr>
            <p:ph type="subTitle" idx="7"/>
          </p:nvPr>
        </p:nvSpPr>
        <p:spPr>
          <a:xfrm>
            <a:off x="4727513" y="3450875"/>
            <a:ext cx="3384300" cy="36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1" name="Google Shape;591;p19"/>
          <p:cNvSpPr/>
          <p:nvPr/>
        </p:nvSpPr>
        <p:spPr>
          <a:xfrm>
            <a:off x="3371763" y="657275"/>
            <a:ext cx="2400533" cy="203422"/>
          </a:xfrm>
          <a:custGeom>
            <a:avLst/>
            <a:gdLst/>
            <a:ahLst/>
            <a:cxnLst/>
            <a:rect l="l" t="t" r="r" b="b"/>
            <a:pathLst>
              <a:path w="28299" h="3040" extrusionOk="0">
                <a:moveTo>
                  <a:pt x="0" y="0"/>
                </a:moveTo>
                <a:lnTo>
                  <a:pt x="0" y="3040"/>
                </a:lnTo>
                <a:lnTo>
                  <a:pt x="638" y="3040"/>
                </a:lnTo>
                <a:lnTo>
                  <a:pt x="638" y="0"/>
                </a:lnTo>
                <a:close/>
                <a:moveTo>
                  <a:pt x="1246" y="0"/>
                </a:moveTo>
                <a:lnTo>
                  <a:pt x="1246" y="3040"/>
                </a:lnTo>
                <a:lnTo>
                  <a:pt x="1885" y="3040"/>
                </a:lnTo>
                <a:lnTo>
                  <a:pt x="1885" y="0"/>
                </a:lnTo>
                <a:close/>
                <a:moveTo>
                  <a:pt x="2493" y="0"/>
                </a:moveTo>
                <a:lnTo>
                  <a:pt x="2493" y="3040"/>
                </a:lnTo>
                <a:lnTo>
                  <a:pt x="3131" y="3040"/>
                </a:lnTo>
                <a:lnTo>
                  <a:pt x="3131" y="0"/>
                </a:lnTo>
                <a:close/>
                <a:moveTo>
                  <a:pt x="3739" y="0"/>
                </a:moveTo>
                <a:lnTo>
                  <a:pt x="3739" y="3040"/>
                </a:lnTo>
                <a:lnTo>
                  <a:pt x="4408" y="3040"/>
                </a:lnTo>
                <a:lnTo>
                  <a:pt x="4408" y="0"/>
                </a:lnTo>
                <a:close/>
                <a:moveTo>
                  <a:pt x="5015" y="0"/>
                </a:moveTo>
                <a:lnTo>
                  <a:pt x="5015" y="3040"/>
                </a:lnTo>
                <a:lnTo>
                  <a:pt x="5654" y="3040"/>
                </a:lnTo>
                <a:lnTo>
                  <a:pt x="5654" y="0"/>
                </a:lnTo>
                <a:close/>
                <a:moveTo>
                  <a:pt x="6262" y="0"/>
                </a:moveTo>
                <a:lnTo>
                  <a:pt x="6262" y="3040"/>
                </a:lnTo>
                <a:lnTo>
                  <a:pt x="6900" y="3040"/>
                </a:lnTo>
                <a:lnTo>
                  <a:pt x="6900" y="0"/>
                </a:lnTo>
                <a:close/>
                <a:moveTo>
                  <a:pt x="7538" y="0"/>
                </a:moveTo>
                <a:lnTo>
                  <a:pt x="7538" y="3040"/>
                </a:lnTo>
                <a:lnTo>
                  <a:pt x="8207" y="3040"/>
                </a:lnTo>
                <a:lnTo>
                  <a:pt x="8207" y="0"/>
                </a:lnTo>
                <a:close/>
                <a:moveTo>
                  <a:pt x="8815" y="0"/>
                </a:moveTo>
                <a:lnTo>
                  <a:pt x="8815" y="3040"/>
                </a:lnTo>
                <a:lnTo>
                  <a:pt x="9453" y="3040"/>
                </a:lnTo>
                <a:lnTo>
                  <a:pt x="9453" y="0"/>
                </a:lnTo>
                <a:close/>
                <a:moveTo>
                  <a:pt x="10061" y="0"/>
                </a:moveTo>
                <a:lnTo>
                  <a:pt x="10061" y="3040"/>
                </a:lnTo>
                <a:lnTo>
                  <a:pt x="10699" y="3040"/>
                </a:lnTo>
                <a:lnTo>
                  <a:pt x="10699" y="0"/>
                </a:lnTo>
                <a:close/>
                <a:moveTo>
                  <a:pt x="11307" y="0"/>
                </a:moveTo>
                <a:lnTo>
                  <a:pt x="11307" y="3040"/>
                </a:lnTo>
                <a:lnTo>
                  <a:pt x="11946" y="3040"/>
                </a:lnTo>
                <a:lnTo>
                  <a:pt x="11946" y="0"/>
                </a:lnTo>
                <a:close/>
                <a:moveTo>
                  <a:pt x="12554" y="0"/>
                </a:moveTo>
                <a:lnTo>
                  <a:pt x="12554" y="3040"/>
                </a:lnTo>
                <a:lnTo>
                  <a:pt x="13222" y="3040"/>
                </a:lnTo>
                <a:lnTo>
                  <a:pt x="13222" y="0"/>
                </a:lnTo>
                <a:close/>
                <a:moveTo>
                  <a:pt x="13830" y="0"/>
                </a:moveTo>
                <a:lnTo>
                  <a:pt x="13830" y="3040"/>
                </a:lnTo>
                <a:lnTo>
                  <a:pt x="14468" y="3040"/>
                </a:lnTo>
                <a:lnTo>
                  <a:pt x="14468" y="0"/>
                </a:lnTo>
                <a:close/>
                <a:moveTo>
                  <a:pt x="15076" y="0"/>
                </a:moveTo>
                <a:lnTo>
                  <a:pt x="15076" y="3040"/>
                </a:lnTo>
                <a:lnTo>
                  <a:pt x="15715" y="3040"/>
                </a:lnTo>
                <a:lnTo>
                  <a:pt x="15715" y="0"/>
                </a:lnTo>
                <a:close/>
                <a:moveTo>
                  <a:pt x="16323" y="0"/>
                </a:moveTo>
                <a:lnTo>
                  <a:pt x="16323" y="3040"/>
                </a:lnTo>
                <a:lnTo>
                  <a:pt x="16961" y="3040"/>
                </a:lnTo>
                <a:lnTo>
                  <a:pt x="16961" y="0"/>
                </a:lnTo>
                <a:close/>
                <a:moveTo>
                  <a:pt x="17569" y="0"/>
                </a:moveTo>
                <a:lnTo>
                  <a:pt x="17569" y="3040"/>
                </a:lnTo>
                <a:lnTo>
                  <a:pt x="18238" y="3040"/>
                </a:lnTo>
                <a:lnTo>
                  <a:pt x="18238" y="0"/>
                </a:lnTo>
                <a:close/>
                <a:moveTo>
                  <a:pt x="18876" y="0"/>
                </a:moveTo>
                <a:lnTo>
                  <a:pt x="18876" y="3040"/>
                </a:lnTo>
                <a:lnTo>
                  <a:pt x="19514" y="3040"/>
                </a:lnTo>
                <a:lnTo>
                  <a:pt x="19514" y="0"/>
                </a:lnTo>
                <a:close/>
                <a:moveTo>
                  <a:pt x="20122" y="0"/>
                </a:moveTo>
                <a:lnTo>
                  <a:pt x="20122" y="3040"/>
                </a:lnTo>
                <a:lnTo>
                  <a:pt x="20760" y="3040"/>
                </a:lnTo>
                <a:lnTo>
                  <a:pt x="20760" y="0"/>
                </a:lnTo>
                <a:close/>
                <a:moveTo>
                  <a:pt x="21368" y="0"/>
                </a:moveTo>
                <a:lnTo>
                  <a:pt x="21368" y="3040"/>
                </a:lnTo>
                <a:lnTo>
                  <a:pt x="22037" y="3040"/>
                </a:lnTo>
                <a:lnTo>
                  <a:pt x="22037" y="0"/>
                </a:lnTo>
                <a:close/>
                <a:moveTo>
                  <a:pt x="22645" y="0"/>
                </a:moveTo>
                <a:lnTo>
                  <a:pt x="22645" y="3040"/>
                </a:lnTo>
                <a:lnTo>
                  <a:pt x="23283" y="3040"/>
                </a:lnTo>
                <a:lnTo>
                  <a:pt x="23283" y="0"/>
                </a:lnTo>
                <a:close/>
                <a:moveTo>
                  <a:pt x="23891" y="0"/>
                </a:moveTo>
                <a:lnTo>
                  <a:pt x="23891" y="3040"/>
                </a:lnTo>
                <a:lnTo>
                  <a:pt x="24529" y="3040"/>
                </a:lnTo>
                <a:lnTo>
                  <a:pt x="24529" y="0"/>
                </a:lnTo>
                <a:close/>
                <a:moveTo>
                  <a:pt x="25137" y="0"/>
                </a:moveTo>
                <a:lnTo>
                  <a:pt x="25137" y="3040"/>
                </a:lnTo>
                <a:lnTo>
                  <a:pt x="25776" y="3040"/>
                </a:lnTo>
                <a:lnTo>
                  <a:pt x="25776" y="0"/>
                </a:lnTo>
                <a:close/>
                <a:moveTo>
                  <a:pt x="26384" y="0"/>
                </a:moveTo>
                <a:lnTo>
                  <a:pt x="26384" y="3040"/>
                </a:lnTo>
                <a:lnTo>
                  <a:pt x="27052" y="3040"/>
                </a:lnTo>
                <a:lnTo>
                  <a:pt x="27052" y="0"/>
                </a:lnTo>
                <a:close/>
                <a:moveTo>
                  <a:pt x="27660" y="0"/>
                </a:moveTo>
                <a:lnTo>
                  <a:pt x="27660" y="3040"/>
                </a:lnTo>
                <a:lnTo>
                  <a:pt x="28299" y="3040"/>
                </a:lnTo>
                <a:lnTo>
                  <a:pt x="282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 name="Google Shape;592;p19"/>
          <p:cNvGrpSpPr/>
          <p:nvPr/>
        </p:nvGrpSpPr>
        <p:grpSpPr>
          <a:xfrm>
            <a:off x="6816575" y="4474163"/>
            <a:ext cx="1532575" cy="205676"/>
            <a:chOff x="4645500" y="3968425"/>
            <a:chExt cx="1532575" cy="205676"/>
          </a:xfrm>
        </p:grpSpPr>
        <p:sp>
          <p:nvSpPr>
            <p:cNvPr id="593" name="Google Shape;593;p19"/>
            <p:cNvSpPr/>
            <p:nvPr/>
          </p:nvSpPr>
          <p:spPr>
            <a:xfrm>
              <a:off x="4645500" y="3968425"/>
              <a:ext cx="142098" cy="205676"/>
            </a:xfrm>
            <a:custGeom>
              <a:avLst/>
              <a:gdLst/>
              <a:ahLst/>
              <a:cxnLst/>
              <a:rect l="l" t="t" r="r" b="b"/>
              <a:pathLst>
                <a:path w="2311" h="3345" fill="none" extrusionOk="0">
                  <a:moveTo>
                    <a:pt x="2310"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9"/>
            <p:cNvSpPr/>
            <p:nvPr/>
          </p:nvSpPr>
          <p:spPr>
            <a:xfrm>
              <a:off x="4804322" y="3968425"/>
              <a:ext cx="138347" cy="201925"/>
            </a:xfrm>
            <a:custGeom>
              <a:avLst/>
              <a:gdLst/>
              <a:ahLst/>
              <a:cxnLst/>
              <a:rect l="l" t="t" r="r" b="b"/>
              <a:pathLst>
                <a:path w="2250" h="3284" fill="none" extrusionOk="0">
                  <a:moveTo>
                    <a:pt x="2250" y="1"/>
                  </a:moveTo>
                  <a:lnTo>
                    <a:pt x="1" y="328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9"/>
            <p:cNvSpPr/>
            <p:nvPr/>
          </p:nvSpPr>
          <p:spPr>
            <a:xfrm>
              <a:off x="4953860" y="3968425"/>
              <a:ext cx="142098" cy="205676"/>
            </a:xfrm>
            <a:custGeom>
              <a:avLst/>
              <a:gdLst/>
              <a:ahLst/>
              <a:cxnLst/>
              <a:rect l="l" t="t" r="r" b="b"/>
              <a:pathLst>
                <a:path w="2311" h="3345" fill="none" extrusionOk="0">
                  <a:moveTo>
                    <a:pt x="2310"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9"/>
            <p:cNvSpPr/>
            <p:nvPr/>
          </p:nvSpPr>
          <p:spPr>
            <a:xfrm>
              <a:off x="5112743" y="3968425"/>
              <a:ext cx="138347" cy="201925"/>
            </a:xfrm>
            <a:custGeom>
              <a:avLst/>
              <a:gdLst/>
              <a:ahLst/>
              <a:cxnLst/>
              <a:rect l="l" t="t" r="r" b="b"/>
              <a:pathLst>
                <a:path w="2250" h="3284" fill="none" extrusionOk="0">
                  <a:moveTo>
                    <a:pt x="2249" y="1"/>
                  </a:moveTo>
                  <a:lnTo>
                    <a:pt x="0" y="328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9"/>
            <p:cNvSpPr/>
            <p:nvPr/>
          </p:nvSpPr>
          <p:spPr>
            <a:xfrm>
              <a:off x="5262219" y="3968425"/>
              <a:ext cx="142098" cy="205676"/>
            </a:xfrm>
            <a:custGeom>
              <a:avLst/>
              <a:gdLst/>
              <a:ahLst/>
              <a:cxnLst/>
              <a:rect l="l" t="t" r="r" b="b"/>
              <a:pathLst>
                <a:path w="2311" h="3345" fill="none" extrusionOk="0">
                  <a:moveTo>
                    <a:pt x="2311"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9"/>
            <p:cNvSpPr/>
            <p:nvPr/>
          </p:nvSpPr>
          <p:spPr>
            <a:xfrm>
              <a:off x="5413601" y="3968425"/>
              <a:ext cx="147693" cy="205676"/>
            </a:xfrm>
            <a:custGeom>
              <a:avLst/>
              <a:gdLst/>
              <a:ahLst/>
              <a:cxnLst/>
              <a:rect l="l" t="t" r="r" b="b"/>
              <a:pathLst>
                <a:path w="2402" h="3345" fill="none" extrusionOk="0">
                  <a:moveTo>
                    <a:pt x="2402"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9"/>
            <p:cNvSpPr/>
            <p:nvPr/>
          </p:nvSpPr>
          <p:spPr>
            <a:xfrm>
              <a:off x="5579925" y="3968425"/>
              <a:ext cx="134658" cy="205676"/>
            </a:xfrm>
            <a:custGeom>
              <a:avLst/>
              <a:gdLst/>
              <a:ahLst/>
              <a:cxnLst/>
              <a:rect l="l" t="t" r="r" b="b"/>
              <a:pathLst>
                <a:path w="2190" h="3345" fill="none" extrusionOk="0">
                  <a:moveTo>
                    <a:pt x="2189"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9"/>
            <p:cNvSpPr/>
            <p:nvPr/>
          </p:nvSpPr>
          <p:spPr>
            <a:xfrm>
              <a:off x="5731307" y="3968425"/>
              <a:ext cx="138408" cy="205676"/>
            </a:xfrm>
            <a:custGeom>
              <a:avLst/>
              <a:gdLst/>
              <a:ahLst/>
              <a:cxnLst/>
              <a:rect l="l" t="t" r="r" b="b"/>
              <a:pathLst>
                <a:path w="2251" h="3345" fill="none" extrusionOk="0">
                  <a:moveTo>
                    <a:pt x="2250"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9"/>
            <p:cNvSpPr/>
            <p:nvPr/>
          </p:nvSpPr>
          <p:spPr>
            <a:xfrm>
              <a:off x="5880845" y="3968425"/>
              <a:ext cx="144004" cy="205676"/>
            </a:xfrm>
            <a:custGeom>
              <a:avLst/>
              <a:gdLst/>
              <a:ahLst/>
              <a:cxnLst/>
              <a:rect l="l" t="t" r="r" b="b"/>
              <a:pathLst>
                <a:path w="2342" h="3345" fill="none" extrusionOk="0">
                  <a:moveTo>
                    <a:pt x="2341"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9"/>
            <p:cNvSpPr/>
            <p:nvPr/>
          </p:nvSpPr>
          <p:spPr>
            <a:xfrm>
              <a:off x="6034133" y="3968425"/>
              <a:ext cx="143942" cy="205676"/>
            </a:xfrm>
            <a:custGeom>
              <a:avLst/>
              <a:gdLst/>
              <a:ahLst/>
              <a:cxnLst/>
              <a:rect l="l" t="t" r="r" b="b"/>
              <a:pathLst>
                <a:path w="2341" h="3345" fill="none" extrusionOk="0">
                  <a:moveTo>
                    <a:pt x="2341"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 name="Google Shape;603;p19"/>
          <p:cNvGrpSpPr/>
          <p:nvPr/>
        </p:nvGrpSpPr>
        <p:grpSpPr>
          <a:xfrm>
            <a:off x="-379175" y="3288725"/>
            <a:ext cx="2560275" cy="1391125"/>
            <a:chOff x="-385150" y="3176300"/>
            <a:chExt cx="2560275" cy="1391125"/>
          </a:xfrm>
        </p:grpSpPr>
        <p:sp>
          <p:nvSpPr>
            <p:cNvPr id="604" name="Google Shape;604;p19"/>
            <p:cNvSpPr/>
            <p:nvPr/>
          </p:nvSpPr>
          <p:spPr>
            <a:xfrm>
              <a:off x="2061394" y="4453694"/>
              <a:ext cx="113731" cy="113731"/>
            </a:xfrm>
            <a:custGeom>
              <a:avLst/>
              <a:gdLst/>
              <a:ahLst/>
              <a:cxnLst/>
              <a:rect l="l" t="t" r="r" b="b"/>
              <a:pathLst>
                <a:path w="1199" h="1199" extrusionOk="0">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9"/>
            <p:cNvSpPr/>
            <p:nvPr/>
          </p:nvSpPr>
          <p:spPr>
            <a:xfrm>
              <a:off x="-385150" y="3176300"/>
              <a:ext cx="2503508" cy="1334325"/>
            </a:xfrm>
            <a:custGeom>
              <a:avLst/>
              <a:gdLst/>
              <a:ahLst/>
              <a:cxnLst/>
              <a:rect l="l" t="t" r="r" b="b"/>
              <a:pathLst>
                <a:path w="26393" h="14067" fill="none" extrusionOk="0">
                  <a:moveTo>
                    <a:pt x="0" y="0"/>
                  </a:moveTo>
                  <a:lnTo>
                    <a:pt x="14066" y="14067"/>
                  </a:lnTo>
                  <a:lnTo>
                    <a:pt x="26392" y="14067"/>
                  </a:lnTo>
                </a:path>
              </a:pathLst>
            </a:custGeom>
            <a:noFill/>
            <a:ln w="19050" cap="flat" cmpd="sng">
              <a:solidFill>
                <a:schemeClr val="dk2"/>
              </a:solidFill>
              <a:prstDash val="solid"/>
              <a:miter lim="28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 name="Google Shape;606;p19"/>
          <p:cNvGrpSpPr/>
          <p:nvPr/>
        </p:nvGrpSpPr>
        <p:grpSpPr>
          <a:xfrm>
            <a:off x="6040392" y="334012"/>
            <a:ext cx="3096337" cy="96586"/>
            <a:chOff x="6040392" y="334012"/>
            <a:chExt cx="3096337" cy="96586"/>
          </a:xfrm>
        </p:grpSpPr>
        <p:sp>
          <p:nvSpPr>
            <p:cNvPr id="607" name="Google Shape;607;p19"/>
            <p:cNvSpPr/>
            <p:nvPr/>
          </p:nvSpPr>
          <p:spPr>
            <a:xfrm>
              <a:off x="6232650" y="376650"/>
              <a:ext cx="2904078" cy="11300"/>
            </a:xfrm>
            <a:custGeom>
              <a:avLst/>
              <a:gdLst/>
              <a:ahLst/>
              <a:cxnLst/>
              <a:rect l="l" t="t" r="r" b="b"/>
              <a:pathLst>
                <a:path w="21703" h="335" extrusionOk="0">
                  <a:moveTo>
                    <a:pt x="0" y="0"/>
                  </a:moveTo>
                  <a:lnTo>
                    <a:pt x="0" y="335"/>
                  </a:lnTo>
                  <a:lnTo>
                    <a:pt x="21703" y="335"/>
                  </a:lnTo>
                  <a:lnTo>
                    <a:pt x="2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9"/>
            <p:cNvSpPr/>
            <p:nvPr/>
          </p:nvSpPr>
          <p:spPr>
            <a:xfrm>
              <a:off x="6040392" y="3340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 name="Google Shape;609;p19"/>
          <p:cNvGrpSpPr/>
          <p:nvPr/>
        </p:nvGrpSpPr>
        <p:grpSpPr>
          <a:xfrm>
            <a:off x="481512" y="-302600"/>
            <a:ext cx="521776" cy="1399525"/>
            <a:chOff x="5413425" y="4281600"/>
            <a:chExt cx="521776" cy="1399525"/>
          </a:xfrm>
        </p:grpSpPr>
        <p:sp>
          <p:nvSpPr>
            <p:cNvPr id="610" name="Google Shape;610;p19"/>
            <p:cNvSpPr/>
            <p:nvPr/>
          </p:nvSpPr>
          <p:spPr>
            <a:xfrm>
              <a:off x="5413425" y="4281600"/>
              <a:ext cx="194335" cy="1066710"/>
            </a:xfrm>
            <a:custGeom>
              <a:avLst/>
              <a:gdLst/>
              <a:ahLst/>
              <a:cxnLst/>
              <a:rect l="l" t="t" r="r" b="b"/>
              <a:pathLst>
                <a:path w="1368" h="7509" extrusionOk="0">
                  <a:moveTo>
                    <a:pt x="0" y="1"/>
                  </a:moveTo>
                  <a:lnTo>
                    <a:pt x="0" y="7509"/>
                  </a:lnTo>
                  <a:lnTo>
                    <a:pt x="1368" y="7509"/>
                  </a:lnTo>
                  <a:lnTo>
                    <a:pt x="13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9"/>
            <p:cNvSpPr/>
            <p:nvPr/>
          </p:nvSpPr>
          <p:spPr>
            <a:xfrm>
              <a:off x="5740866" y="4614415"/>
              <a:ext cx="194335" cy="1066710"/>
            </a:xfrm>
            <a:custGeom>
              <a:avLst/>
              <a:gdLst/>
              <a:ahLst/>
              <a:cxnLst/>
              <a:rect l="l" t="t" r="r" b="b"/>
              <a:pathLst>
                <a:path w="1368" h="7509" extrusionOk="0">
                  <a:moveTo>
                    <a:pt x="0" y="0"/>
                  </a:moveTo>
                  <a:lnTo>
                    <a:pt x="0" y="7508"/>
                  </a:lnTo>
                  <a:lnTo>
                    <a:pt x="1368" y="7508"/>
                  </a:lnTo>
                  <a:lnTo>
                    <a:pt x="13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 name="Google Shape;612;p19"/>
          <p:cNvGrpSpPr/>
          <p:nvPr/>
        </p:nvGrpSpPr>
        <p:grpSpPr>
          <a:xfrm>
            <a:off x="3686801" y="4172091"/>
            <a:ext cx="1770381" cy="1768519"/>
            <a:chOff x="166675" y="1780700"/>
            <a:chExt cx="712800" cy="712050"/>
          </a:xfrm>
        </p:grpSpPr>
        <p:sp>
          <p:nvSpPr>
            <p:cNvPr id="613" name="Google Shape;613;p19"/>
            <p:cNvSpPr/>
            <p:nvPr/>
          </p:nvSpPr>
          <p:spPr>
            <a:xfrm>
              <a:off x="327775" y="1940300"/>
              <a:ext cx="391375" cy="392125"/>
            </a:xfrm>
            <a:custGeom>
              <a:avLst/>
              <a:gdLst/>
              <a:ahLst/>
              <a:cxnLst/>
              <a:rect l="l" t="t" r="r" b="b"/>
              <a:pathLst>
                <a:path w="15655" h="15685" fill="none" extrusionOk="0">
                  <a:moveTo>
                    <a:pt x="9150" y="760"/>
                  </a:moveTo>
                  <a:cubicBezTo>
                    <a:pt x="13071" y="1489"/>
                    <a:pt x="15654" y="5258"/>
                    <a:pt x="14925" y="9180"/>
                  </a:cubicBezTo>
                  <a:cubicBezTo>
                    <a:pt x="14195" y="13101"/>
                    <a:pt x="10426" y="15684"/>
                    <a:pt x="6505" y="14955"/>
                  </a:cubicBezTo>
                  <a:cubicBezTo>
                    <a:pt x="2584" y="14195"/>
                    <a:pt x="1" y="10426"/>
                    <a:pt x="730" y="6505"/>
                  </a:cubicBezTo>
                  <a:cubicBezTo>
                    <a:pt x="1460" y="2584"/>
                    <a:pt x="5229" y="0"/>
                    <a:pt x="9150" y="760"/>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9"/>
            <p:cNvSpPr/>
            <p:nvPr/>
          </p:nvSpPr>
          <p:spPr>
            <a:xfrm>
              <a:off x="281425" y="1895450"/>
              <a:ext cx="483325" cy="482550"/>
            </a:xfrm>
            <a:custGeom>
              <a:avLst/>
              <a:gdLst/>
              <a:ahLst/>
              <a:cxnLst/>
              <a:rect l="l" t="t" r="r" b="b"/>
              <a:pathLst>
                <a:path w="19333" h="19302" fill="none" extrusionOk="0">
                  <a:moveTo>
                    <a:pt x="17904" y="7052"/>
                  </a:moveTo>
                  <a:cubicBezTo>
                    <a:pt x="19332" y="11581"/>
                    <a:pt x="16809" y="16414"/>
                    <a:pt x="12280" y="17873"/>
                  </a:cubicBezTo>
                  <a:cubicBezTo>
                    <a:pt x="7751" y="19302"/>
                    <a:pt x="2888" y="16809"/>
                    <a:pt x="1460" y="12250"/>
                  </a:cubicBezTo>
                  <a:cubicBezTo>
                    <a:pt x="1" y="7721"/>
                    <a:pt x="2523" y="2858"/>
                    <a:pt x="7052" y="1429"/>
                  </a:cubicBezTo>
                  <a:cubicBezTo>
                    <a:pt x="11612" y="1"/>
                    <a:pt x="16445" y="2493"/>
                    <a:pt x="17904" y="7052"/>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9"/>
            <p:cNvSpPr/>
            <p:nvPr/>
          </p:nvSpPr>
          <p:spPr>
            <a:xfrm>
              <a:off x="272300" y="1885575"/>
              <a:ext cx="501550" cy="501550"/>
            </a:xfrm>
            <a:custGeom>
              <a:avLst/>
              <a:gdLst/>
              <a:ahLst/>
              <a:cxnLst/>
              <a:rect l="l" t="t" r="r" b="b"/>
              <a:pathLst>
                <a:path w="20062" h="20062" fill="none" extrusionOk="0">
                  <a:moveTo>
                    <a:pt x="20062" y="10031"/>
                  </a:moveTo>
                  <a:cubicBezTo>
                    <a:pt x="20062" y="15593"/>
                    <a:pt x="15563" y="20062"/>
                    <a:pt x="10031" y="20062"/>
                  </a:cubicBezTo>
                  <a:cubicBezTo>
                    <a:pt x="4499" y="20062"/>
                    <a:pt x="1" y="15593"/>
                    <a:pt x="1" y="10031"/>
                  </a:cubicBezTo>
                  <a:cubicBezTo>
                    <a:pt x="1" y="4499"/>
                    <a:pt x="4499" y="1"/>
                    <a:pt x="10031" y="1"/>
                  </a:cubicBezTo>
                  <a:cubicBezTo>
                    <a:pt x="15563" y="1"/>
                    <a:pt x="20062" y="4499"/>
                    <a:pt x="20062" y="10031"/>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9"/>
            <p:cNvSpPr/>
            <p:nvPr/>
          </p:nvSpPr>
          <p:spPr>
            <a:xfrm>
              <a:off x="213800" y="1826300"/>
              <a:ext cx="620100" cy="620100"/>
            </a:xfrm>
            <a:custGeom>
              <a:avLst/>
              <a:gdLst/>
              <a:ahLst/>
              <a:cxnLst/>
              <a:rect l="l" t="t" r="r" b="b"/>
              <a:pathLst>
                <a:path w="24804" h="24804" fill="none" extrusionOk="0">
                  <a:moveTo>
                    <a:pt x="14499" y="1156"/>
                  </a:moveTo>
                  <a:cubicBezTo>
                    <a:pt x="20700" y="2311"/>
                    <a:pt x="24803" y="8299"/>
                    <a:pt x="23648" y="14499"/>
                  </a:cubicBezTo>
                  <a:cubicBezTo>
                    <a:pt x="22463" y="20700"/>
                    <a:pt x="16505" y="24803"/>
                    <a:pt x="10304" y="23648"/>
                  </a:cubicBezTo>
                  <a:cubicBezTo>
                    <a:pt x="4073" y="22493"/>
                    <a:pt x="0" y="16506"/>
                    <a:pt x="1155" y="10305"/>
                  </a:cubicBezTo>
                  <a:cubicBezTo>
                    <a:pt x="2310" y="4104"/>
                    <a:pt x="8268" y="1"/>
                    <a:pt x="14499" y="1156"/>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9"/>
            <p:cNvSpPr/>
            <p:nvPr/>
          </p:nvSpPr>
          <p:spPr>
            <a:xfrm>
              <a:off x="202400" y="1815675"/>
              <a:ext cx="641375" cy="642125"/>
            </a:xfrm>
            <a:custGeom>
              <a:avLst/>
              <a:gdLst/>
              <a:ahLst/>
              <a:cxnLst/>
              <a:rect l="l" t="t" r="r" b="b"/>
              <a:pathLst>
                <a:path w="25655" h="25685" fill="none" extrusionOk="0">
                  <a:moveTo>
                    <a:pt x="25654" y="12827"/>
                  </a:moveTo>
                  <a:cubicBezTo>
                    <a:pt x="25654" y="19940"/>
                    <a:pt x="19910" y="25684"/>
                    <a:pt x="12827" y="25684"/>
                  </a:cubicBezTo>
                  <a:cubicBezTo>
                    <a:pt x="5745" y="25684"/>
                    <a:pt x="0" y="19940"/>
                    <a:pt x="0" y="12827"/>
                  </a:cubicBezTo>
                  <a:cubicBezTo>
                    <a:pt x="0" y="5745"/>
                    <a:pt x="5745" y="0"/>
                    <a:pt x="12827" y="0"/>
                  </a:cubicBezTo>
                  <a:cubicBezTo>
                    <a:pt x="19910" y="0"/>
                    <a:pt x="25654" y="5745"/>
                    <a:pt x="25654" y="12827"/>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9"/>
            <p:cNvSpPr/>
            <p:nvPr/>
          </p:nvSpPr>
          <p:spPr>
            <a:xfrm>
              <a:off x="166675" y="1780700"/>
              <a:ext cx="712800" cy="712050"/>
            </a:xfrm>
            <a:custGeom>
              <a:avLst/>
              <a:gdLst/>
              <a:ahLst/>
              <a:cxnLst/>
              <a:rect l="l" t="t" r="r" b="b"/>
              <a:pathLst>
                <a:path w="28512" h="28482" fill="none" extrusionOk="0">
                  <a:moveTo>
                    <a:pt x="28512" y="14226"/>
                  </a:moveTo>
                  <a:cubicBezTo>
                    <a:pt x="28512" y="22099"/>
                    <a:pt x="22129" y="28482"/>
                    <a:pt x="14256" y="28482"/>
                  </a:cubicBezTo>
                  <a:cubicBezTo>
                    <a:pt x="6384" y="28482"/>
                    <a:pt x="1" y="22099"/>
                    <a:pt x="1" y="14226"/>
                  </a:cubicBezTo>
                  <a:cubicBezTo>
                    <a:pt x="1" y="6384"/>
                    <a:pt x="6384" y="1"/>
                    <a:pt x="14256" y="1"/>
                  </a:cubicBezTo>
                  <a:cubicBezTo>
                    <a:pt x="22129" y="1"/>
                    <a:pt x="28512" y="6384"/>
                    <a:pt x="28512" y="14226"/>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 name="Google Shape;619;p19"/>
          <p:cNvGrpSpPr/>
          <p:nvPr/>
        </p:nvGrpSpPr>
        <p:grpSpPr>
          <a:xfrm>
            <a:off x="7851875" y="257800"/>
            <a:ext cx="1034036" cy="667673"/>
            <a:chOff x="508625" y="3017550"/>
            <a:chExt cx="1034036" cy="667673"/>
          </a:xfrm>
        </p:grpSpPr>
        <p:sp>
          <p:nvSpPr>
            <p:cNvPr id="620" name="Google Shape;620;p19"/>
            <p:cNvSpPr/>
            <p:nvPr/>
          </p:nvSpPr>
          <p:spPr>
            <a:xfrm>
              <a:off x="508625" y="3017550"/>
              <a:ext cx="1034036" cy="236158"/>
            </a:xfrm>
            <a:custGeom>
              <a:avLst/>
              <a:gdLst/>
              <a:ahLst/>
              <a:cxnLst/>
              <a:rect l="l" t="t" r="r" b="b"/>
              <a:pathLst>
                <a:path w="10872" h="2483" extrusionOk="0">
                  <a:moveTo>
                    <a:pt x="0" y="0"/>
                  </a:moveTo>
                  <a:lnTo>
                    <a:pt x="0" y="2483"/>
                  </a:lnTo>
                  <a:lnTo>
                    <a:pt x="10871" y="2483"/>
                  </a:lnTo>
                  <a:lnTo>
                    <a:pt x="108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9"/>
            <p:cNvSpPr/>
            <p:nvPr/>
          </p:nvSpPr>
          <p:spPr>
            <a:xfrm>
              <a:off x="847784" y="3169536"/>
              <a:ext cx="95110" cy="515686"/>
            </a:xfrm>
            <a:custGeom>
              <a:avLst/>
              <a:gdLst/>
              <a:ahLst/>
              <a:cxnLst/>
              <a:rect l="l" t="t" r="r" b="b"/>
              <a:pathLst>
                <a:path w="1000" h="5422" extrusionOk="0">
                  <a:moveTo>
                    <a:pt x="1" y="0"/>
                  </a:moveTo>
                  <a:lnTo>
                    <a:pt x="1" y="5421"/>
                  </a:lnTo>
                  <a:lnTo>
                    <a:pt x="1000" y="5421"/>
                  </a:lnTo>
                  <a:lnTo>
                    <a:pt x="10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CUSTOM_5">
    <p:spTree>
      <p:nvGrpSpPr>
        <p:cNvPr id="1" name="Shape 622"/>
        <p:cNvGrpSpPr/>
        <p:nvPr/>
      </p:nvGrpSpPr>
      <p:grpSpPr>
        <a:xfrm>
          <a:off x="0" y="0"/>
          <a:ext cx="0" cy="0"/>
          <a:chOff x="0" y="0"/>
          <a:chExt cx="0" cy="0"/>
        </a:xfrm>
      </p:grpSpPr>
      <p:sp>
        <p:nvSpPr>
          <p:cNvPr id="623" name="Google Shape;623;p2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624" name="Google Shape;624;p20"/>
          <p:cNvGrpSpPr/>
          <p:nvPr/>
        </p:nvGrpSpPr>
        <p:grpSpPr>
          <a:xfrm>
            <a:off x="0" y="4750738"/>
            <a:ext cx="1957428" cy="109720"/>
            <a:chOff x="0" y="4176650"/>
            <a:chExt cx="1957428" cy="109720"/>
          </a:xfrm>
        </p:grpSpPr>
        <p:sp>
          <p:nvSpPr>
            <p:cNvPr id="625" name="Google Shape;625;p20"/>
            <p:cNvSpPr/>
            <p:nvPr/>
          </p:nvSpPr>
          <p:spPr>
            <a:xfrm>
              <a:off x="0" y="4176650"/>
              <a:ext cx="1770354" cy="109720"/>
            </a:xfrm>
            <a:custGeom>
              <a:avLst/>
              <a:gdLst/>
              <a:ahLst/>
              <a:cxnLst/>
              <a:rect l="l" t="t" r="r" b="b"/>
              <a:pathLst>
                <a:path w="31399" h="1946" extrusionOk="0">
                  <a:moveTo>
                    <a:pt x="0" y="1"/>
                  </a:moveTo>
                  <a:lnTo>
                    <a:pt x="0" y="1946"/>
                  </a:lnTo>
                  <a:lnTo>
                    <a:pt x="1216" y="1946"/>
                  </a:lnTo>
                  <a:lnTo>
                    <a:pt x="1216" y="1"/>
                  </a:lnTo>
                  <a:close/>
                  <a:moveTo>
                    <a:pt x="2584" y="1"/>
                  </a:moveTo>
                  <a:lnTo>
                    <a:pt x="2584" y="1946"/>
                  </a:lnTo>
                  <a:lnTo>
                    <a:pt x="3678" y="1946"/>
                  </a:lnTo>
                  <a:lnTo>
                    <a:pt x="3678" y="1"/>
                  </a:lnTo>
                  <a:close/>
                  <a:moveTo>
                    <a:pt x="4499" y="1"/>
                  </a:moveTo>
                  <a:lnTo>
                    <a:pt x="4499" y="1946"/>
                  </a:lnTo>
                  <a:lnTo>
                    <a:pt x="31399" y="1946"/>
                  </a:lnTo>
                  <a:lnTo>
                    <a:pt x="294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0"/>
            <p:cNvSpPr/>
            <p:nvPr/>
          </p:nvSpPr>
          <p:spPr>
            <a:xfrm>
              <a:off x="1860842" y="417666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 name="Google Shape;627;p20"/>
          <p:cNvGrpSpPr/>
          <p:nvPr/>
        </p:nvGrpSpPr>
        <p:grpSpPr>
          <a:xfrm>
            <a:off x="4311229" y="4757312"/>
            <a:ext cx="521493" cy="96586"/>
            <a:chOff x="4342567" y="4452512"/>
            <a:chExt cx="521493" cy="96586"/>
          </a:xfrm>
        </p:grpSpPr>
        <p:sp>
          <p:nvSpPr>
            <p:cNvPr id="628" name="Google Shape;628;p20"/>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0"/>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0"/>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CUSTOM_10">
    <p:spTree>
      <p:nvGrpSpPr>
        <p:cNvPr id="1" name="Shape 631"/>
        <p:cNvGrpSpPr/>
        <p:nvPr/>
      </p:nvGrpSpPr>
      <p:grpSpPr>
        <a:xfrm>
          <a:off x="0" y="0"/>
          <a:ext cx="0" cy="0"/>
          <a:chOff x="0" y="0"/>
          <a:chExt cx="0" cy="0"/>
        </a:xfrm>
      </p:grpSpPr>
      <p:sp>
        <p:nvSpPr>
          <p:cNvPr id="632" name="Google Shape;632;p21"/>
          <p:cNvSpPr txBox="1">
            <a:spLocks noGrp="1"/>
          </p:cNvSpPr>
          <p:nvPr>
            <p:ph type="title"/>
          </p:nvPr>
        </p:nvSpPr>
        <p:spPr>
          <a:xfrm>
            <a:off x="713225" y="445025"/>
            <a:ext cx="7717500" cy="97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633" name="Google Shape;633;p21"/>
          <p:cNvGrpSpPr/>
          <p:nvPr/>
        </p:nvGrpSpPr>
        <p:grpSpPr>
          <a:xfrm>
            <a:off x="8071601" y="2292516"/>
            <a:ext cx="1770381" cy="1768519"/>
            <a:chOff x="166675" y="1780700"/>
            <a:chExt cx="712800" cy="712050"/>
          </a:xfrm>
        </p:grpSpPr>
        <p:sp>
          <p:nvSpPr>
            <p:cNvPr id="634" name="Google Shape;634;p21"/>
            <p:cNvSpPr/>
            <p:nvPr/>
          </p:nvSpPr>
          <p:spPr>
            <a:xfrm>
              <a:off x="327775" y="1940300"/>
              <a:ext cx="391375" cy="392125"/>
            </a:xfrm>
            <a:custGeom>
              <a:avLst/>
              <a:gdLst/>
              <a:ahLst/>
              <a:cxnLst/>
              <a:rect l="l" t="t" r="r" b="b"/>
              <a:pathLst>
                <a:path w="15655" h="15685" fill="none" extrusionOk="0">
                  <a:moveTo>
                    <a:pt x="9150" y="760"/>
                  </a:moveTo>
                  <a:cubicBezTo>
                    <a:pt x="13071" y="1489"/>
                    <a:pt x="15654" y="5258"/>
                    <a:pt x="14925" y="9180"/>
                  </a:cubicBezTo>
                  <a:cubicBezTo>
                    <a:pt x="14195" y="13101"/>
                    <a:pt x="10426" y="15684"/>
                    <a:pt x="6505" y="14955"/>
                  </a:cubicBezTo>
                  <a:cubicBezTo>
                    <a:pt x="2584" y="14195"/>
                    <a:pt x="1" y="10426"/>
                    <a:pt x="730" y="6505"/>
                  </a:cubicBezTo>
                  <a:cubicBezTo>
                    <a:pt x="1460" y="2584"/>
                    <a:pt x="5229" y="0"/>
                    <a:pt x="9150" y="760"/>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1"/>
            <p:cNvSpPr/>
            <p:nvPr/>
          </p:nvSpPr>
          <p:spPr>
            <a:xfrm>
              <a:off x="281425" y="1895450"/>
              <a:ext cx="483325" cy="482550"/>
            </a:xfrm>
            <a:custGeom>
              <a:avLst/>
              <a:gdLst/>
              <a:ahLst/>
              <a:cxnLst/>
              <a:rect l="l" t="t" r="r" b="b"/>
              <a:pathLst>
                <a:path w="19333" h="19302" fill="none" extrusionOk="0">
                  <a:moveTo>
                    <a:pt x="17904" y="7052"/>
                  </a:moveTo>
                  <a:cubicBezTo>
                    <a:pt x="19332" y="11581"/>
                    <a:pt x="16809" y="16414"/>
                    <a:pt x="12280" y="17873"/>
                  </a:cubicBezTo>
                  <a:cubicBezTo>
                    <a:pt x="7751" y="19302"/>
                    <a:pt x="2888" y="16809"/>
                    <a:pt x="1460" y="12250"/>
                  </a:cubicBezTo>
                  <a:cubicBezTo>
                    <a:pt x="1" y="7721"/>
                    <a:pt x="2523" y="2858"/>
                    <a:pt x="7052" y="1429"/>
                  </a:cubicBezTo>
                  <a:cubicBezTo>
                    <a:pt x="11612" y="1"/>
                    <a:pt x="16445" y="2493"/>
                    <a:pt x="17904" y="7052"/>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1"/>
            <p:cNvSpPr/>
            <p:nvPr/>
          </p:nvSpPr>
          <p:spPr>
            <a:xfrm>
              <a:off x="272300" y="1885575"/>
              <a:ext cx="501550" cy="501550"/>
            </a:xfrm>
            <a:custGeom>
              <a:avLst/>
              <a:gdLst/>
              <a:ahLst/>
              <a:cxnLst/>
              <a:rect l="l" t="t" r="r" b="b"/>
              <a:pathLst>
                <a:path w="20062" h="20062" fill="none" extrusionOk="0">
                  <a:moveTo>
                    <a:pt x="20062" y="10031"/>
                  </a:moveTo>
                  <a:cubicBezTo>
                    <a:pt x="20062" y="15593"/>
                    <a:pt x="15563" y="20062"/>
                    <a:pt x="10031" y="20062"/>
                  </a:cubicBezTo>
                  <a:cubicBezTo>
                    <a:pt x="4499" y="20062"/>
                    <a:pt x="1" y="15593"/>
                    <a:pt x="1" y="10031"/>
                  </a:cubicBezTo>
                  <a:cubicBezTo>
                    <a:pt x="1" y="4499"/>
                    <a:pt x="4499" y="1"/>
                    <a:pt x="10031" y="1"/>
                  </a:cubicBezTo>
                  <a:cubicBezTo>
                    <a:pt x="15563" y="1"/>
                    <a:pt x="20062" y="4499"/>
                    <a:pt x="20062" y="10031"/>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1"/>
            <p:cNvSpPr/>
            <p:nvPr/>
          </p:nvSpPr>
          <p:spPr>
            <a:xfrm>
              <a:off x="213800" y="1826300"/>
              <a:ext cx="620100" cy="620100"/>
            </a:xfrm>
            <a:custGeom>
              <a:avLst/>
              <a:gdLst/>
              <a:ahLst/>
              <a:cxnLst/>
              <a:rect l="l" t="t" r="r" b="b"/>
              <a:pathLst>
                <a:path w="24804" h="24804" fill="none" extrusionOk="0">
                  <a:moveTo>
                    <a:pt x="14499" y="1156"/>
                  </a:moveTo>
                  <a:cubicBezTo>
                    <a:pt x="20700" y="2311"/>
                    <a:pt x="24803" y="8299"/>
                    <a:pt x="23648" y="14499"/>
                  </a:cubicBezTo>
                  <a:cubicBezTo>
                    <a:pt x="22463" y="20700"/>
                    <a:pt x="16505" y="24803"/>
                    <a:pt x="10304" y="23648"/>
                  </a:cubicBezTo>
                  <a:cubicBezTo>
                    <a:pt x="4073" y="22493"/>
                    <a:pt x="0" y="16506"/>
                    <a:pt x="1155" y="10305"/>
                  </a:cubicBezTo>
                  <a:cubicBezTo>
                    <a:pt x="2310" y="4104"/>
                    <a:pt x="8268" y="1"/>
                    <a:pt x="14499" y="1156"/>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1"/>
            <p:cNvSpPr/>
            <p:nvPr/>
          </p:nvSpPr>
          <p:spPr>
            <a:xfrm>
              <a:off x="202400" y="1815675"/>
              <a:ext cx="641375" cy="642125"/>
            </a:xfrm>
            <a:custGeom>
              <a:avLst/>
              <a:gdLst/>
              <a:ahLst/>
              <a:cxnLst/>
              <a:rect l="l" t="t" r="r" b="b"/>
              <a:pathLst>
                <a:path w="25655" h="25685" fill="none" extrusionOk="0">
                  <a:moveTo>
                    <a:pt x="25654" y="12827"/>
                  </a:moveTo>
                  <a:cubicBezTo>
                    <a:pt x="25654" y="19940"/>
                    <a:pt x="19910" y="25684"/>
                    <a:pt x="12827" y="25684"/>
                  </a:cubicBezTo>
                  <a:cubicBezTo>
                    <a:pt x="5745" y="25684"/>
                    <a:pt x="0" y="19940"/>
                    <a:pt x="0" y="12827"/>
                  </a:cubicBezTo>
                  <a:cubicBezTo>
                    <a:pt x="0" y="5745"/>
                    <a:pt x="5745" y="0"/>
                    <a:pt x="12827" y="0"/>
                  </a:cubicBezTo>
                  <a:cubicBezTo>
                    <a:pt x="19910" y="0"/>
                    <a:pt x="25654" y="5745"/>
                    <a:pt x="25654" y="12827"/>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1"/>
            <p:cNvSpPr/>
            <p:nvPr/>
          </p:nvSpPr>
          <p:spPr>
            <a:xfrm>
              <a:off x="166675" y="1780700"/>
              <a:ext cx="712800" cy="712050"/>
            </a:xfrm>
            <a:custGeom>
              <a:avLst/>
              <a:gdLst/>
              <a:ahLst/>
              <a:cxnLst/>
              <a:rect l="l" t="t" r="r" b="b"/>
              <a:pathLst>
                <a:path w="28512" h="28482" fill="none" extrusionOk="0">
                  <a:moveTo>
                    <a:pt x="28512" y="14226"/>
                  </a:moveTo>
                  <a:cubicBezTo>
                    <a:pt x="28512" y="22099"/>
                    <a:pt x="22129" y="28482"/>
                    <a:pt x="14256" y="28482"/>
                  </a:cubicBezTo>
                  <a:cubicBezTo>
                    <a:pt x="6384" y="28482"/>
                    <a:pt x="1" y="22099"/>
                    <a:pt x="1" y="14226"/>
                  </a:cubicBezTo>
                  <a:cubicBezTo>
                    <a:pt x="1" y="6384"/>
                    <a:pt x="6384" y="1"/>
                    <a:pt x="14256" y="1"/>
                  </a:cubicBezTo>
                  <a:cubicBezTo>
                    <a:pt x="22129" y="1"/>
                    <a:pt x="28512" y="6384"/>
                    <a:pt x="28512" y="14226"/>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640;p21"/>
          <p:cNvGrpSpPr/>
          <p:nvPr/>
        </p:nvGrpSpPr>
        <p:grpSpPr>
          <a:xfrm>
            <a:off x="207950" y="418400"/>
            <a:ext cx="139449" cy="2312225"/>
            <a:chOff x="436550" y="342200"/>
            <a:chExt cx="139449" cy="2312225"/>
          </a:xfrm>
        </p:grpSpPr>
        <p:sp>
          <p:nvSpPr>
            <p:cNvPr id="641" name="Google Shape;641;p21"/>
            <p:cNvSpPr/>
            <p:nvPr/>
          </p:nvSpPr>
          <p:spPr>
            <a:xfrm>
              <a:off x="436550" y="342200"/>
              <a:ext cx="137565" cy="42023"/>
            </a:xfrm>
            <a:custGeom>
              <a:avLst/>
              <a:gdLst/>
              <a:ahLst/>
              <a:cxnLst/>
              <a:rect l="l" t="t" r="r" b="b"/>
              <a:pathLst>
                <a:path w="2190" h="669" extrusionOk="0">
                  <a:moveTo>
                    <a:pt x="1" y="0"/>
                  </a:moveTo>
                  <a:lnTo>
                    <a:pt x="1" y="669"/>
                  </a:lnTo>
                  <a:lnTo>
                    <a:pt x="2189" y="669"/>
                  </a:lnTo>
                  <a:lnTo>
                    <a:pt x="2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1"/>
            <p:cNvSpPr/>
            <p:nvPr/>
          </p:nvSpPr>
          <p:spPr>
            <a:xfrm>
              <a:off x="438497" y="481587"/>
              <a:ext cx="137502" cy="2033447"/>
            </a:xfrm>
            <a:custGeom>
              <a:avLst/>
              <a:gdLst/>
              <a:ahLst/>
              <a:cxnLst/>
              <a:rect l="l" t="t" r="r" b="b"/>
              <a:pathLst>
                <a:path w="2189" h="32372" extrusionOk="0">
                  <a:moveTo>
                    <a:pt x="0" y="0"/>
                  </a:moveTo>
                  <a:lnTo>
                    <a:pt x="0" y="1246"/>
                  </a:lnTo>
                  <a:lnTo>
                    <a:pt x="2189" y="1246"/>
                  </a:lnTo>
                  <a:lnTo>
                    <a:pt x="2189" y="0"/>
                  </a:lnTo>
                  <a:close/>
                  <a:moveTo>
                    <a:pt x="0" y="2857"/>
                  </a:moveTo>
                  <a:lnTo>
                    <a:pt x="0" y="4104"/>
                  </a:lnTo>
                  <a:lnTo>
                    <a:pt x="2189" y="4104"/>
                  </a:lnTo>
                  <a:lnTo>
                    <a:pt x="2189" y="2857"/>
                  </a:lnTo>
                  <a:close/>
                  <a:moveTo>
                    <a:pt x="0" y="5654"/>
                  </a:moveTo>
                  <a:lnTo>
                    <a:pt x="0" y="6900"/>
                  </a:lnTo>
                  <a:lnTo>
                    <a:pt x="2189" y="6900"/>
                  </a:lnTo>
                  <a:lnTo>
                    <a:pt x="2189" y="5654"/>
                  </a:lnTo>
                  <a:close/>
                  <a:moveTo>
                    <a:pt x="0" y="8481"/>
                  </a:moveTo>
                  <a:lnTo>
                    <a:pt x="0" y="9727"/>
                  </a:lnTo>
                  <a:lnTo>
                    <a:pt x="2189" y="9727"/>
                  </a:lnTo>
                  <a:lnTo>
                    <a:pt x="2189" y="8481"/>
                  </a:lnTo>
                  <a:close/>
                  <a:moveTo>
                    <a:pt x="0" y="11338"/>
                  </a:moveTo>
                  <a:lnTo>
                    <a:pt x="0" y="12584"/>
                  </a:lnTo>
                  <a:lnTo>
                    <a:pt x="2189" y="12584"/>
                  </a:lnTo>
                  <a:lnTo>
                    <a:pt x="2189" y="11338"/>
                  </a:lnTo>
                  <a:close/>
                  <a:moveTo>
                    <a:pt x="0" y="14134"/>
                  </a:moveTo>
                  <a:lnTo>
                    <a:pt x="0" y="15380"/>
                  </a:lnTo>
                  <a:lnTo>
                    <a:pt x="2189" y="15380"/>
                  </a:lnTo>
                  <a:lnTo>
                    <a:pt x="2189" y="14134"/>
                  </a:lnTo>
                  <a:close/>
                  <a:moveTo>
                    <a:pt x="0" y="16991"/>
                  </a:moveTo>
                  <a:lnTo>
                    <a:pt x="0" y="18237"/>
                  </a:lnTo>
                  <a:lnTo>
                    <a:pt x="2189" y="18237"/>
                  </a:lnTo>
                  <a:lnTo>
                    <a:pt x="2189" y="16991"/>
                  </a:lnTo>
                  <a:close/>
                  <a:moveTo>
                    <a:pt x="0" y="19788"/>
                  </a:moveTo>
                  <a:lnTo>
                    <a:pt x="0" y="21064"/>
                  </a:lnTo>
                  <a:lnTo>
                    <a:pt x="2189" y="21064"/>
                  </a:lnTo>
                  <a:lnTo>
                    <a:pt x="2189" y="19788"/>
                  </a:lnTo>
                  <a:close/>
                  <a:moveTo>
                    <a:pt x="0" y="22614"/>
                  </a:moveTo>
                  <a:lnTo>
                    <a:pt x="0" y="23861"/>
                  </a:lnTo>
                  <a:lnTo>
                    <a:pt x="2189" y="23861"/>
                  </a:lnTo>
                  <a:lnTo>
                    <a:pt x="2189" y="22614"/>
                  </a:lnTo>
                  <a:close/>
                  <a:moveTo>
                    <a:pt x="0" y="25472"/>
                  </a:moveTo>
                  <a:lnTo>
                    <a:pt x="0" y="26718"/>
                  </a:lnTo>
                  <a:lnTo>
                    <a:pt x="2189" y="26718"/>
                  </a:lnTo>
                  <a:lnTo>
                    <a:pt x="2189" y="25472"/>
                  </a:lnTo>
                  <a:close/>
                  <a:moveTo>
                    <a:pt x="0" y="28268"/>
                  </a:moveTo>
                  <a:lnTo>
                    <a:pt x="0" y="29514"/>
                  </a:lnTo>
                  <a:lnTo>
                    <a:pt x="2189" y="29514"/>
                  </a:lnTo>
                  <a:lnTo>
                    <a:pt x="2189" y="28268"/>
                  </a:lnTo>
                  <a:close/>
                  <a:moveTo>
                    <a:pt x="0" y="31125"/>
                  </a:moveTo>
                  <a:lnTo>
                    <a:pt x="0" y="32371"/>
                  </a:lnTo>
                  <a:lnTo>
                    <a:pt x="2189" y="32371"/>
                  </a:lnTo>
                  <a:lnTo>
                    <a:pt x="2189" y="3112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1"/>
            <p:cNvSpPr/>
            <p:nvPr/>
          </p:nvSpPr>
          <p:spPr>
            <a:xfrm>
              <a:off x="436550" y="2612339"/>
              <a:ext cx="137565" cy="42086"/>
            </a:xfrm>
            <a:custGeom>
              <a:avLst/>
              <a:gdLst/>
              <a:ahLst/>
              <a:cxnLst/>
              <a:rect l="l" t="t" r="r" b="b"/>
              <a:pathLst>
                <a:path w="2190" h="670" extrusionOk="0">
                  <a:moveTo>
                    <a:pt x="1" y="1"/>
                  </a:moveTo>
                  <a:lnTo>
                    <a:pt x="1" y="669"/>
                  </a:lnTo>
                  <a:lnTo>
                    <a:pt x="2189" y="669"/>
                  </a:lnTo>
                  <a:lnTo>
                    <a:pt x="21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 name="Google Shape;644;p21"/>
          <p:cNvGrpSpPr/>
          <p:nvPr/>
        </p:nvGrpSpPr>
        <p:grpSpPr>
          <a:xfrm>
            <a:off x="6074342" y="4806462"/>
            <a:ext cx="3096337" cy="96586"/>
            <a:chOff x="6040392" y="334012"/>
            <a:chExt cx="3096337" cy="96586"/>
          </a:xfrm>
        </p:grpSpPr>
        <p:sp>
          <p:nvSpPr>
            <p:cNvPr id="645" name="Google Shape;645;p21"/>
            <p:cNvSpPr/>
            <p:nvPr/>
          </p:nvSpPr>
          <p:spPr>
            <a:xfrm>
              <a:off x="6232650" y="376650"/>
              <a:ext cx="2904078" cy="11300"/>
            </a:xfrm>
            <a:custGeom>
              <a:avLst/>
              <a:gdLst/>
              <a:ahLst/>
              <a:cxnLst/>
              <a:rect l="l" t="t" r="r" b="b"/>
              <a:pathLst>
                <a:path w="21703" h="335" extrusionOk="0">
                  <a:moveTo>
                    <a:pt x="0" y="0"/>
                  </a:moveTo>
                  <a:lnTo>
                    <a:pt x="0" y="335"/>
                  </a:lnTo>
                  <a:lnTo>
                    <a:pt x="21703" y="335"/>
                  </a:lnTo>
                  <a:lnTo>
                    <a:pt x="217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1"/>
            <p:cNvSpPr/>
            <p:nvPr/>
          </p:nvSpPr>
          <p:spPr>
            <a:xfrm>
              <a:off x="6040392" y="3340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3">
  <p:cSld name="CUSTOM_12">
    <p:spTree>
      <p:nvGrpSpPr>
        <p:cNvPr id="1" name="Shape 647"/>
        <p:cNvGrpSpPr/>
        <p:nvPr/>
      </p:nvGrpSpPr>
      <p:grpSpPr>
        <a:xfrm>
          <a:off x="0" y="0"/>
          <a:ext cx="0" cy="0"/>
          <a:chOff x="0" y="0"/>
          <a:chExt cx="0" cy="0"/>
        </a:xfrm>
      </p:grpSpPr>
      <p:sp>
        <p:nvSpPr>
          <p:cNvPr id="648" name="Google Shape;648;p2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649" name="Google Shape;649;p22"/>
          <p:cNvGrpSpPr/>
          <p:nvPr/>
        </p:nvGrpSpPr>
        <p:grpSpPr>
          <a:xfrm>
            <a:off x="-403550" y="2930175"/>
            <a:ext cx="2560275" cy="1391125"/>
            <a:chOff x="-385150" y="3176300"/>
            <a:chExt cx="2560275" cy="1391125"/>
          </a:xfrm>
        </p:grpSpPr>
        <p:sp>
          <p:nvSpPr>
            <p:cNvPr id="650" name="Google Shape;650;p22"/>
            <p:cNvSpPr/>
            <p:nvPr/>
          </p:nvSpPr>
          <p:spPr>
            <a:xfrm>
              <a:off x="2061394" y="4453694"/>
              <a:ext cx="113731" cy="113731"/>
            </a:xfrm>
            <a:custGeom>
              <a:avLst/>
              <a:gdLst/>
              <a:ahLst/>
              <a:cxnLst/>
              <a:rect l="l" t="t" r="r" b="b"/>
              <a:pathLst>
                <a:path w="1199" h="1199" extrusionOk="0">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2"/>
            <p:cNvSpPr/>
            <p:nvPr/>
          </p:nvSpPr>
          <p:spPr>
            <a:xfrm>
              <a:off x="-385150" y="3176300"/>
              <a:ext cx="2503508" cy="1334325"/>
            </a:xfrm>
            <a:custGeom>
              <a:avLst/>
              <a:gdLst/>
              <a:ahLst/>
              <a:cxnLst/>
              <a:rect l="l" t="t" r="r" b="b"/>
              <a:pathLst>
                <a:path w="26393" h="14067" fill="none" extrusionOk="0">
                  <a:moveTo>
                    <a:pt x="0" y="0"/>
                  </a:moveTo>
                  <a:lnTo>
                    <a:pt x="14066" y="14067"/>
                  </a:lnTo>
                  <a:lnTo>
                    <a:pt x="26392" y="14067"/>
                  </a:lnTo>
                </a:path>
              </a:pathLst>
            </a:custGeom>
            <a:noFill/>
            <a:ln w="19050" cap="flat" cmpd="sng">
              <a:solidFill>
                <a:schemeClr val="dk2"/>
              </a:solidFill>
              <a:prstDash val="solid"/>
              <a:miter lim="28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 name="Google Shape;652;p22"/>
          <p:cNvGrpSpPr/>
          <p:nvPr/>
        </p:nvGrpSpPr>
        <p:grpSpPr>
          <a:xfrm>
            <a:off x="2552675" y="4251864"/>
            <a:ext cx="1468465" cy="620362"/>
            <a:chOff x="2156900" y="1398050"/>
            <a:chExt cx="763275" cy="322450"/>
          </a:xfrm>
        </p:grpSpPr>
        <p:sp>
          <p:nvSpPr>
            <p:cNvPr id="653" name="Google Shape;653;p22"/>
            <p:cNvSpPr/>
            <p:nvPr/>
          </p:nvSpPr>
          <p:spPr>
            <a:xfrm>
              <a:off x="2817425" y="1618475"/>
              <a:ext cx="29975" cy="28550"/>
            </a:xfrm>
            <a:custGeom>
              <a:avLst/>
              <a:gdLst/>
              <a:ahLst/>
              <a:cxnLst/>
              <a:rect l="l" t="t" r="r" b="b"/>
              <a:pathLst>
                <a:path w="1199" h="1142" extrusionOk="0">
                  <a:moveTo>
                    <a:pt x="571" y="0"/>
                  </a:moveTo>
                  <a:cubicBezTo>
                    <a:pt x="257" y="0"/>
                    <a:pt x="0" y="257"/>
                    <a:pt x="0" y="571"/>
                  </a:cubicBezTo>
                  <a:cubicBezTo>
                    <a:pt x="0" y="628"/>
                    <a:pt x="0" y="713"/>
                    <a:pt x="29" y="771"/>
                  </a:cubicBezTo>
                  <a:cubicBezTo>
                    <a:pt x="115" y="999"/>
                    <a:pt x="343" y="1141"/>
                    <a:pt x="571" y="1141"/>
                  </a:cubicBezTo>
                  <a:cubicBezTo>
                    <a:pt x="828" y="1141"/>
                    <a:pt x="1056" y="999"/>
                    <a:pt x="1113" y="771"/>
                  </a:cubicBezTo>
                  <a:cubicBezTo>
                    <a:pt x="1142" y="713"/>
                    <a:pt x="1142" y="628"/>
                    <a:pt x="1142" y="571"/>
                  </a:cubicBezTo>
                  <a:cubicBezTo>
                    <a:pt x="1199" y="285"/>
                    <a:pt x="913"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2"/>
            <p:cNvSpPr/>
            <p:nvPr/>
          </p:nvSpPr>
          <p:spPr>
            <a:xfrm>
              <a:off x="2817425" y="1471525"/>
              <a:ext cx="29975" cy="29275"/>
            </a:xfrm>
            <a:custGeom>
              <a:avLst/>
              <a:gdLst/>
              <a:ahLst/>
              <a:cxnLst/>
              <a:rect l="l" t="t" r="r" b="b"/>
              <a:pathLst>
                <a:path w="1199" h="1171" extrusionOk="0">
                  <a:moveTo>
                    <a:pt x="571" y="1"/>
                  </a:moveTo>
                  <a:cubicBezTo>
                    <a:pt x="257" y="1"/>
                    <a:pt x="0" y="229"/>
                    <a:pt x="0" y="571"/>
                  </a:cubicBezTo>
                  <a:cubicBezTo>
                    <a:pt x="0" y="885"/>
                    <a:pt x="257" y="1170"/>
                    <a:pt x="571" y="1170"/>
                  </a:cubicBezTo>
                  <a:cubicBezTo>
                    <a:pt x="885" y="1170"/>
                    <a:pt x="1142" y="914"/>
                    <a:pt x="1142" y="571"/>
                  </a:cubicBezTo>
                  <a:cubicBezTo>
                    <a:pt x="1199" y="286"/>
                    <a:pt x="913"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2"/>
            <p:cNvSpPr/>
            <p:nvPr/>
          </p:nvSpPr>
          <p:spPr>
            <a:xfrm>
              <a:off x="2744675" y="1545000"/>
              <a:ext cx="28550" cy="28550"/>
            </a:xfrm>
            <a:custGeom>
              <a:avLst/>
              <a:gdLst/>
              <a:ahLst/>
              <a:cxnLst/>
              <a:rect l="l" t="t" r="r" b="b"/>
              <a:pathLst>
                <a:path w="1142" h="1142" extrusionOk="0">
                  <a:moveTo>
                    <a:pt x="571" y="0"/>
                  </a:moveTo>
                  <a:cubicBezTo>
                    <a:pt x="257" y="0"/>
                    <a:pt x="0" y="257"/>
                    <a:pt x="0" y="571"/>
                  </a:cubicBezTo>
                  <a:cubicBezTo>
                    <a:pt x="0" y="913"/>
                    <a:pt x="228" y="1142"/>
                    <a:pt x="571" y="1142"/>
                  </a:cubicBezTo>
                  <a:cubicBezTo>
                    <a:pt x="885" y="1142"/>
                    <a:pt x="1141" y="885"/>
                    <a:pt x="1141" y="571"/>
                  </a:cubicBezTo>
                  <a:cubicBezTo>
                    <a:pt x="1141" y="257"/>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2"/>
            <p:cNvSpPr/>
            <p:nvPr/>
          </p:nvSpPr>
          <p:spPr>
            <a:xfrm>
              <a:off x="2891600" y="1545000"/>
              <a:ext cx="28575" cy="28550"/>
            </a:xfrm>
            <a:custGeom>
              <a:avLst/>
              <a:gdLst/>
              <a:ahLst/>
              <a:cxnLst/>
              <a:rect l="l" t="t" r="r" b="b"/>
              <a:pathLst>
                <a:path w="1143" h="1142" extrusionOk="0">
                  <a:moveTo>
                    <a:pt x="571" y="0"/>
                  </a:moveTo>
                  <a:cubicBezTo>
                    <a:pt x="258" y="0"/>
                    <a:pt x="1" y="257"/>
                    <a:pt x="1" y="571"/>
                  </a:cubicBezTo>
                  <a:cubicBezTo>
                    <a:pt x="1" y="913"/>
                    <a:pt x="258" y="1142"/>
                    <a:pt x="571" y="1142"/>
                  </a:cubicBezTo>
                  <a:cubicBezTo>
                    <a:pt x="885" y="1142"/>
                    <a:pt x="1142" y="885"/>
                    <a:pt x="1142" y="571"/>
                  </a:cubicBezTo>
                  <a:cubicBezTo>
                    <a:pt x="1142" y="257"/>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2"/>
            <p:cNvSpPr/>
            <p:nvPr/>
          </p:nvSpPr>
          <p:spPr>
            <a:xfrm>
              <a:off x="2744675" y="1398050"/>
              <a:ext cx="28550" cy="28550"/>
            </a:xfrm>
            <a:custGeom>
              <a:avLst/>
              <a:gdLst/>
              <a:ahLst/>
              <a:cxnLst/>
              <a:rect l="l" t="t" r="r" b="b"/>
              <a:pathLst>
                <a:path w="1142" h="1142" extrusionOk="0">
                  <a:moveTo>
                    <a:pt x="571" y="1"/>
                  </a:moveTo>
                  <a:cubicBezTo>
                    <a:pt x="257" y="1"/>
                    <a:pt x="0" y="258"/>
                    <a:pt x="0" y="571"/>
                  </a:cubicBezTo>
                  <a:cubicBezTo>
                    <a:pt x="0" y="885"/>
                    <a:pt x="228" y="1142"/>
                    <a:pt x="571" y="1142"/>
                  </a:cubicBezTo>
                  <a:cubicBezTo>
                    <a:pt x="885" y="1142"/>
                    <a:pt x="1141" y="885"/>
                    <a:pt x="1141" y="571"/>
                  </a:cubicBezTo>
                  <a:cubicBezTo>
                    <a:pt x="1141" y="258"/>
                    <a:pt x="885"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2"/>
            <p:cNvSpPr/>
            <p:nvPr/>
          </p:nvSpPr>
          <p:spPr>
            <a:xfrm>
              <a:off x="2891600" y="1398050"/>
              <a:ext cx="28575" cy="28550"/>
            </a:xfrm>
            <a:custGeom>
              <a:avLst/>
              <a:gdLst/>
              <a:ahLst/>
              <a:cxnLst/>
              <a:rect l="l" t="t" r="r" b="b"/>
              <a:pathLst>
                <a:path w="1143" h="1142" extrusionOk="0">
                  <a:moveTo>
                    <a:pt x="571" y="1"/>
                  </a:moveTo>
                  <a:cubicBezTo>
                    <a:pt x="258" y="1"/>
                    <a:pt x="1" y="258"/>
                    <a:pt x="1" y="571"/>
                  </a:cubicBezTo>
                  <a:cubicBezTo>
                    <a:pt x="1" y="885"/>
                    <a:pt x="258" y="1142"/>
                    <a:pt x="571" y="1142"/>
                  </a:cubicBezTo>
                  <a:cubicBezTo>
                    <a:pt x="885" y="1142"/>
                    <a:pt x="1142" y="885"/>
                    <a:pt x="1142" y="571"/>
                  </a:cubicBezTo>
                  <a:cubicBezTo>
                    <a:pt x="1142" y="258"/>
                    <a:pt x="885"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2"/>
            <p:cNvSpPr/>
            <p:nvPr/>
          </p:nvSpPr>
          <p:spPr>
            <a:xfrm>
              <a:off x="2670475" y="1618475"/>
              <a:ext cx="29275" cy="28550"/>
            </a:xfrm>
            <a:custGeom>
              <a:avLst/>
              <a:gdLst/>
              <a:ahLst/>
              <a:cxnLst/>
              <a:rect l="l" t="t" r="r" b="b"/>
              <a:pathLst>
                <a:path w="1171" h="1142" extrusionOk="0">
                  <a:moveTo>
                    <a:pt x="571" y="0"/>
                  </a:moveTo>
                  <a:cubicBezTo>
                    <a:pt x="258" y="0"/>
                    <a:pt x="1" y="257"/>
                    <a:pt x="1" y="571"/>
                  </a:cubicBezTo>
                  <a:cubicBezTo>
                    <a:pt x="1" y="628"/>
                    <a:pt x="1" y="713"/>
                    <a:pt x="29" y="771"/>
                  </a:cubicBezTo>
                  <a:cubicBezTo>
                    <a:pt x="143" y="999"/>
                    <a:pt x="315" y="1141"/>
                    <a:pt x="571" y="1141"/>
                  </a:cubicBezTo>
                  <a:cubicBezTo>
                    <a:pt x="828" y="1141"/>
                    <a:pt x="1028" y="999"/>
                    <a:pt x="1114" y="771"/>
                  </a:cubicBezTo>
                  <a:cubicBezTo>
                    <a:pt x="1142" y="713"/>
                    <a:pt x="1142" y="628"/>
                    <a:pt x="1142" y="571"/>
                  </a:cubicBezTo>
                  <a:cubicBezTo>
                    <a:pt x="1171" y="285"/>
                    <a:pt x="914"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2"/>
            <p:cNvSpPr/>
            <p:nvPr/>
          </p:nvSpPr>
          <p:spPr>
            <a:xfrm>
              <a:off x="2670475" y="1471525"/>
              <a:ext cx="29275" cy="29275"/>
            </a:xfrm>
            <a:custGeom>
              <a:avLst/>
              <a:gdLst/>
              <a:ahLst/>
              <a:cxnLst/>
              <a:rect l="l" t="t" r="r" b="b"/>
              <a:pathLst>
                <a:path w="1171" h="1171" extrusionOk="0">
                  <a:moveTo>
                    <a:pt x="571" y="1"/>
                  </a:moveTo>
                  <a:cubicBezTo>
                    <a:pt x="258" y="1"/>
                    <a:pt x="1" y="229"/>
                    <a:pt x="1" y="571"/>
                  </a:cubicBezTo>
                  <a:cubicBezTo>
                    <a:pt x="1" y="885"/>
                    <a:pt x="258" y="1170"/>
                    <a:pt x="571" y="1170"/>
                  </a:cubicBezTo>
                  <a:cubicBezTo>
                    <a:pt x="885" y="1170"/>
                    <a:pt x="1142" y="914"/>
                    <a:pt x="1142" y="571"/>
                  </a:cubicBezTo>
                  <a:cubicBezTo>
                    <a:pt x="1171" y="286"/>
                    <a:pt x="914"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2"/>
            <p:cNvSpPr/>
            <p:nvPr/>
          </p:nvSpPr>
          <p:spPr>
            <a:xfrm>
              <a:off x="2744675" y="1692650"/>
              <a:ext cx="28550" cy="27850"/>
            </a:xfrm>
            <a:custGeom>
              <a:avLst/>
              <a:gdLst/>
              <a:ahLst/>
              <a:cxnLst/>
              <a:rect l="l" t="t" r="r" b="b"/>
              <a:pathLst>
                <a:path w="1142" h="1114" extrusionOk="0">
                  <a:moveTo>
                    <a:pt x="571" y="0"/>
                  </a:moveTo>
                  <a:cubicBezTo>
                    <a:pt x="257" y="0"/>
                    <a:pt x="0" y="229"/>
                    <a:pt x="0" y="543"/>
                  </a:cubicBezTo>
                  <a:cubicBezTo>
                    <a:pt x="0" y="885"/>
                    <a:pt x="228" y="1113"/>
                    <a:pt x="571" y="1113"/>
                  </a:cubicBezTo>
                  <a:cubicBezTo>
                    <a:pt x="885" y="1113"/>
                    <a:pt x="1141" y="885"/>
                    <a:pt x="1141" y="543"/>
                  </a:cubicBezTo>
                  <a:cubicBezTo>
                    <a:pt x="1141" y="229"/>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2"/>
            <p:cNvSpPr/>
            <p:nvPr/>
          </p:nvSpPr>
          <p:spPr>
            <a:xfrm>
              <a:off x="2891600" y="1692650"/>
              <a:ext cx="28575" cy="27850"/>
            </a:xfrm>
            <a:custGeom>
              <a:avLst/>
              <a:gdLst/>
              <a:ahLst/>
              <a:cxnLst/>
              <a:rect l="l" t="t" r="r" b="b"/>
              <a:pathLst>
                <a:path w="1143" h="1114" extrusionOk="0">
                  <a:moveTo>
                    <a:pt x="571" y="0"/>
                  </a:moveTo>
                  <a:cubicBezTo>
                    <a:pt x="258" y="0"/>
                    <a:pt x="1" y="229"/>
                    <a:pt x="1" y="543"/>
                  </a:cubicBezTo>
                  <a:cubicBezTo>
                    <a:pt x="1" y="885"/>
                    <a:pt x="258" y="1113"/>
                    <a:pt x="571" y="1113"/>
                  </a:cubicBezTo>
                  <a:cubicBezTo>
                    <a:pt x="885" y="1113"/>
                    <a:pt x="1142" y="885"/>
                    <a:pt x="1142" y="543"/>
                  </a:cubicBezTo>
                  <a:cubicBezTo>
                    <a:pt x="1142" y="229"/>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2"/>
            <p:cNvSpPr/>
            <p:nvPr/>
          </p:nvSpPr>
          <p:spPr>
            <a:xfrm>
              <a:off x="2524250" y="1618475"/>
              <a:ext cx="28550" cy="28550"/>
            </a:xfrm>
            <a:custGeom>
              <a:avLst/>
              <a:gdLst/>
              <a:ahLst/>
              <a:cxnLst/>
              <a:rect l="l" t="t" r="r" b="b"/>
              <a:pathLst>
                <a:path w="1142" h="1142" extrusionOk="0">
                  <a:moveTo>
                    <a:pt x="571" y="0"/>
                  </a:moveTo>
                  <a:cubicBezTo>
                    <a:pt x="258" y="0"/>
                    <a:pt x="1" y="257"/>
                    <a:pt x="1" y="571"/>
                  </a:cubicBezTo>
                  <a:cubicBezTo>
                    <a:pt x="1" y="628"/>
                    <a:pt x="1" y="713"/>
                    <a:pt x="29" y="771"/>
                  </a:cubicBezTo>
                  <a:cubicBezTo>
                    <a:pt x="115" y="999"/>
                    <a:pt x="315" y="1141"/>
                    <a:pt x="571" y="1141"/>
                  </a:cubicBezTo>
                  <a:cubicBezTo>
                    <a:pt x="828" y="1141"/>
                    <a:pt x="1028" y="999"/>
                    <a:pt x="1113" y="771"/>
                  </a:cubicBezTo>
                  <a:cubicBezTo>
                    <a:pt x="1142" y="713"/>
                    <a:pt x="1142" y="628"/>
                    <a:pt x="1142" y="571"/>
                  </a:cubicBezTo>
                  <a:cubicBezTo>
                    <a:pt x="1142" y="285"/>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2"/>
            <p:cNvSpPr/>
            <p:nvPr/>
          </p:nvSpPr>
          <p:spPr>
            <a:xfrm>
              <a:off x="2524250" y="1471525"/>
              <a:ext cx="28550" cy="29275"/>
            </a:xfrm>
            <a:custGeom>
              <a:avLst/>
              <a:gdLst/>
              <a:ahLst/>
              <a:cxnLst/>
              <a:rect l="l" t="t" r="r" b="b"/>
              <a:pathLst>
                <a:path w="1142" h="1171" extrusionOk="0">
                  <a:moveTo>
                    <a:pt x="571" y="1"/>
                  </a:moveTo>
                  <a:cubicBezTo>
                    <a:pt x="258" y="1"/>
                    <a:pt x="1" y="229"/>
                    <a:pt x="1" y="571"/>
                  </a:cubicBezTo>
                  <a:cubicBezTo>
                    <a:pt x="1" y="885"/>
                    <a:pt x="258" y="1170"/>
                    <a:pt x="571" y="1170"/>
                  </a:cubicBezTo>
                  <a:cubicBezTo>
                    <a:pt x="885" y="1170"/>
                    <a:pt x="1142" y="914"/>
                    <a:pt x="1142" y="571"/>
                  </a:cubicBezTo>
                  <a:cubicBezTo>
                    <a:pt x="1142" y="286"/>
                    <a:pt x="885"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2"/>
            <p:cNvSpPr/>
            <p:nvPr/>
          </p:nvSpPr>
          <p:spPr>
            <a:xfrm>
              <a:off x="2450075" y="1545000"/>
              <a:ext cx="29975" cy="28550"/>
            </a:xfrm>
            <a:custGeom>
              <a:avLst/>
              <a:gdLst/>
              <a:ahLst/>
              <a:cxnLst/>
              <a:rect l="l" t="t" r="r" b="b"/>
              <a:pathLst>
                <a:path w="1199" h="1142" extrusionOk="0">
                  <a:moveTo>
                    <a:pt x="571" y="0"/>
                  </a:moveTo>
                  <a:cubicBezTo>
                    <a:pt x="257" y="0"/>
                    <a:pt x="0" y="257"/>
                    <a:pt x="0" y="571"/>
                  </a:cubicBezTo>
                  <a:cubicBezTo>
                    <a:pt x="0" y="913"/>
                    <a:pt x="257" y="1142"/>
                    <a:pt x="571" y="1142"/>
                  </a:cubicBezTo>
                  <a:cubicBezTo>
                    <a:pt x="913" y="1142"/>
                    <a:pt x="1142" y="885"/>
                    <a:pt x="1142" y="571"/>
                  </a:cubicBezTo>
                  <a:cubicBezTo>
                    <a:pt x="1199" y="257"/>
                    <a:pt x="913"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2"/>
            <p:cNvSpPr/>
            <p:nvPr/>
          </p:nvSpPr>
          <p:spPr>
            <a:xfrm>
              <a:off x="2597000" y="1545000"/>
              <a:ext cx="30000" cy="28550"/>
            </a:xfrm>
            <a:custGeom>
              <a:avLst/>
              <a:gdLst/>
              <a:ahLst/>
              <a:cxnLst/>
              <a:rect l="l" t="t" r="r" b="b"/>
              <a:pathLst>
                <a:path w="1200" h="1142" extrusionOk="0">
                  <a:moveTo>
                    <a:pt x="600" y="0"/>
                  </a:moveTo>
                  <a:cubicBezTo>
                    <a:pt x="258" y="0"/>
                    <a:pt x="1" y="257"/>
                    <a:pt x="1" y="571"/>
                  </a:cubicBezTo>
                  <a:cubicBezTo>
                    <a:pt x="1" y="913"/>
                    <a:pt x="258" y="1142"/>
                    <a:pt x="600" y="1142"/>
                  </a:cubicBezTo>
                  <a:cubicBezTo>
                    <a:pt x="914" y="1142"/>
                    <a:pt x="1171" y="885"/>
                    <a:pt x="1171" y="571"/>
                  </a:cubicBezTo>
                  <a:cubicBezTo>
                    <a:pt x="1199" y="257"/>
                    <a:pt x="914" y="0"/>
                    <a:pt x="6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2"/>
            <p:cNvSpPr/>
            <p:nvPr/>
          </p:nvSpPr>
          <p:spPr>
            <a:xfrm>
              <a:off x="2450075" y="1398050"/>
              <a:ext cx="29975" cy="28550"/>
            </a:xfrm>
            <a:custGeom>
              <a:avLst/>
              <a:gdLst/>
              <a:ahLst/>
              <a:cxnLst/>
              <a:rect l="l" t="t" r="r" b="b"/>
              <a:pathLst>
                <a:path w="1199" h="1142" extrusionOk="0">
                  <a:moveTo>
                    <a:pt x="571" y="1"/>
                  </a:moveTo>
                  <a:cubicBezTo>
                    <a:pt x="257" y="1"/>
                    <a:pt x="0" y="258"/>
                    <a:pt x="0" y="571"/>
                  </a:cubicBezTo>
                  <a:cubicBezTo>
                    <a:pt x="0" y="885"/>
                    <a:pt x="257" y="1142"/>
                    <a:pt x="571" y="1142"/>
                  </a:cubicBezTo>
                  <a:cubicBezTo>
                    <a:pt x="913" y="1142"/>
                    <a:pt x="1142" y="885"/>
                    <a:pt x="1142" y="571"/>
                  </a:cubicBezTo>
                  <a:cubicBezTo>
                    <a:pt x="1199" y="258"/>
                    <a:pt x="913"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2"/>
            <p:cNvSpPr/>
            <p:nvPr/>
          </p:nvSpPr>
          <p:spPr>
            <a:xfrm>
              <a:off x="2597000" y="1398050"/>
              <a:ext cx="30000" cy="28550"/>
            </a:xfrm>
            <a:custGeom>
              <a:avLst/>
              <a:gdLst/>
              <a:ahLst/>
              <a:cxnLst/>
              <a:rect l="l" t="t" r="r" b="b"/>
              <a:pathLst>
                <a:path w="1200" h="1142" extrusionOk="0">
                  <a:moveTo>
                    <a:pt x="600" y="1"/>
                  </a:moveTo>
                  <a:cubicBezTo>
                    <a:pt x="258" y="1"/>
                    <a:pt x="1" y="258"/>
                    <a:pt x="1" y="571"/>
                  </a:cubicBezTo>
                  <a:cubicBezTo>
                    <a:pt x="1" y="885"/>
                    <a:pt x="258" y="1142"/>
                    <a:pt x="600" y="1142"/>
                  </a:cubicBezTo>
                  <a:cubicBezTo>
                    <a:pt x="914" y="1142"/>
                    <a:pt x="1171" y="885"/>
                    <a:pt x="1171" y="571"/>
                  </a:cubicBezTo>
                  <a:cubicBezTo>
                    <a:pt x="1199" y="258"/>
                    <a:pt x="914" y="1"/>
                    <a:pt x="6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2"/>
            <p:cNvSpPr/>
            <p:nvPr/>
          </p:nvSpPr>
          <p:spPr>
            <a:xfrm>
              <a:off x="2377325" y="1618475"/>
              <a:ext cx="28550" cy="28550"/>
            </a:xfrm>
            <a:custGeom>
              <a:avLst/>
              <a:gdLst/>
              <a:ahLst/>
              <a:cxnLst/>
              <a:rect l="l" t="t" r="r" b="b"/>
              <a:pathLst>
                <a:path w="1142" h="1142" extrusionOk="0">
                  <a:moveTo>
                    <a:pt x="571" y="0"/>
                  </a:moveTo>
                  <a:cubicBezTo>
                    <a:pt x="257" y="0"/>
                    <a:pt x="0" y="257"/>
                    <a:pt x="0" y="571"/>
                  </a:cubicBezTo>
                  <a:cubicBezTo>
                    <a:pt x="0" y="628"/>
                    <a:pt x="0" y="713"/>
                    <a:pt x="29" y="771"/>
                  </a:cubicBezTo>
                  <a:cubicBezTo>
                    <a:pt x="143" y="999"/>
                    <a:pt x="314" y="1141"/>
                    <a:pt x="571" y="1141"/>
                  </a:cubicBezTo>
                  <a:cubicBezTo>
                    <a:pt x="828" y="1141"/>
                    <a:pt x="1027" y="999"/>
                    <a:pt x="1113" y="771"/>
                  </a:cubicBezTo>
                  <a:cubicBezTo>
                    <a:pt x="1141" y="713"/>
                    <a:pt x="1141" y="628"/>
                    <a:pt x="1141" y="571"/>
                  </a:cubicBezTo>
                  <a:cubicBezTo>
                    <a:pt x="1141" y="285"/>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2"/>
            <p:cNvSpPr/>
            <p:nvPr/>
          </p:nvSpPr>
          <p:spPr>
            <a:xfrm>
              <a:off x="2377325" y="1471525"/>
              <a:ext cx="28550" cy="29275"/>
            </a:xfrm>
            <a:custGeom>
              <a:avLst/>
              <a:gdLst/>
              <a:ahLst/>
              <a:cxnLst/>
              <a:rect l="l" t="t" r="r" b="b"/>
              <a:pathLst>
                <a:path w="1142" h="1171" extrusionOk="0">
                  <a:moveTo>
                    <a:pt x="571" y="1"/>
                  </a:moveTo>
                  <a:cubicBezTo>
                    <a:pt x="257" y="1"/>
                    <a:pt x="0" y="229"/>
                    <a:pt x="0" y="571"/>
                  </a:cubicBezTo>
                  <a:cubicBezTo>
                    <a:pt x="0" y="885"/>
                    <a:pt x="257" y="1170"/>
                    <a:pt x="571" y="1170"/>
                  </a:cubicBezTo>
                  <a:cubicBezTo>
                    <a:pt x="885" y="1170"/>
                    <a:pt x="1141" y="914"/>
                    <a:pt x="1141" y="571"/>
                  </a:cubicBezTo>
                  <a:cubicBezTo>
                    <a:pt x="1141" y="286"/>
                    <a:pt x="885"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2"/>
            <p:cNvSpPr/>
            <p:nvPr/>
          </p:nvSpPr>
          <p:spPr>
            <a:xfrm>
              <a:off x="2450075" y="1692650"/>
              <a:ext cx="29975" cy="27850"/>
            </a:xfrm>
            <a:custGeom>
              <a:avLst/>
              <a:gdLst/>
              <a:ahLst/>
              <a:cxnLst/>
              <a:rect l="l" t="t" r="r" b="b"/>
              <a:pathLst>
                <a:path w="1199" h="1114" extrusionOk="0">
                  <a:moveTo>
                    <a:pt x="571" y="0"/>
                  </a:moveTo>
                  <a:cubicBezTo>
                    <a:pt x="257" y="0"/>
                    <a:pt x="0" y="229"/>
                    <a:pt x="0" y="543"/>
                  </a:cubicBezTo>
                  <a:cubicBezTo>
                    <a:pt x="0" y="885"/>
                    <a:pt x="257" y="1113"/>
                    <a:pt x="571" y="1113"/>
                  </a:cubicBezTo>
                  <a:cubicBezTo>
                    <a:pt x="913" y="1113"/>
                    <a:pt x="1142" y="885"/>
                    <a:pt x="1142" y="543"/>
                  </a:cubicBezTo>
                  <a:cubicBezTo>
                    <a:pt x="1199" y="229"/>
                    <a:pt x="913"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2"/>
            <p:cNvSpPr/>
            <p:nvPr/>
          </p:nvSpPr>
          <p:spPr>
            <a:xfrm>
              <a:off x="2597000" y="1692650"/>
              <a:ext cx="30000" cy="27850"/>
            </a:xfrm>
            <a:custGeom>
              <a:avLst/>
              <a:gdLst/>
              <a:ahLst/>
              <a:cxnLst/>
              <a:rect l="l" t="t" r="r" b="b"/>
              <a:pathLst>
                <a:path w="1200" h="1114" extrusionOk="0">
                  <a:moveTo>
                    <a:pt x="600" y="0"/>
                  </a:moveTo>
                  <a:cubicBezTo>
                    <a:pt x="258" y="0"/>
                    <a:pt x="1" y="229"/>
                    <a:pt x="1" y="543"/>
                  </a:cubicBezTo>
                  <a:cubicBezTo>
                    <a:pt x="1" y="885"/>
                    <a:pt x="258" y="1113"/>
                    <a:pt x="600" y="1113"/>
                  </a:cubicBezTo>
                  <a:cubicBezTo>
                    <a:pt x="914" y="1113"/>
                    <a:pt x="1171" y="885"/>
                    <a:pt x="1171" y="543"/>
                  </a:cubicBezTo>
                  <a:cubicBezTo>
                    <a:pt x="1199" y="229"/>
                    <a:pt x="914" y="0"/>
                    <a:pt x="6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2"/>
            <p:cNvSpPr/>
            <p:nvPr/>
          </p:nvSpPr>
          <p:spPr>
            <a:xfrm>
              <a:off x="2230375" y="1618475"/>
              <a:ext cx="29275" cy="28550"/>
            </a:xfrm>
            <a:custGeom>
              <a:avLst/>
              <a:gdLst/>
              <a:ahLst/>
              <a:cxnLst/>
              <a:rect l="l" t="t" r="r" b="b"/>
              <a:pathLst>
                <a:path w="1171" h="1142" extrusionOk="0">
                  <a:moveTo>
                    <a:pt x="571" y="0"/>
                  </a:moveTo>
                  <a:cubicBezTo>
                    <a:pt x="229" y="0"/>
                    <a:pt x="0" y="257"/>
                    <a:pt x="0" y="571"/>
                  </a:cubicBezTo>
                  <a:cubicBezTo>
                    <a:pt x="0" y="628"/>
                    <a:pt x="0" y="713"/>
                    <a:pt x="29" y="771"/>
                  </a:cubicBezTo>
                  <a:cubicBezTo>
                    <a:pt x="86" y="999"/>
                    <a:pt x="314" y="1141"/>
                    <a:pt x="571" y="1141"/>
                  </a:cubicBezTo>
                  <a:cubicBezTo>
                    <a:pt x="799" y="1141"/>
                    <a:pt x="1028" y="999"/>
                    <a:pt x="1085" y="771"/>
                  </a:cubicBezTo>
                  <a:cubicBezTo>
                    <a:pt x="1142" y="713"/>
                    <a:pt x="1142" y="628"/>
                    <a:pt x="1142" y="571"/>
                  </a:cubicBezTo>
                  <a:cubicBezTo>
                    <a:pt x="1170" y="285"/>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2"/>
            <p:cNvSpPr/>
            <p:nvPr/>
          </p:nvSpPr>
          <p:spPr>
            <a:xfrm>
              <a:off x="2230375" y="1471525"/>
              <a:ext cx="29275" cy="29275"/>
            </a:xfrm>
            <a:custGeom>
              <a:avLst/>
              <a:gdLst/>
              <a:ahLst/>
              <a:cxnLst/>
              <a:rect l="l" t="t" r="r" b="b"/>
              <a:pathLst>
                <a:path w="1171" h="1171" extrusionOk="0">
                  <a:moveTo>
                    <a:pt x="571" y="1"/>
                  </a:moveTo>
                  <a:cubicBezTo>
                    <a:pt x="229" y="1"/>
                    <a:pt x="0" y="229"/>
                    <a:pt x="0" y="571"/>
                  </a:cubicBezTo>
                  <a:cubicBezTo>
                    <a:pt x="0" y="885"/>
                    <a:pt x="229" y="1170"/>
                    <a:pt x="571" y="1170"/>
                  </a:cubicBezTo>
                  <a:cubicBezTo>
                    <a:pt x="885" y="1170"/>
                    <a:pt x="1142" y="914"/>
                    <a:pt x="1142" y="571"/>
                  </a:cubicBezTo>
                  <a:cubicBezTo>
                    <a:pt x="1170" y="286"/>
                    <a:pt x="885"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2"/>
            <p:cNvSpPr/>
            <p:nvPr/>
          </p:nvSpPr>
          <p:spPr>
            <a:xfrm>
              <a:off x="2156900" y="1545000"/>
              <a:ext cx="28550" cy="28550"/>
            </a:xfrm>
            <a:custGeom>
              <a:avLst/>
              <a:gdLst/>
              <a:ahLst/>
              <a:cxnLst/>
              <a:rect l="l" t="t" r="r" b="b"/>
              <a:pathLst>
                <a:path w="1142" h="1142" extrusionOk="0">
                  <a:moveTo>
                    <a:pt x="571" y="0"/>
                  </a:moveTo>
                  <a:cubicBezTo>
                    <a:pt x="257" y="0"/>
                    <a:pt x="1" y="257"/>
                    <a:pt x="1" y="571"/>
                  </a:cubicBezTo>
                  <a:cubicBezTo>
                    <a:pt x="1" y="913"/>
                    <a:pt x="257" y="1142"/>
                    <a:pt x="571" y="1142"/>
                  </a:cubicBezTo>
                  <a:cubicBezTo>
                    <a:pt x="885" y="1142"/>
                    <a:pt x="1142" y="885"/>
                    <a:pt x="1142" y="571"/>
                  </a:cubicBezTo>
                  <a:cubicBezTo>
                    <a:pt x="1142" y="257"/>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2"/>
            <p:cNvSpPr/>
            <p:nvPr/>
          </p:nvSpPr>
          <p:spPr>
            <a:xfrm>
              <a:off x="2303125" y="1545000"/>
              <a:ext cx="29275" cy="28550"/>
            </a:xfrm>
            <a:custGeom>
              <a:avLst/>
              <a:gdLst/>
              <a:ahLst/>
              <a:cxnLst/>
              <a:rect l="l" t="t" r="r" b="b"/>
              <a:pathLst>
                <a:path w="1171" h="1142" extrusionOk="0">
                  <a:moveTo>
                    <a:pt x="571" y="0"/>
                  </a:moveTo>
                  <a:cubicBezTo>
                    <a:pt x="258" y="0"/>
                    <a:pt x="1" y="257"/>
                    <a:pt x="1" y="571"/>
                  </a:cubicBezTo>
                  <a:cubicBezTo>
                    <a:pt x="1" y="913"/>
                    <a:pt x="258" y="1142"/>
                    <a:pt x="571" y="1142"/>
                  </a:cubicBezTo>
                  <a:cubicBezTo>
                    <a:pt x="885" y="1142"/>
                    <a:pt x="1142" y="885"/>
                    <a:pt x="1142" y="571"/>
                  </a:cubicBezTo>
                  <a:cubicBezTo>
                    <a:pt x="1171" y="257"/>
                    <a:pt x="942"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2"/>
            <p:cNvSpPr/>
            <p:nvPr/>
          </p:nvSpPr>
          <p:spPr>
            <a:xfrm>
              <a:off x="2156900" y="1398050"/>
              <a:ext cx="28550" cy="28550"/>
            </a:xfrm>
            <a:custGeom>
              <a:avLst/>
              <a:gdLst/>
              <a:ahLst/>
              <a:cxnLst/>
              <a:rect l="l" t="t" r="r" b="b"/>
              <a:pathLst>
                <a:path w="1142" h="1142" extrusionOk="0">
                  <a:moveTo>
                    <a:pt x="571" y="1"/>
                  </a:moveTo>
                  <a:cubicBezTo>
                    <a:pt x="257" y="1"/>
                    <a:pt x="1" y="258"/>
                    <a:pt x="1" y="571"/>
                  </a:cubicBezTo>
                  <a:cubicBezTo>
                    <a:pt x="1" y="885"/>
                    <a:pt x="257" y="1142"/>
                    <a:pt x="571" y="1142"/>
                  </a:cubicBezTo>
                  <a:cubicBezTo>
                    <a:pt x="885" y="1142"/>
                    <a:pt x="1142" y="885"/>
                    <a:pt x="1142" y="571"/>
                  </a:cubicBezTo>
                  <a:cubicBezTo>
                    <a:pt x="1142" y="258"/>
                    <a:pt x="885"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2"/>
            <p:cNvSpPr/>
            <p:nvPr/>
          </p:nvSpPr>
          <p:spPr>
            <a:xfrm>
              <a:off x="2303125" y="1398050"/>
              <a:ext cx="29275" cy="28550"/>
            </a:xfrm>
            <a:custGeom>
              <a:avLst/>
              <a:gdLst/>
              <a:ahLst/>
              <a:cxnLst/>
              <a:rect l="l" t="t" r="r" b="b"/>
              <a:pathLst>
                <a:path w="1171" h="1142" extrusionOk="0">
                  <a:moveTo>
                    <a:pt x="571" y="1"/>
                  </a:moveTo>
                  <a:cubicBezTo>
                    <a:pt x="258" y="1"/>
                    <a:pt x="1" y="258"/>
                    <a:pt x="1" y="571"/>
                  </a:cubicBezTo>
                  <a:cubicBezTo>
                    <a:pt x="1" y="885"/>
                    <a:pt x="258" y="1142"/>
                    <a:pt x="571" y="1142"/>
                  </a:cubicBezTo>
                  <a:cubicBezTo>
                    <a:pt x="885" y="1142"/>
                    <a:pt x="1142" y="885"/>
                    <a:pt x="1142" y="571"/>
                  </a:cubicBezTo>
                  <a:cubicBezTo>
                    <a:pt x="1171" y="258"/>
                    <a:pt x="942"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2"/>
            <p:cNvSpPr/>
            <p:nvPr/>
          </p:nvSpPr>
          <p:spPr>
            <a:xfrm>
              <a:off x="2156900" y="1692650"/>
              <a:ext cx="28550" cy="27850"/>
            </a:xfrm>
            <a:custGeom>
              <a:avLst/>
              <a:gdLst/>
              <a:ahLst/>
              <a:cxnLst/>
              <a:rect l="l" t="t" r="r" b="b"/>
              <a:pathLst>
                <a:path w="1142" h="1114" extrusionOk="0">
                  <a:moveTo>
                    <a:pt x="571" y="0"/>
                  </a:moveTo>
                  <a:cubicBezTo>
                    <a:pt x="257" y="0"/>
                    <a:pt x="1" y="229"/>
                    <a:pt x="1" y="543"/>
                  </a:cubicBezTo>
                  <a:cubicBezTo>
                    <a:pt x="1" y="885"/>
                    <a:pt x="257" y="1113"/>
                    <a:pt x="571" y="1113"/>
                  </a:cubicBezTo>
                  <a:cubicBezTo>
                    <a:pt x="885" y="1113"/>
                    <a:pt x="1142" y="885"/>
                    <a:pt x="1142" y="543"/>
                  </a:cubicBezTo>
                  <a:cubicBezTo>
                    <a:pt x="1142" y="229"/>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2"/>
            <p:cNvSpPr/>
            <p:nvPr/>
          </p:nvSpPr>
          <p:spPr>
            <a:xfrm>
              <a:off x="2303125" y="1692650"/>
              <a:ext cx="29275" cy="27850"/>
            </a:xfrm>
            <a:custGeom>
              <a:avLst/>
              <a:gdLst/>
              <a:ahLst/>
              <a:cxnLst/>
              <a:rect l="l" t="t" r="r" b="b"/>
              <a:pathLst>
                <a:path w="1171" h="1114" extrusionOk="0">
                  <a:moveTo>
                    <a:pt x="571" y="0"/>
                  </a:moveTo>
                  <a:cubicBezTo>
                    <a:pt x="258" y="0"/>
                    <a:pt x="1" y="229"/>
                    <a:pt x="1" y="543"/>
                  </a:cubicBezTo>
                  <a:cubicBezTo>
                    <a:pt x="1" y="885"/>
                    <a:pt x="258" y="1113"/>
                    <a:pt x="571" y="1113"/>
                  </a:cubicBezTo>
                  <a:cubicBezTo>
                    <a:pt x="885" y="1113"/>
                    <a:pt x="1142" y="885"/>
                    <a:pt x="1142" y="543"/>
                  </a:cubicBezTo>
                  <a:cubicBezTo>
                    <a:pt x="1171" y="229"/>
                    <a:pt x="942"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 name="Google Shape;681;p22"/>
          <p:cNvGrpSpPr/>
          <p:nvPr/>
        </p:nvGrpSpPr>
        <p:grpSpPr>
          <a:xfrm>
            <a:off x="1429353" y="4357037"/>
            <a:ext cx="521493" cy="96586"/>
            <a:chOff x="4342567" y="4452512"/>
            <a:chExt cx="521493" cy="96586"/>
          </a:xfrm>
        </p:grpSpPr>
        <p:sp>
          <p:nvSpPr>
            <p:cNvPr id="682" name="Google Shape;682;p22"/>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2"/>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2"/>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87"/>
        <p:cNvGrpSpPr/>
        <p:nvPr/>
      </p:nvGrpSpPr>
      <p:grpSpPr>
        <a:xfrm>
          <a:off x="0" y="0"/>
          <a:ext cx="0" cy="0"/>
          <a:chOff x="0" y="0"/>
          <a:chExt cx="0" cy="0"/>
        </a:xfrm>
      </p:grpSpPr>
      <p:sp>
        <p:nvSpPr>
          <p:cNvPr id="88" name="Google Shape;88;p3"/>
          <p:cNvSpPr txBox="1">
            <a:spLocks noGrp="1"/>
          </p:cNvSpPr>
          <p:nvPr>
            <p:ph type="title"/>
          </p:nvPr>
        </p:nvSpPr>
        <p:spPr>
          <a:xfrm>
            <a:off x="1777650" y="2147125"/>
            <a:ext cx="5588700" cy="124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9" name="Google Shape;89;p3"/>
          <p:cNvSpPr txBox="1">
            <a:spLocks noGrp="1"/>
          </p:cNvSpPr>
          <p:nvPr>
            <p:ph type="subTitle" idx="1"/>
          </p:nvPr>
        </p:nvSpPr>
        <p:spPr>
          <a:xfrm>
            <a:off x="2735100" y="3561175"/>
            <a:ext cx="3673800" cy="703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0" name="Google Shape;90;p3"/>
          <p:cNvSpPr txBox="1">
            <a:spLocks noGrp="1"/>
          </p:cNvSpPr>
          <p:nvPr>
            <p:ph type="title" idx="2" hasCustomPrompt="1"/>
          </p:nvPr>
        </p:nvSpPr>
        <p:spPr>
          <a:xfrm>
            <a:off x="3619200" y="878823"/>
            <a:ext cx="1905600" cy="999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900"/>
              <a:buNone/>
              <a:defRPr sz="8900">
                <a:solidFill>
                  <a:schemeClr val="accent3"/>
                </a:solidFill>
              </a:defRPr>
            </a:lvl1pPr>
            <a:lvl2pPr lvl="1" algn="ctr" rtl="0">
              <a:spcBef>
                <a:spcPts val="0"/>
              </a:spcBef>
              <a:spcAft>
                <a:spcPts val="0"/>
              </a:spcAft>
              <a:buSzPts val="8900"/>
              <a:buNone/>
              <a:defRPr sz="8900"/>
            </a:lvl2pPr>
            <a:lvl3pPr lvl="2" algn="ctr" rtl="0">
              <a:spcBef>
                <a:spcPts val="0"/>
              </a:spcBef>
              <a:spcAft>
                <a:spcPts val="0"/>
              </a:spcAft>
              <a:buSzPts val="8900"/>
              <a:buNone/>
              <a:defRPr sz="8900"/>
            </a:lvl3pPr>
            <a:lvl4pPr lvl="3" algn="ctr" rtl="0">
              <a:spcBef>
                <a:spcPts val="0"/>
              </a:spcBef>
              <a:spcAft>
                <a:spcPts val="0"/>
              </a:spcAft>
              <a:buSzPts val="8900"/>
              <a:buNone/>
              <a:defRPr sz="8900"/>
            </a:lvl4pPr>
            <a:lvl5pPr lvl="4" algn="ctr" rtl="0">
              <a:spcBef>
                <a:spcPts val="0"/>
              </a:spcBef>
              <a:spcAft>
                <a:spcPts val="0"/>
              </a:spcAft>
              <a:buSzPts val="8900"/>
              <a:buNone/>
              <a:defRPr sz="8900"/>
            </a:lvl5pPr>
            <a:lvl6pPr lvl="5" algn="ctr" rtl="0">
              <a:spcBef>
                <a:spcPts val="0"/>
              </a:spcBef>
              <a:spcAft>
                <a:spcPts val="0"/>
              </a:spcAft>
              <a:buSzPts val="8900"/>
              <a:buNone/>
              <a:defRPr sz="8900"/>
            </a:lvl6pPr>
            <a:lvl7pPr lvl="6" algn="ctr" rtl="0">
              <a:spcBef>
                <a:spcPts val="0"/>
              </a:spcBef>
              <a:spcAft>
                <a:spcPts val="0"/>
              </a:spcAft>
              <a:buSzPts val="8900"/>
              <a:buNone/>
              <a:defRPr sz="8900"/>
            </a:lvl7pPr>
            <a:lvl8pPr lvl="7" algn="ctr" rtl="0">
              <a:spcBef>
                <a:spcPts val="0"/>
              </a:spcBef>
              <a:spcAft>
                <a:spcPts val="0"/>
              </a:spcAft>
              <a:buSzPts val="8900"/>
              <a:buNone/>
              <a:defRPr sz="8900"/>
            </a:lvl8pPr>
            <a:lvl9pPr lvl="8" algn="ctr" rtl="0">
              <a:spcBef>
                <a:spcPts val="0"/>
              </a:spcBef>
              <a:spcAft>
                <a:spcPts val="0"/>
              </a:spcAft>
              <a:buSzPts val="8900"/>
              <a:buNone/>
              <a:defRPr sz="8900"/>
            </a:lvl9pPr>
          </a:lstStyle>
          <a:p>
            <a:r>
              <a:t>xx%</a:t>
            </a:r>
          </a:p>
        </p:txBody>
      </p:sp>
      <p:sp>
        <p:nvSpPr>
          <p:cNvPr id="91" name="Google Shape;91;p3"/>
          <p:cNvSpPr/>
          <p:nvPr/>
        </p:nvSpPr>
        <p:spPr>
          <a:xfrm>
            <a:off x="6106450" y="4643625"/>
            <a:ext cx="2400533" cy="203422"/>
          </a:xfrm>
          <a:custGeom>
            <a:avLst/>
            <a:gdLst/>
            <a:ahLst/>
            <a:cxnLst/>
            <a:rect l="l" t="t" r="r" b="b"/>
            <a:pathLst>
              <a:path w="28299" h="3040" extrusionOk="0">
                <a:moveTo>
                  <a:pt x="0" y="0"/>
                </a:moveTo>
                <a:lnTo>
                  <a:pt x="0" y="3040"/>
                </a:lnTo>
                <a:lnTo>
                  <a:pt x="638" y="3040"/>
                </a:lnTo>
                <a:lnTo>
                  <a:pt x="638" y="0"/>
                </a:lnTo>
                <a:close/>
                <a:moveTo>
                  <a:pt x="1246" y="0"/>
                </a:moveTo>
                <a:lnTo>
                  <a:pt x="1246" y="3040"/>
                </a:lnTo>
                <a:lnTo>
                  <a:pt x="1885" y="3040"/>
                </a:lnTo>
                <a:lnTo>
                  <a:pt x="1885" y="0"/>
                </a:lnTo>
                <a:close/>
                <a:moveTo>
                  <a:pt x="2493" y="0"/>
                </a:moveTo>
                <a:lnTo>
                  <a:pt x="2493" y="3040"/>
                </a:lnTo>
                <a:lnTo>
                  <a:pt x="3131" y="3040"/>
                </a:lnTo>
                <a:lnTo>
                  <a:pt x="3131" y="0"/>
                </a:lnTo>
                <a:close/>
                <a:moveTo>
                  <a:pt x="3739" y="0"/>
                </a:moveTo>
                <a:lnTo>
                  <a:pt x="3739" y="3040"/>
                </a:lnTo>
                <a:lnTo>
                  <a:pt x="4408" y="3040"/>
                </a:lnTo>
                <a:lnTo>
                  <a:pt x="4408" y="0"/>
                </a:lnTo>
                <a:close/>
                <a:moveTo>
                  <a:pt x="5015" y="0"/>
                </a:moveTo>
                <a:lnTo>
                  <a:pt x="5015" y="3040"/>
                </a:lnTo>
                <a:lnTo>
                  <a:pt x="5654" y="3040"/>
                </a:lnTo>
                <a:lnTo>
                  <a:pt x="5654" y="0"/>
                </a:lnTo>
                <a:close/>
                <a:moveTo>
                  <a:pt x="6262" y="0"/>
                </a:moveTo>
                <a:lnTo>
                  <a:pt x="6262" y="3040"/>
                </a:lnTo>
                <a:lnTo>
                  <a:pt x="6900" y="3040"/>
                </a:lnTo>
                <a:lnTo>
                  <a:pt x="6900" y="0"/>
                </a:lnTo>
                <a:close/>
                <a:moveTo>
                  <a:pt x="7538" y="0"/>
                </a:moveTo>
                <a:lnTo>
                  <a:pt x="7538" y="3040"/>
                </a:lnTo>
                <a:lnTo>
                  <a:pt x="8207" y="3040"/>
                </a:lnTo>
                <a:lnTo>
                  <a:pt x="8207" y="0"/>
                </a:lnTo>
                <a:close/>
                <a:moveTo>
                  <a:pt x="8815" y="0"/>
                </a:moveTo>
                <a:lnTo>
                  <a:pt x="8815" y="3040"/>
                </a:lnTo>
                <a:lnTo>
                  <a:pt x="9453" y="3040"/>
                </a:lnTo>
                <a:lnTo>
                  <a:pt x="9453" y="0"/>
                </a:lnTo>
                <a:close/>
                <a:moveTo>
                  <a:pt x="10061" y="0"/>
                </a:moveTo>
                <a:lnTo>
                  <a:pt x="10061" y="3040"/>
                </a:lnTo>
                <a:lnTo>
                  <a:pt x="10699" y="3040"/>
                </a:lnTo>
                <a:lnTo>
                  <a:pt x="10699" y="0"/>
                </a:lnTo>
                <a:close/>
                <a:moveTo>
                  <a:pt x="11307" y="0"/>
                </a:moveTo>
                <a:lnTo>
                  <a:pt x="11307" y="3040"/>
                </a:lnTo>
                <a:lnTo>
                  <a:pt x="11946" y="3040"/>
                </a:lnTo>
                <a:lnTo>
                  <a:pt x="11946" y="0"/>
                </a:lnTo>
                <a:close/>
                <a:moveTo>
                  <a:pt x="12554" y="0"/>
                </a:moveTo>
                <a:lnTo>
                  <a:pt x="12554" y="3040"/>
                </a:lnTo>
                <a:lnTo>
                  <a:pt x="13222" y="3040"/>
                </a:lnTo>
                <a:lnTo>
                  <a:pt x="13222" y="0"/>
                </a:lnTo>
                <a:close/>
                <a:moveTo>
                  <a:pt x="13830" y="0"/>
                </a:moveTo>
                <a:lnTo>
                  <a:pt x="13830" y="3040"/>
                </a:lnTo>
                <a:lnTo>
                  <a:pt x="14468" y="3040"/>
                </a:lnTo>
                <a:lnTo>
                  <a:pt x="14468" y="0"/>
                </a:lnTo>
                <a:close/>
                <a:moveTo>
                  <a:pt x="15076" y="0"/>
                </a:moveTo>
                <a:lnTo>
                  <a:pt x="15076" y="3040"/>
                </a:lnTo>
                <a:lnTo>
                  <a:pt x="15715" y="3040"/>
                </a:lnTo>
                <a:lnTo>
                  <a:pt x="15715" y="0"/>
                </a:lnTo>
                <a:close/>
                <a:moveTo>
                  <a:pt x="16323" y="0"/>
                </a:moveTo>
                <a:lnTo>
                  <a:pt x="16323" y="3040"/>
                </a:lnTo>
                <a:lnTo>
                  <a:pt x="16961" y="3040"/>
                </a:lnTo>
                <a:lnTo>
                  <a:pt x="16961" y="0"/>
                </a:lnTo>
                <a:close/>
                <a:moveTo>
                  <a:pt x="17569" y="0"/>
                </a:moveTo>
                <a:lnTo>
                  <a:pt x="17569" y="3040"/>
                </a:lnTo>
                <a:lnTo>
                  <a:pt x="18238" y="3040"/>
                </a:lnTo>
                <a:lnTo>
                  <a:pt x="18238" y="0"/>
                </a:lnTo>
                <a:close/>
                <a:moveTo>
                  <a:pt x="18876" y="0"/>
                </a:moveTo>
                <a:lnTo>
                  <a:pt x="18876" y="3040"/>
                </a:lnTo>
                <a:lnTo>
                  <a:pt x="19514" y="3040"/>
                </a:lnTo>
                <a:lnTo>
                  <a:pt x="19514" y="0"/>
                </a:lnTo>
                <a:close/>
                <a:moveTo>
                  <a:pt x="20122" y="0"/>
                </a:moveTo>
                <a:lnTo>
                  <a:pt x="20122" y="3040"/>
                </a:lnTo>
                <a:lnTo>
                  <a:pt x="20760" y="3040"/>
                </a:lnTo>
                <a:lnTo>
                  <a:pt x="20760" y="0"/>
                </a:lnTo>
                <a:close/>
                <a:moveTo>
                  <a:pt x="21368" y="0"/>
                </a:moveTo>
                <a:lnTo>
                  <a:pt x="21368" y="3040"/>
                </a:lnTo>
                <a:lnTo>
                  <a:pt x="22037" y="3040"/>
                </a:lnTo>
                <a:lnTo>
                  <a:pt x="22037" y="0"/>
                </a:lnTo>
                <a:close/>
                <a:moveTo>
                  <a:pt x="22645" y="0"/>
                </a:moveTo>
                <a:lnTo>
                  <a:pt x="22645" y="3040"/>
                </a:lnTo>
                <a:lnTo>
                  <a:pt x="23283" y="3040"/>
                </a:lnTo>
                <a:lnTo>
                  <a:pt x="23283" y="0"/>
                </a:lnTo>
                <a:close/>
                <a:moveTo>
                  <a:pt x="23891" y="0"/>
                </a:moveTo>
                <a:lnTo>
                  <a:pt x="23891" y="3040"/>
                </a:lnTo>
                <a:lnTo>
                  <a:pt x="24529" y="3040"/>
                </a:lnTo>
                <a:lnTo>
                  <a:pt x="24529" y="0"/>
                </a:lnTo>
                <a:close/>
                <a:moveTo>
                  <a:pt x="25137" y="0"/>
                </a:moveTo>
                <a:lnTo>
                  <a:pt x="25137" y="3040"/>
                </a:lnTo>
                <a:lnTo>
                  <a:pt x="25776" y="3040"/>
                </a:lnTo>
                <a:lnTo>
                  <a:pt x="25776" y="0"/>
                </a:lnTo>
                <a:close/>
                <a:moveTo>
                  <a:pt x="26384" y="0"/>
                </a:moveTo>
                <a:lnTo>
                  <a:pt x="26384" y="3040"/>
                </a:lnTo>
                <a:lnTo>
                  <a:pt x="27052" y="3040"/>
                </a:lnTo>
                <a:lnTo>
                  <a:pt x="27052" y="0"/>
                </a:lnTo>
                <a:close/>
                <a:moveTo>
                  <a:pt x="27660" y="0"/>
                </a:moveTo>
                <a:lnTo>
                  <a:pt x="27660" y="3040"/>
                </a:lnTo>
                <a:lnTo>
                  <a:pt x="28299" y="3040"/>
                </a:lnTo>
                <a:lnTo>
                  <a:pt x="282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3"/>
          <p:cNvGrpSpPr/>
          <p:nvPr/>
        </p:nvGrpSpPr>
        <p:grpSpPr>
          <a:xfrm>
            <a:off x="6234958" y="-968395"/>
            <a:ext cx="2105193" cy="2105193"/>
            <a:chOff x="8125275" y="2967225"/>
            <a:chExt cx="1366476" cy="1366476"/>
          </a:xfrm>
        </p:grpSpPr>
        <p:sp>
          <p:nvSpPr>
            <p:cNvPr id="93" name="Google Shape;93;p3"/>
            <p:cNvSpPr/>
            <p:nvPr/>
          </p:nvSpPr>
          <p:spPr>
            <a:xfrm>
              <a:off x="8180983" y="3100078"/>
              <a:ext cx="1255063" cy="1100827"/>
            </a:xfrm>
            <a:custGeom>
              <a:avLst/>
              <a:gdLst/>
              <a:ahLst/>
              <a:cxnLst/>
              <a:rect l="l" t="t" r="r" b="b"/>
              <a:pathLst>
                <a:path w="23769" h="20848" extrusionOk="0">
                  <a:moveTo>
                    <a:pt x="11868" y="195"/>
                  </a:moveTo>
                  <a:cubicBezTo>
                    <a:pt x="15750" y="195"/>
                    <a:pt x="19471" y="2408"/>
                    <a:pt x="21200" y="6158"/>
                  </a:cubicBezTo>
                  <a:cubicBezTo>
                    <a:pt x="23540" y="11294"/>
                    <a:pt x="21286" y="17400"/>
                    <a:pt x="16150" y="19739"/>
                  </a:cubicBezTo>
                  <a:cubicBezTo>
                    <a:pt x="14764" y="20379"/>
                    <a:pt x="13309" y="20681"/>
                    <a:pt x="11877" y="20681"/>
                  </a:cubicBezTo>
                  <a:cubicBezTo>
                    <a:pt x="8004" y="20681"/>
                    <a:pt x="4298" y="18467"/>
                    <a:pt x="2569" y="14718"/>
                  </a:cubicBezTo>
                  <a:cubicBezTo>
                    <a:pt x="229" y="9582"/>
                    <a:pt x="2454" y="3476"/>
                    <a:pt x="7590" y="1136"/>
                  </a:cubicBezTo>
                  <a:cubicBezTo>
                    <a:pt x="8976" y="497"/>
                    <a:pt x="10433" y="195"/>
                    <a:pt x="11868" y="195"/>
                  </a:cubicBezTo>
                  <a:close/>
                  <a:moveTo>
                    <a:pt x="11846" y="0"/>
                  </a:moveTo>
                  <a:cubicBezTo>
                    <a:pt x="10387" y="0"/>
                    <a:pt x="8908" y="310"/>
                    <a:pt x="7505" y="965"/>
                  </a:cubicBezTo>
                  <a:cubicBezTo>
                    <a:pt x="2283" y="3390"/>
                    <a:pt x="1" y="9582"/>
                    <a:pt x="2397" y="14803"/>
                  </a:cubicBezTo>
                  <a:cubicBezTo>
                    <a:pt x="4167" y="18592"/>
                    <a:pt x="7942" y="20847"/>
                    <a:pt x="11882" y="20847"/>
                  </a:cubicBezTo>
                  <a:cubicBezTo>
                    <a:pt x="13342" y="20847"/>
                    <a:pt x="14824" y="20538"/>
                    <a:pt x="16236" y="19882"/>
                  </a:cubicBezTo>
                  <a:cubicBezTo>
                    <a:pt x="21428" y="17457"/>
                    <a:pt x="23768" y="11265"/>
                    <a:pt x="21343" y="6044"/>
                  </a:cubicBezTo>
                  <a:cubicBezTo>
                    <a:pt x="19573" y="2255"/>
                    <a:pt x="15783" y="0"/>
                    <a:pt x="11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8293982" y="3863616"/>
              <a:ext cx="750324" cy="352879"/>
            </a:xfrm>
            <a:custGeom>
              <a:avLst/>
              <a:gdLst/>
              <a:ahLst/>
              <a:cxnLst/>
              <a:rect l="l" t="t" r="r" b="b"/>
              <a:pathLst>
                <a:path w="14210" h="6683" extrusionOk="0">
                  <a:moveTo>
                    <a:pt x="971" y="1"/>
                  </a:moveTo>
                  <a:lnTo>
                    <a:pt x="1" y="429"/>
                  </a:lnTo>
                  <a:cubicBezTo>
                    <a:pt x="1830" y="4358"/>
                    <a:pt x="5690" y="6682"/>
                    <a:pt x="9725" y="6682"/>
                  </a:cubicBezTo>
                  <a:cubicBezTo>
                    <a:pt x="11228" y="6682"/>
                    <a:pt x="12754" y="6360"/>
                    <a:pt x="14210" y="5679"/>
                  </a:cubicBezTo>
                  <a:lnTo>
                    <a:pt x="13782" y="4709"/>
                  </a:lnTo>
                  <a:cubicBezTo>
                    <a:pt x="12470" y="5322"/>
                    <a:pt x="11092" y="5612"/>
                    <a:pt x="9734" y="5612"/>
                  </a:cubicBezTo>
                  <a:cubicBezTo>
                    <a:pt x="6098" y="5612"/>
                    <a:pt x="2612" y="3532"/>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8125275" y="2967225"/>
              <a:ext cx="1366476" cy="1366476"/>
            </a:xfrm>
            <a:custGeom>
              <a:avLst/>
              <a:gdLst/>
              <a:ahLst/>
              <a:cxnLst/>
              <a:rect l="l" t="t" r="r" b="b"/>
              <a:pathLst>
                <a:path w="25879" h="25879" extrusionOk="0">
                  <a:moveTo>
                    <a:pt x="12725" y="0"/>
                  </a:moveTo>
                  <a:lnTo>
                    <a:pt x="12725" y="542"/>
                  </a:lnTo>
                  <a:lnTo>
                    <a:pt x="12897" y="542"/>
                  </a:lnTo>
                  <a:lnTo>
                    <a:pt x="12897" y="0"/>
                  </a:lnTo>
                  <a:close/>
                  <a:moveTo>
                    <a:pt x="13610" y="0"/>
                  </a:moveTo>
                  <a:lnTo>
                    <a:pt x="13581" y="542"/>
                  </a:lnTo>
                  <a:lnTo>
                    <a:pt x="13753" y="542"/>
                  </a:lnTo>
                  <a:lnTo>
                    <a:pt x="13781" y="0"/>
                  </a:lnTo>
                  <a:close/>
                  <a:moveTo>
                    <a:pt x="11841" y="57"/>
                  </a:moveTo>
                  <a:lnTo>
                    <a:pt x="11869" y="571"/>
                  </a:lnTo>
                  <a:lnTo>
                    <a:pt x="12041" y="571"/>
                  </a:lnTo>
                  <a:lnTo>
                    <a:pt x="12012" y="57"/>
                  </a:lnTo>
                  <a:close/>
                  <a:moveTo>
                    <a:pt x="11128" y="114"/>
                  </a:moveTo>
                  <a:cubicBezTo>
                    <a:pt x="11042" y="114"/>
                    <a:pt x="11013" y="143"/>
                    <a:pt x="10928" y="143"/>
                  </a:cubicBezTo>
                  <a:lnTo>
                    <a:pt x="11013" y="685"/>
                  </a:lnTo>
                  <a:cubicBezTo>
                    <a:pt x="11071" y="657"/>
                    <a:pt x="11128" y="657"/>
                    <a:pt x="11185" y="657"/>
                  </a:cubicBezTo>
                  <a:lnTo>
                    <a:pt x="11128" y="114"/>
                  </a:lnTo>
                  <a:close/>
                  <a:moveTo>
                    <a:pt x="14494" y="114"/>
                  </a:moveTo>
                  <a:lnTo>
                    <a:pt x="14437" y="657"/>
                  </a:lnTo>
                  <a:cubicBezTo>
                    <a:pt x="14494" y="685"/>
                    <a:pt x="14523" y="685"/>
                    <a:pt x="14609" y="685"/>
                  </a:cubicBezTo>
                  <a:lnTo>
                    <a:pt x="14694" y="143"/>
                  </a:lnTo>
                  <a:cubicBezTo>
                    <a:pt x="14609" y="114"/>
                    <a:pt x="14580" y="114"/>
                    <a:pt x="14494" y="114"/>
                  </a:cubicBezTo>
                  <a:close/>
                  <a:moveTo>
                    <a:pt x="15407" y="257"/>
                  </a:moveTo>
                  <a:lnTo>
                    <a:pt x="15293" y="771"/>
                  </a:lnTo>
                  <a:cubicBezTo>
                    <a:pt x="15350" y="771"/>
                    <a:pt x="15407" y="799"/>
                    <a:pt x="15464" y="799"/>
                  </a:cubicBezTo>
                  <a:lnTo>
                    <a:pt x="15579" y="286"/>
                  </a:lnTo>
                  <a:cubicBezTo>
                    <a:pt x="15493" y="286"/>
                    <a:pt x="15464" y="257"/>
                    <a:pt x="15407" y="257"/>
                  </a:cubicBezTo>
                  <a:close/>
                  <a:moveTo>
                    <a:pt x="10215" y="286"/>
                  </a:moveTo>
                  <a:cubicBezTo>
                    <a:pt x="10158" y="286"/>
                    <a:pt x="10129" y="343"/>
                    <a:pt x="10043" y="343"/>
                  </a:cubicBezTo>
                  <a:lnTo>
                    <a:pt x="10158" y="828"/>
                  </a:lnTo>
                  <a:cubicBezTo>
                    <a:pt x="10215" y="828"/>
                    <a:pt x="10243" y="799"/>
                    <a:pt x="10329" y="799"/>
                  </a:cubicBezTo>
                  <a:lnTo>
                    <a:pt x="10215" y="286"/>
                  </a:lnTo>
                  <a:close/>
                  <a:moveTo>
                    <a:pt x="16263" y="428"/>
                  </a:moveTo>
                  <a:lnTo>
                    <a:pt x="16121" y="942"/>
                  </a:lnTo>
                  <a:cubicBezTo>
                    <a:pt x="16178" y="942"/>
                    <a:pt x="16206" y="970"/>
                    <a:pt x="16292" y="970"/>
                  </a:cubicBezTo>
                  <a:lnTo>
                    <a:pt x="16435" y="485"/>
                  </a:lnTo>
                  <a:cubicBezTo>
                    <a:pt x="16349" y="485"/>
                    <a:pt x="16320" y="428"/>
                    <a:pt x="16263" y="428"/>
                  </a:cubicBezTo>
                  <a:close/>
                  <a:moveTo>
                    <a:pt x="9359" y="514"/>
                  </a:moveTo>
                  <a:cubicBezTo>
                    <a:pt x="9302" y="514"/>
                    <a:pt x="9273" y="542"/>
                    <a:pt x="9187" y="542"/>
                  </a:cubicBezTo>
                  <a:lnTo>
                    <a:pt x="9330" y="1056"/>
                  </a:lnTo>
                  <a:cubicBezTo>
                    <a:pt x="9416" y="1056"/>
                    <a:pt x="9444" y="999"/>
                    <a:pt x="9501" y="999"/>
                  </a:cubicBezTo>
                  <a:lnTo>
                    <a:pt x="9359" y="514"/>
                  </a:lnTo>
                  <a:close/>
                  <a:moveTo>
                    <a:pt x="17119" y="714"/>
                  </a:moveTo>
                  <a:lnTo>
                    <a:pt x="16920" y="1227"/>
                  </a:lnTo>
                  <a:cubicBezTo>
                    <a:pt x="17005" y="1256"/>
                    <a:pt x="17034" y="1256"/>
                    <a:pt x="17119" y="1284"/>
                  </a:cubicBezTo>
                  <a:lnTo>
                    <a:pt x="17291" y="799"/>
                  </a:lnTo>
                  <a:cubicBezTo>
                    <a:pt x="17205" y="771"/>
                    <a:pt x="17176" y="771"/>
                    <a:pt x="17119" y="714"/>
                  </a:cubicBezTo>
                  <a:close/>
                  <a:moveTo>
                    <a:pt x="8503" y="771"/>
                  </a:moveTo>
                  <a:cubicBezTo>
                    <a:pt x="8446" y="799"/>
                    <a:pt x="8417" y="799"/>
                    <a:pt x="8331" y="828"/>
                  </a:cubicBezTo>
                  <a:lnTo>
                    <a:pt x="8503" y="1341"/>
                  </a:lnTo>
                  <a:cubicBezTo>
                    <a:pt x="8588" y="1284"/>
                    <a:pt x="8617" y="1284"/>
                    <a:pt x="8702" y="1256"/>
                  </a:cubicBezTo>
                  <a:lnTo>
                    <a:pt x="8503" y="771"/>
                  </a:lnTo>
                  <a:close/>
                  <a:moveTo>
                    <a:pt x="17975" y="1056"/>
                  </a:moveTo>
                  <a:lnTo>
                    <a:pt x="17776" y="1541"/>
                  </a:lnTo>
                  <a:cubicBezTo>
                    <a:pt x="17833" y="1570"/>
                    <a:pt x="17890" y="1570"/>
                    <a:pt x="17918" y="1627"/>
                  </a:cubicBezTo>
                  <a:lnTo>
                    <a:pt x="18147" y="1113"/>
                  </a:lnTo>
                  <a:cubicBezTo>
                    <a:pt x="18061" y="1085"/>
                    <a:pt x="18032" y="1085"/>
                    <a:pt x="17975" y="1056"/>
                  </a:cubicBezTo>
                  <a:close/>
                  <a:moveTo>
                    <a:pt x="7704" y="1113"/>
                  </a:moveTo>
                  <a:cubicBezTo>
                    <a:pt x="7618" y="1142"/>
                    <a:pt x="7590" y="1142"/>
                    <a:pt x="7504" y="1199"/>
                  </a:cubicBezTo>
                  <a:lnTo>
                    <a:pt x="7761" y="1655"/>
                  </a:lnTo>
                  <a:cubicBezTo>
                    <a:pt x="7789" y="1627"/>
                    <a:pt x="7875" y="1627"/>
                    <a:pt x="7903" y="1570"/>
                  </a:cubicBezTo>
                  <a:lnTo>
                    <a:pt x="7704" y="1113"/>
                  </a:lnTo>
                  <a:close/>
                  <a:moveTo>
                    <a:pt x="7076" y="1398"/>
                  </a:moveTo>
                  <a:cubicBezTo>
                    <a:pt x="7019" y="1427"/>
                    <a:pt x="6990" y="1484"/>
                    <a:pt x="6933" y="1484"/>
                  </a:cubicBezTo>
                  <a:lnTo>
                    <a:pt x="7190" y="1940"/>
                  </a:lnTo>
                  <a:cubicBezTo>
                    <a:pt x="7219" y="1912"/>
                    <a:pt x="7304" y="1912"/>
                    <a:pt x="7333" y="1855"/>
                  </a:cubicBezTo>
                  <a:lnTo>
                    <a:pt x="7076" y="1398"/>
                  </a:lnTo>
                  <a:close/>
                  <a:moveTo>
                    <a:pt x="18774" y="1398"/>
                  </a:moveTo>
                  <a:lnTo>
                    <a:pt x="18546" y="1855"/>
                  </a:lnTo>
                  <a:cubicBezTo>
                    <a:pt x="18575" y="1912"/>
                    <a:pt x="18632" y="1912"/>
                    <a:pt x="18660" y="1940"/>
                  </a:cubicBezTo>
                  <a:lnTo>
                    <a:pt x="18917" y="1484"/>
                  </a:lnTo>
                  <a:cubicBezTo>
                    <a:pt x="18888" y="1484"/>
                    <a:pt x="18831" y="1427"/>
                    <a:pt x="18774" y="1398"/>
                  </a:cubicBezTo>
                  <a:close/>
                  <a:moveTo>
                    <a:pt x="6306" y="1826"/>
                  </a:moveTo>
                  <a:cubicBezTo>
                    <a:pt x="6220" y="1855"/>
                    <a:pt x="6192" y="1912"/>
                    <a:pt x="6163" y="1912"/>
                  </a:cubicBezTo>
                  <a:lnTo>
                    <a:pt x="6448" y="2368"/>
                  </a:lnTo>
                  <a:cubicBezTo>
                    <a:pt x="6477" y="2368"/>
                    <a:pt x="6534" y="2340"/>
                    <a:pt x="6591" y="2283"/>
                  </a:cubicBezTo>
                  <a:lnTo>
                    <a:pt x="6306" y="1826"/>
                  </a:lnTo>
                  <a:close/>
                  <a:moveTo>
                    <a:pt x="19573" y="1826"/>
                  </a:moveTo>
                  <a:lnTo>
                    <a:pt x="19288" y="2311"/>
                  </a:lnTo>
                  <a:cubicBezTo>
                    <a:pt x="19316" y="2311"/>
                    <a:pt x="19402" y="2368"/>
                    <a:pt x="19430" y="2397"/>
                  </a:cubicBezTo>
                  <a:lnTo>
                    <a:pt x="19716" y="1940"/>
                  </a:lnTo>
                  <a:cubicBezTo>
                    <a:pt x="19687" y="1912"/>
                    <a:pt x="19602" y="1855"/>
                    <a:pt x="19573" y="1826"/>
                  </a:cubicBezTo>
                  <a:close/>
                  <a:moveTo>
                    <a:pt x="5564" y="2340"/>
                  </a:moveTo>
                  <a:cubicBezTo>
                    <a:pt x="5478" y="2368"/>
                    <a:pt x="5450" y="2397"/>
                    <a:pt x="5364" y="2426"/>
                  </a:cubicBezTo>
                  <a:lnTo>
                    <a:pt x="5706" y="2854"/>
                  </a:lnTo>
                  <a:cubicBezTo>
                    <a:pt x="5735" y="2825"/>
                    <a:pt x="5792" y="2796"/>
                    <a:pt x="5821" y="2768"/>
                  </a:cubicBezTo>
                  <a:lnTo>
                    <a:pt x="5564" y="2340"/>
                  </a:lnTo>
                  <a:close/>
                  <a:moveTo>
                    <a:pt x="20315" y="2340"/>
                  </a:moveTo>
                  <a:lnTo>
                    <a:pt x="20001" y="2768"/>
                  </a:lnTo>
                  <a:cubicBezTo>
                    <a:pt x="20030" y="2796"/>
                    <a:pt x="20115" y="2825"/>
                    <a:pt x="20144" y="2854"/>
                  </a:cubicBezTo>
                  <a:lnTo>
                    <a:pt x="20458" y="2426"/>
                  </a:lnTo>
                  <a:cubicBezTo>
                    <a:pt x="20429" y="2397"/>
                    <a:pt x="20343" y="2368"/>
                    <a:pt x="20315" y="2340"/>
                  </a:cubicBezTo>
                  <a:close/>
                  <a:moveTo>
                    <a:pt x="21028" y="2854"/>
                  </a:moveTo>
                  <a:lnTo>
                    <a:pt x="20714" y="3253"/>
                  </a:lnTo>
                  <a:cubicBezTo>
                    <a:pt x="20771" y="3281"/>
                    <a:pt x="20829" y="3310"/>
                    <a:pt x="20857" y="3367"/>
                  </a:cubicBezTo>
                  <a:lnTo>
                    <a:pt x="21171" y="2968"/>
                  </a:lnTo>
                  <a:cubicBezTo>
                    <a:pt x="21142" y="2939"/>
                    <a:pt x="21057" y="2911"/>
                    <a:pt x="21028" y="2854"/>
                  </a:cubicBezTo>
                  <a:close/>
                  <a:moveTo>
                    <a:pt x="4851" y="2854"/>
                  </a:moveTo>
                  <a:cubicBezTo>
                    <a:pt x="4765" y="2911"/>
                    <a:pt x="4736" y="2939"/>
                    <a:pt x="4708" y="2996"/>
                  </a:cubicBezTo>
                  <a:lnTo>
                    <a:pt x="5022" y="3396"/>
                  </a:lnTo>
                  <a:cubicBezTo>
                    <a:pt x="5079" y="3367"/>
                    <a:pt x="5107" y="3339"/>
                    <a:pt x="5164" y="3281"/>
                  </a:cubicBezTo>
                  <a:lnTo>
                    <a:pt x="4851" y="2854"/>
                  </a:lnTo>
                  <a:close/>
                  <a:moveTo>
                    <a:pt x="4166" y="3424"/>
                  </a:moveTo>
                  <a:cubicBezTo>
                    <a:pt x="4080" y="3481"/>
                    <a:pt x="4052" y="3538"/>
                    <a:pt x="4023" y="3538"/>
                  </a:cubicBezTo>
                  <a:lnTo>
                    <a:pt x="4365" y="3938"/>
                  </a:lnTo>
                  <a:cubicBezTo>
                    <a:pt x="4451" y="3909"/>
                    <a:pt x="4480" y="3852"/>
                    <a:pt x="4508" y="3824"/>
                  </a:cubicBezTo>
                  <a:lnTo>
                    <a:pt x="4166" y="3424"/>
                  </a:lnTo>
                  <a:close/>
                  <a:moveTo>
                    <a:pt x="21713" y="3424"/>
                  </a:moveTo>
                  <a:lnTo>
                    <a:pt x="21342" y="3824"/>
                  </a:lnTo>
                  <a:cubicBezTo>
                    <a:pt x="21428" y="3852"/>
                    <a:pt x="21456" y="3909"/>
                    <a:pt x="21485" y="3938"/>
                  </a:cubicBezTo>
                  <a:lnTo>
                    <a:pt x="21856" y="3538"/>
                  </a:lnTo>
                  <a:cubicBezTo>
                    <a:pt x="21770" y="3510"/>
                    <a:pt x="21742" y="3481"/>
                    <a:pt x="21713" y="3424"/>
                  </a:cubicBezTo>
                  <a:close/>
                  <a:moveTo>
                    <a:pt x="3509" y="4080"/>
                  </a:moveTo>
                  <a:cubicBezTo>
                    <a:pt x="3481" y="4109"/>
                    <a:pt x="3424" y="4137"/>
                    <a:pt x="3424" y="4223"/>
                  </a:cubicBezTo>
                  <a:lnTo>
                    <a:pt x="3795" y="4565"/>
                  </a:lnTo>
                  <a:cubicBezTo>
                    <a:pt x="3852" y="4508"/>
                    <a:pt x="3880" y="4480"/>
                    <a:pt x="3909" y="4423"/>
                  </a:cubicBezTo>
                  <a:lnTo>
                    <a:pt x="3509" y="4080"/>
                  </a:lnTo>
                  <a:close/>
                  <a:moveTo>
                    <a:pt x="22341" y="4080"/>
                  </a:moveTo>
                  <a:lnTo>
                    <a:pt x="21970" y="4423"/>
                  </a:lnTo>
                  <a:cubicBezTo>
                    <a:pt x="21998" y="4508"/>
                    <a:pt x="22027" y="4537"/>
                    <a:pt x="22055" y="4565"/>
                  </a:cubicBezTo>
                  <a:lnTo>
                    <a:pt x="22455" y="4223"/>
                  </a:lnTo>
                  <a:cubicBezTo>
                    <a:pt x="22426" y="4137"/>
                    <a:pt x="22398" y="4109"/>
                    <a:pt x="22341" y="4080"/>
                  </a:cubicBezTo>
                  <a:close/>
                  <a:moveTo>
                    <a:pt x="22911" y="4708"/>
                  </a:moveTo>
                  <a:lnTo>
                    <a:pt x="22483" y="5050"/>
                  </a:lnTo>
                  <a:cubicBezTo>
                    <a:pt x="22512" y="5079"/>
                    <a:pt x="22569" y="5136"/>
                    <a:pt x="22598" y="5193"/>
                  </a:cubicBezTo>
                  <a:lnTo>
                    <a:pt x="23026" y="4851"/>
                  </a:lnTo>
                  <a:cubicBezTo>
                    <a:pt x="22997" y="4822"/>
                    <a:pt x="22968" y="4765"/>
                    <a:pt x="22911" y="4708"/>
                  </a:cubicBezTo>
                  <a:close/>
                  <a:moveTo>
                    <a:pt x="2910" y="4765"/>
                  </a:moveTo>
                  <a:lnTo>
                    <a:pt x="2768" y="4908"/>
                  </a:lnTo>
                  <a:lnTo>
                    <a:pt x="3196" y="5222"/>
                  </a:lnTo>
                  <a:cubicBezTo>
                    <a:pt x="3224" y="5136"/>
                    <a:pt x="3281" y="5108"/>
                    <a:pt x="3310" y="5079"/>
                  </a:cubicBezTo>
                  <a:lnTo>
                    <a:pt x="2910" y="4765"/>
                  </a:lnTo>
                  <a:close/>
                  <a:moveTo>
                    <a:pt x="23482" y="5421"/>
                  </a:moveTo>
                  <a:lnTo>
                    <a:pt x="23054" y="5707"/>
                  </a:lnTo>
                  <a:cubicBezTo>
                    <a:pt x="23083" y="5764"/>
                    <a:pt x="23140" y="5821"/>
                    <a:pt x="23168" y="5849"/>
                  </a:cubicBezTo>
                  <a:lnTo>
                    <a:pt x="23596" y="5564"/>
                  </a:lnTo>
                  <a:cubicBezTo>
                    <a:pt x="23568" y="5536"/>
                    <a:pt x="23539" y="5478"/>
                    <a:pt x="23482" y="5421"/>
                  </a:cubicBezTo>
                  <a:close/>
                  <a:moveTo>
                    <a:pt x="2368" y="5478"/>
                  </a:moveTo>
                  <a:cubicBezTo>
                    <a:pt x="2340" y="5507"/>
                    <a:pt x="2311" y="5564"/>
                    <a:pt x="2283" y="5650"/>
                  </a:cubicBezTo>
                  <a:lnTo>
                    <a:pt x="2711" y="5935"/>
                  </a:lnTo>
                  <a:cubicBezTo>
                    <a:pt x="2739" y="5906"/>
                    <a:pt x="2768" y="5821"/>
                    <a:pt x="2796" y="5792"/>
                  </a:cubicBezTo>
                  <a:lnTo>
                    <a:pt x="2368" y="5478"/>
                  </a:lnTo>
                  <a:close/>
                  <a:moveTo>
                    <a:pt x="23967" y="6192"/>
                  </a:moveTo>
                  <a:lnTo>
                    <a:pt x="23539" y="6477"/>
                  </a:lnTo>
                  <a:cubicBezTo>
                    <a:pt x="23539" y="6506"/>
                    <a:pt x="23568" y="6563"/>
                    <a:pt x="23596" y="6620"/>
                  </a:cubicBezTo>
                  <a:lnTo>
                    <a:pt x="24053" y="6334"/>
                  </a:lnTo>
                  <a:cubicBezTo>
                    <a:pt x="24024" y="6277"/>
                    <a:pt x="23996" y="6220"/>
                    <a:pt x="23967" y="6192"/>
                  </a:cubicBezTo>
                  <a:close/>
                  <a:moveTo>
                    <a:pt x="1883" y="6220"/>
                  </a:moveTo>
                  <a:cubicBezTo>
                    <a:pt x="1855" y="6249"/>
                    <a:pt x="1855" y="6334"/>
                    <a:pt x="1798" y="6391"/>
                  </a:cubicBezTo>
                  <a:lnTo>
                    <a:pt x="2254" y="6648"/>
                  </a:lnTo>
                  <a:cubicBezTo>
                    <a:pt x="2254" y="6620"/>
                    <a:pt x="2311" y="6534"/>
                    <a:pt x="2340" y="6506"/>
                  </a:cubicBezTo>
                  <a:lnTo>
                    <a:pt x="1883" y="6220"/>
                  </a:lnTo>
                  <a:close/>
                  <a:moveTo>
                    <a:pt x="24424" y="6962"/>
                  </a:moveTo>
                  <a:lnTo>
                    <a:pt x="23967" y="7219"/>
                  </a:lnTo>
                  <a:cubicBezTo>
                    <a:pt x="23996" y="7247"/>
                    <a:pt x="23996" y="7333"/>
                    <a:pt x="24024" y="7362"/>
                  </a:cubicBezTo>
                  <a:lnTo>
                    <a:pt x="24481" y="7105"/>
                  </a:lnTo>
                  <a:cubicBezTo>
                    <a:pt x="24481" y="7076"/>
                    <a:pt x="24452" y="6991"/>
                    <a:pt x="24424" y="6962"/>
                  </a:cubicBezTo>
                  <a:close/>
                  <a:moveTo>
                    <a:pt x="1455" y="6991"/>
                  </a:moveTo>
                  <a:cubicBezTo>
                    <a:pt x="1427" y="7048"/>
                    <a:pt x="1427" y="7105"/>
                    <a:pt x="1370" y="7133"/>
                  </a:cubicBezTo>
                  <a:lnTo>
                    <a:pt x="1826" y="7390"/>
                  </a:lnTo>
                  <a:cubicBezTo>
                    <a:pt x="1883" y="7362"/>
                    <a:pt x="1883" y="7276"/>
                    <a:pt x="1912" y="7247"/>
                  </a:cubicBezTo>
                  <a:lnTo>
                    <a:pt x="1455" y="6991"/>
                  </a:lnTo>
                  <a:close/>
                  <a:moveTo>
                    <a:pt x="1056" y="7790"/>
                  </a:moveTo>
                  <a:cubicBezTo>
                    <a:pt x="1056" y="7847"/>
                    <a:pt x="1027" y="7904"/>
                    <a:pt x="999" y="7932"/>
                  </a:cubicBezTo>
                  <a:lnTo>
                    <a:pt x="1484" y="8132"/>
                  </a:lnTo>
                  <a:cubicBezTo>
                    <a:pt x="1512" y="8103"/>
                    <a:pt x="1512" y="8046"/>
                    <a:pt x="1569" y="7989"/>
                  </a:cubicBezTo>
                  <a:lnTo>
                    <a:pt x="1056" y="7790"/>
                  </a:lnTo>
                  <a:close/>
                  <a:moveTo>
                    <a:pt x="24823" y="7790"/>
                  </a:moveTo>
                  <a:lnTo>
                    <a:pt x="24309" y="7989"/>
                  </a:lnTo>
                  <a:cubicBezTo>
                    <a:pt x="24338" y="8046"/>
                    <a:pt x="24338" y="8103"/>
                    <a:pt x="24395" y="8189"/>
                  </a:cubicBezTo>
                  <a:lnTo>
                    <a:pt x="24880" y="7961"/>
                  </a:lnTo>
                  <a:cubicBezTo>
                    <a:pt x="24852" y="7904"/>
                    <a:pt x="24852" y="7847"/>
                    <a:pt x="24823" y="7790"/>
                  </a:cubicBezTo>
                  <a:close/>
                  <a:moveTo>
                    <a:pt x="25137" y="8617"/>
                  </a:moveTo>
                  <a:lnTo>
                    <a:pt x="24623" y="8788"/>
                  </a:lnTo>
                  <a:cubicBezTo>
                    <a:pt x="24623" y="8845"/>
                    <a:pt x="24680" y="8902"/>
                    <a:pt x="24709" y="8959"/>
                  </a:cubicBezTo>
                  <a:lnTo>
                    <a:pt x="25194" y="8788"/>
                  </a:lnTo>
                  <a:cubicBezTo>
                    <a:pt x="25165" y="8703"/>
                    <a:pt x="25165" y="8674"/>
                    <a:pt x="25137" y="8617"/>
                  </a:cubicBezTo>
                  <a:close/>
                  <a:moveTo>
                    <a:pt x="742" y="8646"/>
                  </a:moveTo>
                  <a:cubicBezTo>
                    <a:pt x="742" y="8674"/>
                    <a:pt x="713" y="8760"/>
                    <a:pt x="656" y="8817"/>
                  </a:cubicBezTo>
                  <a:lnTo>
                    <a:pt x="1170" y="8988"/>
                  </a:lnTo>
                  <a:cubicBezTo>
                    <a:pt x="1198" y="8931"/>
                    <a:pt x="1198" y="8902"/>
                    <a:pt x="1227" y="8817"/>
                  </a:cubicBezTo>
                  <a:lnTo>
                    <a:pt x="742" y="8646"/>
                  </a:lnTo>
                  <a:close/>
                  <a:moveTo>
                    <a:pt x="25394" y="9473"/>
                  </a:moveTo>
                  <a:lnTo>
                    <a:pt x="24880" y="9616"/>
                  </a:lnTo>
                  <a:cubicBezTo>
                    <a:pt x="24909" y="9673"/>
                    <a:pt x="24909" y="9701"/>
                    <a:pt x="24909" y="9787"/>
                  </a:cubicBezTo>
                  <a:lnTo>
                    <a:pt x="25422" y="9644"/>
                  </a:lnTo>
                  <a:cubicBezTo>
                    <a:pt x="25422" y="9559"/>
                    <a:pt x="25394" y="9530"/>
                    <a:pt x="25394" y="9473"/>
                  </a:cubicBezTo>
                  <a:close/>
                  <a:moveTo>
                    <a:pt x="485" y="9501"/>
                  </a:moveTo>
                  <a:cubicBezTo>
                    <a:pt x="457" y="9530"/>
                    <a:pt x="457" y="9616"/>
                    <a:pt x="457" y="9673"/>
                  </a:cubicBezTo>
                  <a:lnTo>
                    <a:pt x="942" y="9815"/>
                  </a:lnTo>
                  <a:cubicBezTo>
                    <a:pt x="942" y="9758"/>
                    <a:pt x="999" y="9701"/>
                    <a:pt x="999" y="9644"/>
                  </a:cubicBezTo>
                  <a:lnTo>
                    <a:pt x="485" y="9501"/>
                  </a:lnTo>
                  <a:close/>
                  <a:moveTo>
                    <a:pt x="285" y="10357"/>
                  </a:moveTo>
                  <a:cubicBezTo>
                    <a:pt x="228" y="10415"/>
                    <a:pt x="228" y="10443"/>
                    <a:pt x="200" y="10529"/>
                  </a:cubicBezTo>
                  <a:lnTo>
                    <a:pt x="742" y="10643"/>
                  </a:lnTo>
                  <a:cubicBezTo>
                    <a:pt x="742" y="10557"/>
                    <a:pt x="770" y="10529"/>
                    <a:pt x="770" y="10443"/>
                  </a:cubicBezTo>
                  <a:lnTo>
                    <a:pt x="285" y="10357"/>
                  </a:lnTo>
                  <a:close/>
                  <a:moveTo>
                    <a:pt x="25593" y="10357"/>
                  </a:moveTo>
                  <a:lnTo>
                    <a:pt x="25108" y="10443"/>
                  </a:lnTo>
                  <a:lnTo>
                    <a:pt x="25108" y="10643"/>
                  </a:lnTo>
                  <a:lnTo>
                    <a:pt x="25622" y="10529"/>
                  </a:lnTo>
                  <a:cubicBezTo>
                    <a:pt x="25622" y="10443"/>
                    <a:pt x="25593" y="10415"/>
                    <a:pt x="25593" y="10357"/>
                  </a:cubicBezTo>
                  <a:close/>
                  <a:moveTo>
                    <a:pt x="25765" y="11213"/>
                  </a:moveTo>
                  <a:lnTo>
                    <a:pt x="25251" y="11270"/>
                  </a:lnTo>
                  <a:cubicBezTo>
                    <a:pt x="25251" y="11356"/>
                    <a:pt x="25251" y="11385"/>
                    <a:pt x="25280" y="11470"/>
                  </a:cubicBezTo>
                  <a:lnTo>
                    <a:pt x="25822" y="11385"/>
                  </a:lnTo>
                  <a:cubicBezTo>
                    <a:pt x="25765" y="11328"/>
                    <a:pt x="25765" y="11270"/>
                    <a:pt x="25765" y="11213"/>
                  </a:cubicBezTo>
                  <a:close/>
                  <a:moveTo>
                    <a:pt x="86" y="11242"/>
                  </a:moveTo>
                  <a:cubicBezTo>
                    <a:pt x="86" y="11328"/>
                    <a:pt x="86" y="11356"/>
                    <a:pt x="57" y="11413"/>
                  </a:cubicBezTo>
                  <a:lnTo>
                    <a:pt x="599" y="11499"/>
                  </a:lnTo>
                  <a:cubicBezTo>
                    <a:pt x="628" y="11413"/>
                    <a:pt x="628" y="11385"/>
                    <a:pt x="628" y="11328"/>
                  </a:cubicBezTo>
                  <a:lnTo>
                    <a:pt x="86" y="11242"/>
                  </a:lnTo>
                  <a:close/>
                  <a:moveTo>
                    <a:pt x="25850" y="12098"/>
                  </a:moveTo>
                  <a:lnTo>
                    <a:pt x="25308" y="12126"/>
                  </a:lnTo>
                  <a:lnTo>
                    <a:pt x="25308" y="12326"/>
                  </a:lnTo>
                  <a:lnTo>
                    <a:pt x="25850" y="12269"/>
                  </a:lnTo>
                  <a:lnTo>
                    <a:pt x="25850" y="12098"/>
                  </a:lnTo>
                  <a:close/>
                  <a:moveTo>
                    <a:pt x="29" y="12126"/>
                  </a:moveTo>
                  <a:lnTo>
                    <a:pt x="29" y="12326"/>
                  </a:lnTo>
                  <a:lnTo>
                    <a:pt x="571" y="12355"/>
                  </a:lnTo>
                  <a:lnTo>
                    <a:pt x="571" y="12155"/>
                  </a:lnTo>
                  <a:lnTo>
                    <a:pt x="29" y="12126"/>
                  </a:lnTo>
                  <a:close/>
                  <a:moveTo>
                    <a:pt x="25337" y="12982"/>
                  </a:moveTo>
                  <a:lnTo>
                    <a:pt x="25337" y="13182"/>
                  </a:lnTo>
                  <a:lnTo>
                    <a:pt x="25879" y="13182"/>
                  </a:lnTo>
                  <a:lnTo>
                    <a:pt x="25879" y="12982"/>
                  </a:lnTo>
                  <a:close/>
                  <a:moveTo>
                    <a:pt x="0" y="13039"/>
                  </a:moveTo>
                  <a:lnTo>
                    <a:pt x="0" y="13211"/>
                  </a:lnTo>
                  <a:lnTo>
                    <a:pt x="514" y="13211"/>
                  </a:lnTo>
                  <a:lnTo>
                    <a:pt x="514" y="13039"/>
                  </a:lnTo>
                  <a:close/>
                  <a:moveTo>
                    <a:pt x="571" y="13895"/>
                  </a:moveTo>
                  <a:lnTo>
                    <a:pt x="29" y="13924"/>
                  </a:lnTo>
                  <a:lnTo>
                    <a:pt x="29" y="14095"/>
                  </a:lnTo>
                  <a:lnTo>
                    <a:pt x="571" y="14067"/>
                  </a:lnTo>
                  <a:lnTo>
                    <a:pt x="571" y="13895"/>
                  </a:lnTo>
                  <a:close/>
                  <a:moveTo>
                    <a:pt x="25308" y="13895"/>
                  </a:moveTo>
                  <a:lnTo>
                    <a:pt x="25308" y="14067"/>
                  </a:lnTo>
                  <a:lnTo>
                    <a:pt x="25850" y="14095"/>
                  </a:lnTo>
                  <a:lnTo>
                    <a:pt x="25850" y="13924"/>
                  </a:lnTo>
                  <a:lnTo>
                    <a:pt x="25308" y="13895"/>
                  </a:lnTo>
                  <a:close/>
                  <a:moveTo>
                    <a:pt x="656" y="14723"/>
                  </a:moveTo>
                  <a:lnTo>
                    <a:pt x="143" y="14808"/>
                  </a:lnTo>
                  <a:cubicBezTo>
                    <a:pt x="143" y="14894"/>
                    <a:pt x="143" y="14923"/>
                    <a:pt x="171" y="14980"/>
                  </a:cubicBezTo>
                  <a:lnTo>
                    <a:pt x="713" y="14923"/>
                  </a:lnTo>
                  <a:cubicBezTo>
                    <a:pt x="656" y="14837"/>
                    <a:pt x="656" y="14808"/>
                    <a:pt x="656" y="14723"/>
                  </a:cubicBezTo>
                  <a:close/>
                  <a:moveTo>
                    <a:pt x="25194" y="14723"/>
                  </a:moveTo>
                  <a:cubicBezTo>
                    <a:pt x="25194" y="14780"/>
                    <a:pt x="25194" y="14837"/>
                    <a:pt x="25165" y="14923"/>
                  </a:cubicBezTo>
                  <a:lnTo>
                    <a:pt x="25708" y="14980"/>
                  </a:lnTo>
                  <a:cubicBezTo>
                    <a:pt x="25736" y="14923"/>
                    <a:pt x="25736" y="14894"/>
                    <a:pt x="25736" y="14808"/>
                  </a:cubicBezTo>
                  <a:lnTo>
                    <a:pt x="25194" y="14723"/>
                  </a:lnTo>
                  <a:close/>
                  <a:moveTo>
                    <a:pt x="25051" y="15550"/>
                  </a:moveTo>
                  <a:cubicBezTo>
                    <a:pt x="25051" y="15636"/>
                    <a:pt x="25023" y="15664"/>
                    <a:pt x="25023" y="15750"/>
                  </a:cubicBezTo>
                  <a:lnTo>
                    <a:pt x="25536" y="15836"/>
                  </a:lnTo>
                  <a:cubicBezTo>
                    <a:pt x="25536" y="15779"/>
                    <a:pt x="25565" y="15750"/>
                    <a:pt x="25565" y="15664"/>
                  </a:cubicBezTo>
                  <a:lnTo>
                    <a:pt x="25051" y="15550"/>
                  </a:lnTo>
                  <a:close/>
                  <a:moveTo>
                    <a:pt x="770" y="15607"/>
                  </a:moveTo>
                  <a:lnTo>
                    <a:pt x="285" y="15693"/>
                  </a:lnTo>
                  <a:cubicBezTo>
                    <a:pt x="314" y="15779"/>
                    <a:pt x="314" y="15807"/>
                    <a:pt x="314" y="15893"/>
                  </a:cubicBezTo>
                  <a:lnTo>
                    <a:pt x="799" y="15779"/>
                  </a:lnTo>
                  <a:cubicBezTo>
                    <a:pt x="799" y="15693"/>
                    <a:pt x="770" y="15664"/>
                    <a:pt x="770" y="15607"/>
                  </a:cubicBezTo>
                  <a:close/>
                  <a:moveTo>
                    <a:pt x="1027" y="16406"/>
                  </a:moveTo>
                  <a:lnTo>
                    <a:pt x="514" y="16549"/>
                  </a:lnTo>
                  <a:cubicBezTo>
                    <a:pt x="514" y="16635"/>
                    <a:pt x="571" y="16663"/>
                    <a:pt x="571" y="16749"/>
                  </a:cubicBezTo>
                  <a:lnTo>
                    <a:pt x="1056" y="16606"/>
                  </a:lnTo>
                  <a:cubicBezTo>
                    <a:pt x="1056" y="16520"/>
                    <a:pt x="1027" y="16492"/>
                    <a:pt x="1027" y="16406"/>
                  </a:cubicBezTo>
                  <a:close/>
                  <a:moveTo>
                    <a:pt x="24852" y="16406"/>
                  </a:moveTo>
                  <a:cubicBezTo>
                    <a:pt x="24852" y="16463"/>
                    <a:pt x="24823" y="16520"/>
                    <a:pt x="24823" y="16606"/>
                  </a:cubicBezTo>
                  <a:lnTo>
                    <a:pt x="25308" y="16749"/>
                  </a:lnTo>
                  <a:cubicBezTo>
                    <a:pt x="25308" y="16663"/>
                    <a:pt x="25337" y="16635"/>
                    <a:pt x="25337" y="16549"/>
                  </a:cubicBezTo>
                  <a:lnTo>
                    <a:pt x="24852" y="16406"/>
                  </a:lnTo>
                  <a:close/>
                  <a:moveTo>
                    <a:pt x="1313" y="17234"/>
                  </a:moveTo>
                  <a:lnTo>
                    <a:pt x="799" y="17405"/>
                  </a:lnTo>
                  <a:cubicBezTo>
                    <a:pt x="799" y="17491"/>
                    <a:pt x="856" y="17519"/>
                    <a:pt x="885" y="17548"/>
                  </a:cubicBezTo>
                  <a:lnTo>
                    <a:pt x="1370" y="17376"/>
                  </a:lnTo>
                  <a:cubicBezTo>
                    <a:pt x="1341" y="17348"/>
                    <a:pt x="1341" y="17262"/>
                    <a:pt x="1313" y="17234"/>
                  </a:cubicBezTo>
                  <a:close/>
                  <a:moveTo>
                    <a:pt x="24566" y="17205"/>
                  </a:moveTo>
                  <a:cubicBezTo>
                    <a:pt x="24566" y="17262"/>
                    <a:pt x="24538" y="17319"/>
                    <a:pt x="24538" y="17376"/>
                  </a:cubicBezTo>
                  <a:lnTo>
                    <a:pt x="24994" y="17548"/>
                  </a:lnTo>
                  <a:cubicBezTo>
                    <a:pt x="25023" y="17491"/>
                    <a:pt x="25023" y="17462"/>
                    <a:pt x="25051" y="17376"/>
                  </a:cubicBezTo>
                  <a:lnTo>
                    <a:pt x="24566" y="17205"/>
                  </a:lnTo>
                  <a:close/>
                  <a:moveTo>
                    <a:pt x="1598" y="18033"/>
                  </a:moveTo>
                  <a:lnTo>
                    <a:pt x="1141" y="18232"/>
                  </a:lnTo>
                  <a:lnTo>
                    <a:pt x="1198" y="18375"/>
                  </a:lnTo>
                  <a:lnTo>
                    <a:pt x="1655" y="18175"/>
                  </a:lnTo>
                  <a:lnTo>
                    <a:pt x="1598" y="18033"/>
                  </a:lnTo>
                  <a:close/>
                  <a:moveTo>
                    <a:pt x="24252" y="18033"/>
                  </a:moveTo>
                  <a:cubicBezTo>
                    <a:pt x="24252" y="18061"/>
                    <a:pt x="24195" y="18118"/>
                    <a:pt x="24167" y="18204"/>
                  </a:cubicBezTo>
                  <a:lnTo>
                    <a:pt x="24623" y="18404"/>
                  </a:lnTo>
                  <a:cubicBezTo>
                    <a:pt x="24680" y="18346"/>
                    <a:pt x="24680" y="18318"/>
                    <a:pt x="24709" y="18232"/>
                  </a:cubicBezTo>
                  <a:lnTo>
                    <a:pt x="24252" y="18033"/>
                  </a:lnTo>
                  <a:close/>
                  <a:moveTo>
                    <a:pt x="23881" y="18774"/>
                  </a:moveTo>
                  <a:cubicBezTo>
                    <a:pt x="23853" y="18832"/>
                    <a:pt x="23824" y="18889"/>
                    <a:pt x="23824" y="18917"/>
                  </a:cubicBezTo>
                  <a:lnTo>
                    <a:pt x="24281" y="19174"/>
                  </a:lnTo>
                  <a:cubicBezTo>
                    <a:pt x="24281" y="19117"/>
                    <a:pt x="24309" y="19060"/>
                    <a:pt x="24338" y="19031"/>
                  </a:cubicBezTo>
                  <a:lnTo>
                    <a:pt x="23881" y="18774"/>
                  </a:lnTo>
                  <a:close/>
                  <a:moveTo>
                    <a:pt x="1997" y="18803"/>
                  </a:moveTo>
                  <a:lnTo>
                    <a:pt x="1512" y="19060"/>
                  </a:lnTo>
                  <a:cubicBezTo>
                    <a:pt x="1512" y="19088"/>
                    <a:pt x="1569" y="19174"/>
                    <a:pt x="1598" y="19202"/>
                  </a:cubicBezTo>
                  <a:lnTo>
                    <a:pt x="2054" y="18946"/>
                  </a:lnTo>
                  <a:cubicBezTo>
                    <a:pt x="2054" y="18917"/>
                    <a:pt x="2026" y="18832"/>
                    <a:pt x="1997" y="18803"/>
                  </a:cubicBezTo>
                  <a:close/>
                  <a:moveTo>
                    <a:pt x="23454" y="19516"/>
                  </a:moveTo>
                  <a:cubicBezTo>
                    <a:pt x="23425" y="19602"/>
                    <a:pt x="23396" y="19630"/>
                    <a:pt x="23396" y="19659"/>
                  </a:cubicBezTo>
                  <a:lnTo>
                    <a:pt x="23824" y="19944"/>
                  </a:lnTo>
                  <a:cubicBezTo>
                    <a:pt x="23853" y="19916"/>
                    <a:pt x="23881" y="19830"/>
                    <a:pt x="23910" y="19802"/>
                  </a:cubicBezTo>
                  <a:lnTo>
                    <a:pt x="23454" y="19516"/>
                  </a:lnTo>
                  <a:close/>
                  <a:moveTo>
                    <a:pt x="2425" y="19545"/>
                  </a:moveTo>
                  <a:lnTo>
                    <a:pt x="1997" y="19830"/>
                  </a:lnTo>
                  <a:cubicBezTo>
                    <a:pt x="2026" y="19887"/>
                    <a:pt x="2054" y="19944"/>
                    <a:pt x="2083" y="19973"/>
                  </a:cubicBezTo>
                  <a:lnTo>
                    <a:pt x="2511" y="19687"/>
                  </a:lnTo>
                  <a:cubicBezTo>
                    <a:pt x="2482" y="19659"/>
                    <a:pt x="2454" y="19573"/>
                    <a:pt x="2425" y="19545"/>
                  </a:cubicBezTo>
                  <a:close/>
                  <a:moveTo>
                    <a:pt x="22968" y="20230"/>
                  </a:moveTo>
                  <a:cubicBezTo>
                    <a:pt x="22911" y="20315"/>
                    <a:pt x="22883" y="20344"/>
                    <a:pt x="22854" y="20372"/>
                  </a:cubicBezTo>
                  <a:lnTo>
                    <a:pt x="23282" y="20686"/>
                  </a:lnTo>
                  <a:cubicBezTo>
                    <a:pt x="23311" y="20658"/>
                    <a:pt x="23339" y="20601"/>
                    <a:pt x="23396" y="20543"/>
                  </a:cubicBezTo>
                  <a:lnTo>
                    <a:pt x="22968" y="20230"/>
                  </a:lnTo>
                  <a:close/>
                  <a:moveTo>
                    <a:pt x="2910" y="20258"/>
                  </a:moveTo>
                  <a:lnTo>
                    <a:pt x="2482" y="20601"/>
                  </a:lnTo>
                  <a:cubicBezTo>
                    <a:pt x="2511" y="20629"/>
                    <a:pt x="2539" y="20686"/>
                    <a:pt x="2596" y="20743"/>
                  </a:cubicBezTo>
                  <a:lnTo>
                    <a:pt x="3024" y="20401"/>
                  </a:lnTo>
                  <a:cubicBezTo>
                    <a:pt x="2996" y="20372"/>
                    <a:pt x="2939" y="20287"/>
                    <a:pt x="2910" y="20258"/>
                  </a:cubicBezTo>
                  <a:close/>
                  <a:moveTo>
                    <a:pt x="22455" y="20914"/>
                  </a:moveTo>
                  <a:cubicBezTo>
                    <a:pt x="22426" y="20943"/>
                    <a:pt x="22398" y="21028"/>
                    <a:pt x="22341" y="21028"/>
                  </a:cubicBezTo>
                  <a:lnTo>
                    <a:pt x="22740" y="21371"/>
                  </a:lnTo>
                  <a:cubicBezTo>
                    <a:pt x="22769" y="21342"/>
                    <a:pt x="22826" y="21257"/>
                    <a:pt x="22854" y="21228"/>
                  </a:cubicBezTo>
                  <a:lnTo>
                    <a:pt x="22455" y="20914"/>
                  </a:lnTo>
                  <a:close/>
                  <a:moveTo>
                    <a:pt x="3452" y="20943"/>
                  </a:moveTo>
                  <a:lnTo>
                    <a:pt x="3053" y="21314"/>
                  </a:lnTo>
                  <a:cubicBezTo>
                    <a:pt x="3082" y="21342"/>
                    <a:pt x="3110" y="21399"/>
                    <a:pt x="3167" y="21456"/>
                  </a:cubicBezTo>
                  <a:lnTo>
                    <a:pt x="3567" y="21086"/>
                  </a:lnTo>
                  <a:cubicBezTo>
                    <a:pt x="3509" y="21028"/>
                    <a:pt x="3481" y="20971"/>
                    <a:pt x="3452" y="20943"/>
                  </a:cubicBezTo>
                  <a:close/>
                  <a:moveTo>
                    <a:pt x="4023" y="21542"/>
                  </a:moveTo>
                  <a:lnTo>
                    <a:pt x="3624" y="21884"/>
                  </a:lnTo>
                  <a:lnTo>
                    <a:pt x="3766" y="22027"/>
                  </a:lnTo>
                  <a:lnTo>
                    <a:pt x="4137" y="21656"/>
                  </a:lnTo>
                  <a:lnTo>
                    <a:pt x="4023" y="21542"/>
                  </a:lnTo>
                  <a:close/>
                  <a:moveTo>
                    <a:pt x="21884" y="21542"/>
                  </a:moveTo>
                  <a:cubicBezTo>
                    <a:pt x="21827" y="21599"/>
                    <a:pt x="21770" y="21628"/>
                    <a:pt x="21770" y="21685"/>
                  </a:cubicBezTo>
                  <a:lnTo>
                    <a:pt x="22141" y="22056"/>
                  </a:lnTo>
                  <a:lnTo>
                    <a:pt x="22284" y="21913"/>
                  </a:lnTo>
                  <a:lnTo>
                    <a:pt x="21884" y="21542"/>
                  </a:lnTo>
                  <a:close/>
                  <a:moveTo>
                    <a:pt x="4622" y="22170"/>
                  </a:moveTo>
                  <a:lnTo>
                    <a:pt x="4280" y="22541"/>
                  </a:lnTo>
                  <a:cubicBezTo>
                    <a:pt x="4337" y="22598"/>
                    <a:pt x="4365" y="22626"/>
                    <a:pt x="4423" y="22655"/>
                  </a:cubicBezTo>
                  <a:lnTo>
                    <a:pt x="4765" y="22255"/>
                  </a:lnTo>
                  <a:cubicBezTo>
                    <a:pt x="4708" y="22227"/>
                    <a:pt x="4651" y="22198"/>
                    <a:pt x="4622" y="22170"/>
                  </a:cubicBezTo>
                  <a:close/>
                  <a:moveTo>
                    <a:pt x="21257" y="22170"/>
                  </a:moveTo>
                  <a:cubicBezTo>
                    <a:pt x="21199" y="22198"/>
                    <a:pt x="21171" y="22227"/>
                    <a:pt x="21114" y="22255"/>
                  </a:cubicBezTo>
                  <a:lnTo>
                    <a:pt x="21456" y="22655"/>
                  </a:lnTo>
                  <a:cubicBezTo>
                    <a:pt x="21513" y="22626"/>
                    <a:pt x="21570" y="22598"/>
                    <a:pt x="21599" y="22541"/>
                  </a:cubicBezTo>
                  <a:lnTo>
                    <a:pt x="21257" y="22170"/>
                  </a:lnTo>
                  <a:close/>
                  <a:moveTo>
                    <a:pt x="20600" y="22683"/>
                  </a:moveTo>
                  <a:cubicBezTo>
                    <a:pt x="20572" y="22740"/>
                    <a:pt x="20486" y="22769"/>
                    <a:pt x="20458" y="22797"/>
                  </a:cubicBezTo>
                  <a:lnTo>
                    <a:pt x="20771" y="23225"/>
                  </a:lnTo>
                  <a:cubicBezTo>
                    <a:pt x="20829" y="23197"/>
                    <a:pt x="20886" y="23168"/>
                    <a:pt x="20914" y="23111"/>
                  </a:cubicBezTo>
                  <a:lnTo>
                    <a:pt x="20600" y="22683"/>
                  </a:lnTo>
                  <a:close/>
                  <a:moveTo>
                    <a:pt x="5278" y="22740"/>
                  </a:moveTo>
                  <a:lnTo>
                    <a:pt x="4936" y="23168"/>
                  </a:lnTo>
                  <a:cubicBezTo>
                    <a:pt x="4993" y="23197"/>
                    <a:pt x="5050" y="23225"/>
                    <a:pt x="5079" y="23254"/>
                  </a:cubicBezTo>
                  <a:lnTo>
                    <a:pt x="5421" y="22826"/>
                  </a:lnTo>
                  <a:cubicBezTo>
                    <a:pt x="5364" y="22797"/>
                    <a:pt x="5307" y="22769"/>
                    <a:pt x="5278" y="22740"/>
                  </a:cubicBezTo>
                  <a:close/>
                  <a:moveTo>
                    <a:pt x="5992" y="23225"/>
                  </a:moveTo>
                  <a:lnTo>
                    <a:pt x="5706" y="23653"/>
                  </a:lnTo>
                  <a:cubicBezTo>
                    <a:pt x="5735" y="23682"/>
                    <a:pt x="5792" y="23739"/>
                    <a:pt x="5849" y="23768"/>
                  </a:cubicBezTo>
                  <a:lnTo>
                    <a:pt x="6134" y="23340"/>
                  </a:lnTo>
                  <a:cubicBezTo>
                    <a:pt x="6077" y="23311"/>
                    <a:pt x="6020" y="23254"/>
                    <a:pt x="5992" y="23225"/>
                  </a:cubicBezTo>
                  <a:close/>
                  <a:moveTo>
                    <a:pt x="19887" y="23225"/>
                  </a:moveTo>
                  <a:cubicBezTo>
                    <a:pt x="19858" y="23225"/>
                    <a:pt x="19830" y="23254"/>
                    <a:pt x="19744" y="23340"/>
                  </a:cubicBezTo>
                  <a:lnTo>
                    <a:pt x="20030" y="23768"/>
                  </a:lnTo>
                  <a:cubicBezTo>
                    <a:pt x="20058" y="23739"/>
                    <a:pt x="20144" y="23682"/>
                    <a:pt x="20172" y="23653"/>
                  </a:cubicBezTo>
                  <a:lnTo>
                    <a:pt x="19887" y="23225"/>
                  </a:lnTo>
                  <a:close/>
                  <a:moveTo>
                    <a:pt x="6705" y="23653"/>
                  </a:moveTo>
                  <a:lnTo>
                    <a:pt x="6448" y="24110"/>
                  </a:lnTo>
                  <a:cubicBezTo>
                    <a:pt x="6477" y="24110"/>
                    <a:pt x="6534" y="24167"/>
                    <a:pt x="6591" y="24196"/>
                  </a:cubicBezTo>
                  <a:lnTo>
                    <a:pt x="6848" y="23739"/>
                  </a:lnTo>
                  <a:cubicBezTo>
                    <a:pt x="6791" y="23739"/>
                    <a:pt x="6734" y="23682"/>
                    <a:pt x="6705" y="23653"/>
                  </a:cubicBezTo>
                  <a:close/>
                  <a:moveTo>
                    <a:pt x="19174" y="23653"/>
                  </a:moveTo>
                  <a:cubicBezTo>
                    <a:pt x="19145" y="23682"/>
                    <a:pt x="19060" y="23739"/>
                    <a:pt x="19031" y="23739"/>
                  </a:cubicBezTo>
                  <a:lnTo>
                    <a:pt x="19288" y="24196"/>
                  </a:lnTo>
                  <a:cubicBezTo>
                    <a:pt x="19316" y="24196"/>
                    <a:pt x="19402" y="24138"/>
                    <a:pt x="19430" y="24110"/>
                  </a:cubicBezTo>
                  <a:lnTo>
                    <a:pt x="19174" y="23653"/>
                  </a:lnTo>
                  <a:close/>
                  <a:moveTo>
                    <a:pt x="7475" y="24081"/>
                  </a:moveTo>
                  <a:lnTo>
                    <a:pt x="7219" y="24538"/>
                  </a:lnTo>
                  <a:cubicBezTo>
                    <a:pt x="7304" y="24595"/>
                    <a:pt x="7333" y="24595"/>
                    <a:pt x="7418" y="24624"/>
                  </a:cubicBezTo>
                  <a:lnTo>
                    <a:pt x="7618" y="24167"/>
                  </a:lnTo>
                  <a:cubicBezTo>
                    <a:pt x="7590" y="24110"/>
                    <a:pt x="7504" y="24110"/>
                    <a:pt x="7475" y="24081"/>
                  </a:cubicBezTo>
                  <a:close/>
                  <a:moveTo>
                    <a:pt x="18432" y="24081"/>
                  </a:moveTo>
                  <a:cubicBezTo>
                    <a:pt x="18346" y="24081"/>
                    <a:pt x="18318" y="24110"/>
                    <a:pt x="18289" y="24167"/>
                  </a:cubicBezTo>
                  <a:lnTo>
                    <a:pt x="18489" y="24624"/>
                  </a:lnTo>
                  <a:cubicBezTo>
                    <a:pt x="18575" y="24566"/>
                    <a:pt x="18603" y="24566"/>
                    <a:pt x="18689" y="24538"/>
                  </a:cubicBezTo>
                  <a:lnTo>
                    <a:pt x="18432" y="24081"/>
                  </a:lnTo>
                  <a:close/>
                  <a:moveTo>
                    <a:pt x="17604" y="24395"/>
                  </a:moveTo>
                  <a:cubicBezTo>
                    <a:pt x="17576" y="24452"/>
                    <a:pt x="17490" y="24452"/>
                    <a:pt x="17462" y="24481"/>
                  </a:cubicBezTo>
                  <a:lnTo>
                    <a:pt x="17633" y="24966"/>
                  </a:lnTo>
                  <a:cubicBezTo>
                    <a:pt x="17719" y="24937"/>
                    <a:pt x="17747" y="24937"/>
                    <a:pt x="17833" y="24909"/>
                  </a:cubicBezTo>
                  <a:lnTo>
                    <a:pt x="17604" y="24395"/>
                  </a:lnTo>
                  <a:close/>
                  <a:moveTo>
                    <a:pt x="8274" y="24452"/>
                  </a:moveTo>
                  <a:lnTo>
                    <a:pt x="8046" y="24937"/>
                  </a:lnTo>
                  <a:cubicBezTo>
                    <a:pt x="8132" y="24966"/>
                    <a:pt x="8160" y="24966"/>
                    <a:pt x="8217" y="25023"/>
                  </a:cubicBezTo>
                  <a:lnTo>
                    <a:pt x="8417" y="24509"/>
                  </a:lnTo>
                  <a:cubicBezTo>
                    <a:pt x="8360" y="24481"/>
                    <a:pt x="8303" y="24481"/>
                    <a:pt x="8274" y="24452"/>
                  </a:cubicBezTo>
                  <a:close/>
                  <a:moveTo>
                    <a:pt x="9045" y="24738"/>
                  </a:moveTo>
                  <a:lnTo>
                    <a:pt x="8902" y="25194"/>
                  </a:lnTo>
                  <a:cubicBezTo>
                    <a:pt x="8988" y="25223"/>
                    <a:pt x="9016" y="25251"/>
                    <a:pt x="9073" y="25251"/>
                  </a:cubicBezTo>
                  <a:lnTo>
                    <a:pt x="9216" y="24766"/>
                  </a:lnTo>
                  <a:cubicBezTo>
                    <a:pt x="9159" y="24766"/>
                    <a:pt x="9130" y="24766"/>
                    <a:pt x="9045" y="24738"/>
                  </a:cubicBezTo>
                  <a:close/>
                  <a:moveTo>
                    <a:pt x="16863" y="24766"/>
                  </a:moveTo>
                  <a:cubicBezTo>
                    <a:pt x="16777" y="24766"/>
                    <a:pt x="16748" y="24795"/>
                    <a:pt x="16691" y="24795"/>
                  </a:cubicBezTo>
                  <a:lnTo>
                    <a:pt x="16863" y="25337"/>
                  </a:lnTo>
                  <a:cubicBezTo>
                    <a:pt x="16920" y="25308"/>
                    <a:pt x="16977" y="25308"/>
                    <a:pt x="17034" y="25251"/>
                  </a:cubicBezTo>
                  <a:lnTo>
                    <a:pt x="16863" y="24766"/>
                  </a:lnTo>
                  <a:close/>
                  <a:moveTo>
                    <a:pt x="9872" y="24966"/>
                  </a:moveTo>
                  <a:lnTo>
                    <a:pt x="9758" y="25480"/>
                  </a:lnTo>
                  <a:cubicBezTo>
                    <a:pt x="9844" y="25480"/>
                    <a:pt x="9872" y="25508"/>
                    <a:pt x="9929" y="25508"/>
                  </a:cubicBezTo>
                  <a:lnTo>
                    <a:pt x="10043" y="25023"/>
                  </a:lnTo>
                  <a:cubicBezTo>
                    <a:pt x="9986" y="25023"/>
                    <a:pt x="9929" y="24966"/>
                    <a:pt x="9872" y="24966"/>
                  </a:cubicBezTo>
                  <a:close/>
                  <a:moveTo>
                    <a:pt x="16007" y="24966"/>
                  </a:moveTo>
                  <a:cubicBezTo>
                    <a:pt x="15921" y="24966"/>
                    <a:pt x="15892" y="25023"/>
                    <a:pt x="15835" y="25023"/>
                  </a:cubicBezTo>
                  <a:lnTo>
                    <a:pt x="15978" y="25508"/>
                  </a:lnTo>
                  <a:cubicBezTo>
                    <a:pt x="16035" y="25508"/>
                    <a:pt x="16064" y="25480"/>
                    <a:pt x="16149" y="25480"/>
                  </a:cubicBezTo>
                  <a:lnTo>
                    <a:pt x="16007" y="24966"/>
                  </a:lnTo>
                  <a:close/>
                  <a:moveTo>
                    <a:pt x="10728" y="25166"/>
                  </a:moveTo>
                  <a:lnTo>
                    <a:pt x="10643" y="25679"/>
                  </a:lnTo>
                  <a:cubicBezTo>
                    <a:pt x="10728" y="25679"/>
                    <a:pt x="10757" y="25736"/>
                    <a:pt x="10814" y="25736"/>
                  </a:cubicBezTo>
                  <a:lnTo>
                    <a:pt x="10899" y="25194"/>
                  </a:lnTo>
                  <a:cubicBezTo>
                    <a:pt x="10814" y="25194"/>
                    <a:pt x="10785" y="25166"/>
                    <a:pt x="10728" y="25166"/>
                  </a:cubicBezTo>
                  <a:close/>
                  <a:moveTo>
                    <a:pt x="15179" y="25166"/>
                  </a:moveTo>
                  <a:cubicBezTo>
                    <a:pt x="15094" y="25166"/>
                    <a:pt x="15065" y="25194"/>
                    <a:pt x="15008" y="25194"/>
                  </a:cubicBezTo>
                  <a:lnTo>
                    <a:pt x="15094" y="25736"/>
                  </a:lnTo>
                  <a:cubicBezTo>
                    <a:pt x="15179" y="25736"/>
                    <a:pt x="15208" y="25679"/>
                    <a:pt x="15293" y="25679"/>
                  </a:cubicBezTo>
                  <a:lnTo>
                    <a:pt x="15179" y="25166"/>
                  </a:lnTo>
                  <a:close/>
                  <a:moveTo>
                    <a:pt x="11584" y="25251"/>
                  </a:moveTo>
                  <a:lnTo>
                    <a:pt x="11556" y="25793"/>
                  </a:lnTo>
                  <a:cubicBezTo>
                    <a:pt x="11613" y="25822"/>
                    <a:pt x="11641" y="25822"/>
                    <a:pt x="11727" y="25822"/>
                  </a:cubicBezTo>
                  <a:lnTo>
                    <a:pt x="11755" y="25280"/>
                  </a:lnTo>
                  <a:cubicBezTo>
                    <a:pt x="11698" y="25251"/>
                    <a:pt x="11641" y="25251"/>
                    <a:pt x="11584" y="25251"/>
                  </a:cubicBezTo>
                  <a:close/>
                  <a:moveTo>
                    <a:pt x="14323" y="25251"/>
                  </a:moveTo>
                  <a:cubicBezTo>
                    <a:pt x="14266" y="25308"/>
                    <a:pt x="14209" y="25308"/>
                    <a:pt x="14152" y="25308"/>
                  </a:cubicBezTo>
                  <a:lnTo>
                    <a:pt x="14209" y="25822"/>
                  </a:lnTo>
                  <a:cubicBezTo>
                    <a:pt x="14295" y="25793"/>
                    <a:pt x="14323" y="25793"/>
                    <a:pt x="14409" y="25793"/>
                  </a:cubicBezTo>
                  <a:lnTo>
                    <a:pt x="14323" y="25251"/>
                  </a:lnTo>
                  <a:close/>
                  <a:moveTo>
                    <a:pt x="12440" y="25337"/>
                  </a:moveTo>
                  <a:lnTo>
                    <a:pt x="12440" y="25879"/>
                  </a:lnTo>
                  <a:lnTo>
                    <a:pt x="12611" y="25879"/>
                  </a:lnTo>
                  <a:lnTo>
                    <a:pt x="12611" y="25337"/>
                  </a:lnTo>
                  <a:close/>
                  <a:moveTo>
                    <a:pt x="13296" y="25337"/>
                  </a:moveTo>
                  <a:lnTo>
                    <a:pt x="13325" y="25879"/>
                  </a:lnTo>
                  <a:lnTo>
                    <a:pt x="13496" y="25879"/>
                  </a:lnTo>
                  <a:lnTo>
                    <a:pt x="13467" y="2533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 name="Google Shape;96;p3"/>
          <p:cNvGrpSpPr/>
          <p:nvPr/>
        </p:nvGrpSpPr>
        <p:grpSpPr>
          <a:xfrm>
            <a:off x="4311229" y="4519137"/>
            <a:ext cx="521493" cy="96586"/>
            <a:chOff x="4342567" y="4452512"/>
            <a:chExt cx="521493" cy="96586"/>
          </a:xfrm>
        </p:grpSpPr>
        <p:sp>
          <p:nvSpPr>
            <p:cNvPr id="97" name="Google Shape;97;p3"/>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00;p3"/>
          <p:cNvGrpSpPr/>
          <p:nvPr/>
        </p:nvGrpSpPr>
        <p:grpSpPr>
          <a:xfrm>
            <a:off x="-707675" y="-119500"/>
            <a:ext cx="2560275" cy="1391125"/>
            <a:chOff x="-385150" y="3176300"/>
            <a:chExt cx="2560275" cy="1391125"/>
          </a:xfrm>
        </p:grpSpPr>
        <p:sp>
          <p:nvSpPr>
            <p:cNvPr id="101" name="Google Shape;101;p3"/>
            <p:cNvSpPr/>
            <p:nvPr/>
          </p:nvSpPr>
          <p:spPr>
            <a:xfrm>
              <a:off x="2061394" y="4453694"/>
              <a:ext cx="113731" cy="113731"/>
            </a:xfrm>
            <a:custGeom>
              <a:avLst/>
              <a:gdLst/>
              <a:ahLst/>
              <a:cxnLst/>
              <a:rect l="l" t="t" r="r" b="b"/>
              <a:pathLst>
                <a:path w="1199" h="1199" extrusionOk="0">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385150" y="3176300"/>
              <a:ext cx="2503508" cy="1334325"/>
            </a:xfrm>
            <a:custGeom>
              <a:avLst/>
              <a:gdLst/>
              <a:ahLst/>
              <a:cxnLst/>
              <a:rect l="l" t="t" r="r" b="b"/>
              <a:pathLst>
                <a:path w="26393" h="14067" fill="none" extrusionOk="0">
                  <a:moveTo>
                    <a:pt x="0" y="0"/>
                  </a:moveTo>
                  <a:lnTo>
                    <a:pt x="14066" y="14067"/>
                  </a:lnTo>
                  <a:lnTo>
                    <a:pt x="26392" y="14067"/>
                  </a:lnTo>
                </a:path>
              </a:pathLst>
            </a:custGeom>
            <a:solidFill>
              <a:schemeClr val="dk1"/>
            </a:solidFill>
            <a:ln w="19050" cap="flat" cmpd="sng">
              <a:solidFill>
                <a:schemeClr val="dk1"/>
              </a:solidFill>
              <a:prstDash val="solid"/>
              <a:miter lim="28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3"/>
          <p:cNvGrpSpPr/>
          <p:nvPr/>
        </p:nvGrpSpPr>
        <p:grpSpPr>
          <a:xfrm>
            <a:off x="2635312" y="-526875"/>
            <a:ext cx="521776" cy="1399525"/>
            <a:chOff x="5413425" y="4281600"/>
            <a:chExt cx="521776" cy="1399525"/>
          </a:xfrm>
        </p:grpSpPr>
        <p:sp>
          <p:nvSpPr>
            <p:cNvPr id="104" name="Google Shape;104;p3"/>
            <p:cNvSpPr/>
            <p:nvPr/>
          </p:nvSpPr>
          <p:spPr>
            <a:xfrm>
              <a:off x="5413425" y="4281600"/>
              <a:ext cx="194335" cy="1066710"/>
            </a:xfrm>
            <a:custGeom>
              <a:avLst/>
              <a:gdLst/>
              <a:ahLst/>
              <a:cxnLst/>
              <a:rect l="l" t="t" r="r" b="b"/>
              <a:pathLst>
                <a:path w="1368" h="7509" extrusionOk="0">
                  <a:moveTo>
                    <a:pt x="0" y="1"/>
                  </a:moveTo>
                  <a:lnTo>
                    <a:pt x="0" y="7509"/>
                  </a:lnTo>
                  <a:lnTo>
                    <a:pt x="1368" y="7509"/>
                  </a:lnTo>
                  <a:lnTo>
                    <a:pt x="13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5740866" y="4614415"/>
              <a:ext cx="194335" cy="1066710"/>
            </a:xfrm>
            <a:custGeom>
              <a:avLst/>
              <a:gdLst/>
              <a:ahLst/>
              <a:cxnLst/>
              <a:rect l="l" t="t" r="r" b="b"/>
              <a:pathLst>
                <a:path w="1368" h="7509" extrusionOk="0">
                  <a:moveTo>
                    <a:pt x="0" y="0"/>
                  </a:moveTo>
                  <a:lnTo>
                    <a:pt x="0" y="7508"/>
                  </a:lnTo>
                  <a:lnTo>
                    <a:pt x="1368" y="7508"/>
                  </a:lnTo>
                  <a:lnTo>
                    <a:pt x="13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06;p3"/>
          <p:cNvGrpSpPr/>
          <p:nvPr/>
        </p:nvGrpSpPr>
        <p:grpSpPr>
          <a:xfrm>
            <a:off x="660075" y="258539"/>
            <a:ext cx="1468465" cy="620362"/>
            <a:chOff x="2156900" y="1398050"/>
            <a:chExt cx="763275" cy="322450"/>
          </a:xfrm>
        </p:grpSpPr>
        <p:sp>
          <p:nvSpPr>
            <p:cNvPr id="107" name="Google Shape;107;p3"/>
            <p:cNvSpPr/>
            <p:nvPr/>
          </p:nvSpPr>
          <p:spPr>
            <a:xfrm>
              <a:off x="2817425" y="1618475"/>
              <a:ext cx="29975" cy="28550"/>
            </a:xfrm>
            <a:custGeom>
              <a:avLst/>
              <a:gdLst/>
              <a:ahLst/>
              <a:cxnLst/>
              <a:rect l="l" t="t" r="r" b="b"/>
              <a:pathLst>
                <a:path w="1199" h="1142" extrusionOk="0">
                  <a:moveTo>
                    <a:pt x="571" y="0"/>
                  </a:moveTo>
                  <a:cubicBezTo>
                    <a:pt x="257" y="0"/>
                    <a:pt x="0" y="257"/>
                    <a:pt x="0" y="571"/>
                  </a:cubicBezTo>
                  <a:cubicBezTo>
                    <a:pt x="0" y="628"/>
                    <a:pt x="0" y="713"/>
                    <a:pt x="29" y="771"/>
                  </a:cubicBezTo>
                  <a:cubicBezTo>
                    <a:pt x="115" y="999"/>
                    <a:pt x="343" y="1141"/>
                    <a:pt x="571" y="1141"/>
                  </a:cubicBezTo>
                  <a:cubicBezTo>
                    <a:pt x="828" y="1141"/>
                    <a:pt x="1056" y="999"/>
                    <a:pt x="1113" y="771"/>
                  </a:cubicBezTo>
                  <a:cubicBezTo>
                    <a:pt x="1142" y="713"/>
                    <a:pt x="1142" y="628"/>
                    <a:pt x="1142" y="571"/>
                  </a:cubicBezTo>
                  <a:cubicBezTo>
                    <a:pt x="1199" y="285"/>
                    <a:pt x="913"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2817425" y="1471525"/>
              <a:ext cx="29975" cy="29275"/>
            </a:xfrm>
            <a:custGeom>
              <a:avLst/>
              <a:gdLst/>
              <a:ahLst/>
              <a:cxnLst/>
              <a:rect l="l" t="t" r="r" b="b"/>
              <a:pathLst>
                <a:path w="1199" h="1171" extrusionOk="0">
                  <a:moveTo>
                    <a:pt x="571" y="1"/>
                  </a:moveTo>
                  <a:cubicBezTo>
                    <a:pt x="257" y="1"/>
                    <a:pt x="0" y="229"/>
                    <a:pt x="0" y="571"/>
                  </a:cubicBezTo>
                  <a:cubicBezTo>
                    <a:pt x="0" y="885"/>
                    <a:pt x="257" y="1170"/>
                    <a:pt x="571" y="1170"/>
                  </a:cubicBezTo>
                  <a:cubicBezTo>
                    <a:pt x="885" y="1170"/>
                    <a:pt x="1142" y="914"/>
                    <a:pt x="1142" y="571"/>
                  </a:cubicBezTo>
                  <a:cubicBezTo>
                    <a:pt x="1199" y="286"/>
                    <a:pt x="913"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2744675" y="1545000"/>
              <a:ext cx="28550" cy="28550"/>
            </a:xfrm>
            <a:custGeom>
              <a:avLst/>
              <a:gdLst/>
              <a:ahLst/>
              <a:cxnLst/>
              <a:rect l="l" t="t" r="r" b="b"/>
              <a:pathLst>
                <a:path w="1142" h="1142" extrusionOk="0">
                  <a:moveTo>
                    <a:pt x="571" y="0"/>
                  </a:moveTo>
                  <a:cubicBezTo>
                    <a:pt x="257" y="0"/>
                    <a:pt x="0" y="257"/>
                    <a:pt x="0" y="571"/>
                  </a:cubicBezTo>
                  <a:cubicBezTo>
                    <a:pt x="0" y="913"/>
                    <a:pt x="228" y="1142"/>
                    <a:pt x="571" y="1142"/>
                  </a:cubicBezTo>
                  <a:cubicBezTo>
                    <a:pt x="885" y="1142"/>
                    <a:pt x="1141" y="885"/>
                    <a:pt x="1141" y="571"/>
                  </a:cubicBezTo>
                  <a:cubicBezTo>
                    <a:pt x="1141" y="257"/>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2891600" y="1545000"/>
              <a:ext cx="28575" cy="28550"/>
            </a:xfrm>
            <a:custGeom>
              <a:avLst/>
              <a:gdLst/>
              <a:ahLst/>
              <a:cxnLst/>
              <a:rect l="l" t="t" r="r" b="b"/>
              <a:pathLst>
                <a:path w="1143" h="1142" extrusionOk="0">
                  <a:moveTo>
                    <a:pt x="571" y="0"/>
                  </a:moveTo>
                  <a:cubicBezTo>
                    <a:pt x="258" y="0"/>
                    <a:pt x="1" y="257"/>
                    <a:pt x="1" y="571"/>
                  </a:cubicBezTo>
                  <a:cubicBezTo>
                    <a:pt x="1" y="913"/>
                    <a:pt x="258" y="1142"/>
                    <a:pt x="571" y="1142"/>
                  </a:cubicBezTo>
                  <a:cubicBezTo>
                    <a:pt x="885" y="1142"/>
                    <a:pt x="1142" y="885"/>
                    <a:pt x="1142" y="571"/>
                  </a:cubicBezTo>
                  <a:cubicBezTo>
                    <a:pt x="1142" y="257"/>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2744675" y="1398050"/>
              <a:ext cx="28550" cy="28550"/>
            </a:xfrm>
            <a:custGeom>
              <a:avLst/>
              <a:gdLst/>
              <a:ahLst/>
              <a:cxnLst/>
              <a:rect l="l" t="t" r="r" b="b"/>
              <a:pathLst>
                <a:path w="1142" h="1142" extrusionOk="0">
                  <a:moveTo>
                    <a:pt x="571" y="1"/>
                  </a:moveTo>
                  <a:cubicBezTo>
                    <a:pt x="257" y="1"/>
                    <a:pt x="0" y="258"/>
                    <a:pt x="0" y="571"/>
                  </a:cubicBezTo>
                  <a:cubicBezTo>
                    <a:pt x="0" y="885"/>
                    <a:pt x="228" y="1142"/>
                    <a:pt x="571" y="1142"/>
                  </a:cubicBezTo>
                  <a:cubicBezTo>
                    <a:pt x="885" y="1142"/>
                    <a:pt x="1141" y="885"/>
                    <a:pt x="1141" y="571"/>
                  </a:cubicBezTo>
                  <a:cubicBezTo>
                    <a:pt x="1141" y="258"/>
                    <a:pt x="885"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891600" y="1398050"/>
              <a:ext cx="28575" cy="28550"/>
            </a:xfrm>
            <a:custGeom>
              <a:avLst/>
              <a:gdLst/>
              <a:ahLst/>
              <a:cxnLst/>
              <a:rect l="l" t="t" r="r" b="b"/>
              <a:pathLst>
                <a:path w="1143" h="1142" extrusionOk="0">
                  <a:moveTo>
                    <a:pt x="571" y="1"/>
                  </a:moveTo>
                  <a:cubicBezTo>
                    <a:pt x="258" y="1"/>
                    <a:pt x="1" y="258"/>
                    <a:pt x="1" y="571"/>
                  </a:cubicBezTo>
                  <a:cubicBezTo>
                    <a:pt x="1" y="885"/>
                    <a:pt x="258" y="1142"/>
                    <a:pt x="571" y="1142"/>
                  </a:cubicBezTo>
                  <a:cubicBezTo>
                    <a:pt x="885" y="1142"/>
                    <a:pt x="1142" y="885"/>
                    <a:pt x="1142" y="571"/>
                  </a:cubicBezTo>
                  <a:cubicBezTo>
                    <a:pt x="1142" y="258"/>
                    <a:pt x="885"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2670475" y="1618475"/>
              <a:ext cx="29275" cy="28550"/>
            </a:xfrm>
            <a:custGeom>
              <a:avLst/>
              <a:gdLst/>
              <a:ahLst/>
              <a:cxnLst/>
              <a:rect l="l" t="t" r="r" b="b"/>
              <a:pathLst>
                <a:path w="1171" h="1142" extrusionOk="0">
                  <a:moveTo>
                    <a:pt x="571" y="0"/>
                  </a:moveTo>
                  <a:cubicBezTo>
                    <a:pt x="258" y="0"/>
                    <a:pt x="1" y="257"/>
                    <a:pt x="1" y="571"/>
                  </a:cubicBezTo>
                  <a:cubicBezTo>
                    <a:pt x="1" y="628"/>
                    <a:pt x="1" y="713"/>
                    <a:pt x="29" y="771"/>
                  </a:cubicBezTo>
                  <a:cubicBezTo>
                    <a:pt x="143" y="999"/>
                    <a:pt x="315" y="1141"/>
                    <a:pt x="571" y="1141"/>
                  </a:cubicBezTo>
                  <a:cubicBezTo>
                    <a:pt x="828" y="1141"/>
                    <a:pt x="1028" y="999"/>
                    <a:pt x="1114" y="771"/>
                  </a:cubicBezTo>
                  <a:cubicBezTo>
                    <a:pt x="1142" y="713"/>
                    <a:pt x="1142" y="628"/>
                    <a:pt x="1142" y="571"/>
                  </a:cubicBezTo>
                  <a:cubicBezTo>
                    <a:pt x="1171" y="285"/>
                    <a:pt x="914"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2670475" y="1471525"/>
              <a:ext cx="29275" cy="29275"/>
            </a:xfrm>
            <a:custGeom>
              <a:avLst/>
              <a:gdLst/>
              <a:ahLst/>
              <a:cxnLst/>
              <a:rect l="l" t="t" r="r" b="b"/>
              <a:pathLst>
                <a:path w="1171" h="1171" extrusionOk="0">
                  <a:moveTo>
                    <a:pt x="571" y="1"/>
                  </a:moveTo>
                  <a:cubicBezTo>
                    <a:pt x="258" y="1"/>
                    <a:pt x="1" y="229"/>
                    <a:pt x="1" y="571"/>
                  </a:cubicBezTo>
                  <a:cubicBezTo>
                    <a:pt x="1" y="885"/>
                    <a:pt x="258" y="1170"/>
                    <a:pt x="571" y="1170"/>
                  </a:cubicBezTo>
                  <a:cubicBezTo>
                    <a:pt x="885" y="1170"/>
                    <a:pt x="1142" y="914"/>
                    <a:pt x="1142" y="571"/>
                  </a:cubicBezTo>
                  <a:cubicBezTo>
                    <a:pt x="1171" y="286"/>
                    <a:pt x="914"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744675" y="1692650"/>
              <a:ext cx="28550" cy="27850"/>
            </a:xfrm>
            <a:custGeom>
              <a:avLst/>
              <a:gdLst/>
              <a:ahLst/>
              <a:cxnLst/>
              <a:rect l="l" t="t" r="r" b="b"/>
              <a:pathLst>
                <a:path w="1142" h="1114" extrusionOk="0">
                  <a:moveTo>
                    <a:pt x="571" y="0"/>
                  </a:moveTo>
                  <a:cubicBezTo>
                    <a:pt x="257" y="0"/>
                    <a:pt x="0" y="229"/>
                    <a:pt x="0" y="543"/>
                  </a:cubicBezTo>
                  <a:cubicBezTo>
                    <a:pt x="0" y="885"/>
                    <a:pt x="228" y="1113"/>
                    <a:pt x="571" y="1113"/>
                  </a:cubicBezTo>
                  <a:cubicBezTo>
                    <a:pt x="885" y="1113"/>
                    <a:pt x="1141" y="885"/>
                    <a:pt x="1141" y="543"/>
                  </a:cubicBezTo>
                  <a:cubicBezTo>
                    <a:pt x="1141" y="229"/>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2891600" y="1692650"/>
              <a:ext cx="28575" cy="27850"/>
            </a:xfrm>
            <a:custGeom>
              <a:avLst/>
              <a:gdLst/>
              <a:ahLst/>
              <a:cxnLst/>
              <a:rect l="l" t="t" r="r" b="b"/>
              <a:pathLst>
                <a:path w="1143" h="1114" extrusionOk="0">
                  <a:moveTo>
                    <a:pt x="571" y="0"/>
                  </a:moveTo>
                  <a:cubicBezTo>
                    <a:pt x="258" y="0"/>
                    <a:pt x="1" y="229"/>
                    <a:pt x="1" y="543"/>
                  </a:cubicBezTo>
                  <a:cubicBezTo>
                    <a:pt x="1" y="885"/>
                    <a:pt x="258" y="1113"/>
                    <a:pt x="571" y="1113"/>
                  </a:cubicBezTo>
                  <a:cubicBezTo>
                    <a:pt x="885" y="1113"/>
                    <a:pt x="1142" y="885"/>
                    <a:pt x="1142" y="543"/>
                  </a:cubicBezTo>
                  <a:cubicBezTo>
                    <a:pt x="1142" y="229"/>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2524250" y="1618475"/>
              <a:ext cx="28550" cy="28550"/>
            </a:xfrm>
            <a:custGeom>
              <a:avLst/>
              <a:gdLst/>
              <a:ahLst/>
              <a:cxnLst/>
              <a:rect l="l" t="t" r="r" b="b"/>
              <a:pathLst>
                <a:path w="1142" h="1142" extrusionOk="0">
                  <a:moveTo>
                    <a:pt x="571" y="0"/>
                  </a:moveTo>
                  <a:cubicBezTo>
                    <a:pt x="258" y="0"/>
                    <a:pt x="1" y="257"/>
                    <a:pt x="1" y="571"/>
                  </a:cubicBezTo>
                  <a:cubicBezTo>
                    <a:pt x="1" y="628"/>
                    <a:pt x="1" y="713"/>
                    <a:pt x="29" y="771"/>
                  </a:cubicBezTo>
                  <a:cubicBezTo>
                    <a:pt x="115" y="999"/>
                    <a:pt x="315" y="1141"/>
                    <a:pt x="571" y="1141"/>
                  </a:cubicBezTo>
                  <a:cubicBezTo>
                    <a:pt x="828" y="1141"/>
                    <a:pt x="1028" y="999"/>
                    <a:pt x="1113" y="771"/>
                  </a:cubicBezTo>
                  <a:cubicBezTo>
                    <a:pt x="1142" y="713"/>
                    <a:pt x="1142" y="628"/>
                    <a:pt x="1142" y="571"/>
                  </a:cubicBezTo>
                  <a:cubicBezTo>
                    <a:pt x="1142" y="285"/>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2524250" y="1471525"/>
              <a:ext cx="28550" cy="29275"/>
            </a:xfrm>
            <a:custGeom>
              <a:avLst/>
              <a:gdLst/>
              <a:ahLst/>
              <a:cxnLst/>
              <a:rect l="l" t="t" r="r" b="b"/>
              <a:pathLst>
                <a:path w="1142" h="1171" extrusionOk="0">
                  <a:moveTo>
                    <a:pt x="571" y="1"/>
                  </a:moveTo>
                  <a:cubicBezTo>
                    <a:pt x="258" y="1"/>
                    <a:pt x="1" y="229"/>
                    <a:pt x="1" y="571"/>
                  </a:cubicBezTo>
                  <a:cubicBezTo>
                    <a:pt x="1" y="885"/>
                    <a:pt x="258" y="1170"/>
                    <a:pt x="571" y="1170"/>
                  </a:cubicBezTo>
                  <a:cubicBezTo>
                    <a:pt x="885" y="1170"/>
                    <a:pt x="1142" y="914"/>
                    <a:pt x="1142" y="571"/>
                  </a:cubicBezTo>
                  <a:cubicBezTo>
                    <a:pt x="1142" y="286"/>
                    <a:pt x="885"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2450075" y="1545000"/>
              <a:ext cx="29975" cy="28550"/>
            </a:xfrm>
            <a:custGeom>
              <a:avLst/>
              <a:gdLst/>
              <a:ahLst/>
              <a:cxnLst/>
              <a:rect l="l" t="t" r="r" b="b"/>
              <a:pathLst>
                <a:path w="1199" h="1142" extrusionOk="0">
                  <a:moveTo>
                    <a:pt x="571" y="0"/>
                  </a:moveTo>
                  <a:cubicBezTo>
                    <a:pt x="257" y="0"/>
                    <a:pt x="0" y="257"/>
                    <a:pt x="0" y="571"/>
                  </a:cubicBezTo>
                  <a:cubicBezTo>
                    <a:pt x="0" y="913"/>
                    <a:pt x="257" y="1142"/>
                    <a:pt x="571" y="1142"/>
                  </a:cubicBezTo>
                  <a:cubicBezTo>
                    <a:pt x="913" y="1142"/>
                    <a:pt x="1142" y="885"/>
                    <a:pt x="1142" y="571"/>
                  </a:cubicBezTo>
                  <a:cubicBezTo>
                    <a:pt x="1199" y="257"/>
                    <a:pt x="913"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2597000" y="1545000"/>
              <a:ext cx="30000" cy="28550"/>
            </a:xfrm>
            <a:custGeom>
              <a:avLst/>
              <a:gdLst/>
              <a:ahLst/>
              <a:cxnLst/>
              <a:rect l="l" t="t" r="r" b="b"/>
              <a:pathLst>
                <a:path w="1200" h="1142" extrusionOk="0">
                  <a:moveTo>
                    <a:pt x="600" y="0"/>
                  </a:moveTo>
                  <a:cubicBezTo>
                    <a:pt x="258" y="0"/>
                    <a:pt x="1" y="257"/>
                    <a:pt x="1" y="571"/>
                  </a:cubicBezTo>
                  <a:cubicBezTo>
                    <a:pt x="1" y="913"/>
                    <a:pt x="258" y="1142"/>
                    <a:pt x="600" y="1142"/>
                  </a:cubicBezTo>
                  <a:cubicBezTo>
                    <a:pt x="914" y="1142"/>
                    <a:pt x="1171" y="885"/>
                    <a:pt x="1171" y="571"/>
                  </a:cubicBezTo>
                  <a:cubicBezTo>
                    <a:pt x="1199" y="257"/>
                    <a:pt x="914" y="0"/>
                    <a:pt x="6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2450075" y="1398050"/>
              <a:ext cx="29975" cy="28550"/>
            </a:xfrm>
            <a:custGeom>
              <a:avLst/>
              <a:gdLst/>
              <a:ahLst/>
              <a:cxnLst/>
              <a:rect l="l" t="t" r="r" b="b"/>
              <a:pathLst>
                <a:path w="1199" h="1142" extrusionOk="0">
                  <a:moveTo>
                    <a:pt x="571" y="1"/>
                  </a:moveTo>
                  <a:cubicBezTo>
                    <a:pt x="257" y="1"/>
                    <a:pt x="0" y="258"/>
                    <a:pt x="0" y="571"/>
                  </a:cubicBezTo>
                  <a:cubicBezTo>
                    <a:pt x="0" y="885"/>
                    <a:pt x="257" y="1142"/>
                    <a:pt x="571" y="1142"/>
                  </a:cubicBezTo>
                  <a:cubicBezTo>
                    <a:pt x="913" y="1142"/>
                    <a:pt x="1142" y="885"/>
                    <a:pt x="1142" y="571"/>
                  </a:cubicBezTo>
                  <a:cubicBezTo>
                    <a:pt x="1199" y="258"/>
                    <a:pt x="913"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2597000" y="1398050"/>
              <a:ext cx="30000" cy="28550"/>
            </a:xfrm>
            <a:custGeom>
              <a:avLst/>
              <a:gdLst/>
              <a:ahLst/>
              <a:cxnLst/>
              <a:rect l="l" t="t" r="r" b="b"/>
              <a:pathLst>
                <a:path w="1200" h="1142" extrusionOk="0">
                  <a:moveTo>
                    <a:pt x="600" y="1"/>
                  </a:moveTo>
                  <a:cubicBezTo>
                    <a:pt x="258" y="1"/>
                    <a:pt x="1" y="258"/>
                    <a:pt x="1" y="571"/>
                  </a:cubicBezTo>
                  <a:cubicBezTo>
                    <a:pt x="1" y="885"/>
                    <a:pt x="258" y="1142"/>
                    <a:pt x="600" y="1142"/>
                  </a:cubicBezTo>
                  <a:cubicBezTo>
                    <a:pt x="914" y="1142"/>
                    <a:pt x="1171" y="885"/>
                    <a:pt x="1171" y="571"/>
                  </a:cubicBezTo>
                  <a:cubicBezTo>
                    <a:pt x="1199" y="258"/>
                    <a:pt x="914" y="1"/>
                    <a:pt x="6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2377325" y="1618475"/>
              <a:ext cx="28550" cy="28550"/>
            </a:xfrm>
            <a:custGeom>
              <a:avLst/>
              <a:gdLst/>
              <a:ahLst/>
              <a:cxnLst/>
              <a:rect l="l" t="t" r="r" b="b"/>
              <a:pathLst>
                <a:path w="1142" h="1142" extrusionOk="0">
                  <a:moveTo>
                    <a:pt x="571" y="0"/>
                  </a:moveTo>
                  <a:cubicBezTo>
                    <a:pt x="257" y="0"/>
                    <a:pt x="0" y="257"/>
                    <a:pt x="0" y="571"/>
                  </a:cubicBezTo>
                  <a:cubicBezTo>
                    <a:pt x="0" y="628"/>
                    <a:pt x="0" y="713"/>
                    <a:pt x="29" y="771"/>
                  </a:cubicBezTo>
                  <a:cubicBezTo>
                    <a:pt x="143" y="999"/>
                    <a:pt x="314" y="1141"/>
                    <a:pt x="571" y="1141"/>
                  </a:cubicBezTo>
                  <a:cubicBezTo>
                    <a:pt x="828" y="1141"/>
                    <a:pt x="1027" y="999"/>
                    <a:pt x="1113" y="771"/>
                  </a:cubicBezTo>
                  <a:cubicBezTo>
                    <a:pt x="1141" y="713"/>
                    <a:pt x="1141" y="628"/>
                    <a:pt x="1141" y="571"/>
                  </a:cubicBezTo>
                  <a:cubicBezTo>
                    <a:pt x="1141" y="285"/>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2377325" y="1471525"/>
              <a:ext cx="28550" cy="29275"/>
            </a:xfrm>
            <a:custGeom>
              <a:avLst/>
              <a:gdLst/>
              <a:ahLst/>
              <a:cxnLst/>
              <a:rect l="l" t="t" r="r" b="b"/>
              <a:pathLst>
                <a:path w="1142" h="1171" extrusionOk="0">
                  <a:moveTo>
                    <a:pt x="571" y="1"/>
                  </a:moveTo>
                  <a:cubicBezTo>
                    <a:pt x="257" y="1"/>
                    <a:pt x="0" y="229"/>
                    <a:pt x="0" y="571"/>
                  </a:cubicBezTo>
                  <a:cubicBezTo>
                    <a:pt x="0" y="885"/>
                    <a:pt x="257" y="1170"/>
                    <a:pt x="571" y="1170"/>
                  </a:cubicBezTo>
                  <a:cubicBezTo>
                    <a:pt x="885" y="1170"/>
                    <a:pt x="1141" y="914"/>
                    <a:pt x="1141" y="571"/>
                  </a:cubicBezTo>
                  <a:cubicBezTo>
                    <a:pt x="1141" y="286"/>
                    <a:pt x="885"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2450075" y="1692650"/>
              <a:ext cx="29975" cy="27850"/>
            </a:xfrm>
            <a:custGeom>
              <a:avLst/>
              <a:gdLst/>
              <a:ahLst/>
              <a:cxnLst/>
              <a:rect l="l" t="t" r="r" b="b"/>
              <a:pathLst>
                <a:path w="1199" h="1114" extrusionOk="0">
                  <a:moveTo>
                    <a:pt x="571" y="0"/>
                  </a:moveTo>
                  <a:cubicBezTo>
                    <a:pt x="257" y="0"/>
                    <a:pt x="0" y="229"/>
                    <a:pt x="0" y="543"/>
                  </a:cubicBezTo>
                  <a:cubicBezTo>
                    <a:pt x="0" y="885"/>
                    <a:pt x="257" y="1113"/>
                    <a:pt x="571" y="1113"/>
                  </a:cubicBezTo>
                  <a:cubicBezTo>
                    <a:pt x="913" y="1113"/>
                    <a:pt x="1142" y="885"/>
                    <a:pt x="1142" y="543"/>
                  </a:cubicBezTo>
                  <a:cubicBezTo>
                    <a:pt x="1199" y="229"/>
                    <a:pt x="913"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597000" y="1692650"/>
              <a:ext cx="30000" cy="27850"/>
            </a:xfrm>
            <a:custGeom>
              <a:avLst/>
              <a:gdLst/>
              <a:ahLst/>
              <a:cxnLst/>
              <a:rect l="l" t="t" r="r" b="b"/>
              <a:pathLst>
                <a:path w="1200" h="1114" extrusionOk="0">
                  <a:moveTo>
                    <a:pt x="600" y="0"/>
                  </a:moveTo>
                  <a:cubicBezTo>
                    <a:pt x="258" y="0"/>
                    <a:pt x="1" y="229"/>
                    <a:pt x="1" y="543"/>
                  </a:cubicBezTo>
                  <a:cubicBezTo>
                    <a:pt x="1" y="885"/>
                    <a:pt x="258" y="1113"/>
                    <a:pt x="600" y="1113"/>
                  </a:cubicBezTo>
                  <a:cubicBezTo>
                    <a:pt x="914" y="1113"/>
                    <a:pt x="1171" y="885"/>
                    <a:pt x="1171" y="543"/>
                  </a:cubicBezTo>
                  <a:cubicBezTo>
                    <a:pt x="1199" y="229"/>
                    <a:pt x="914" y="0"/>
                    <a:pt x="6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2230375" y="1618475"/>
              <a:ext cx="29275" cy="28550"/>
            </a:xfrm>
            <a:custGeom>
              <a:avLst/>
              <a:gdLst/>
              <a:ahLst/>
              <a:cxnLst/>
              <a:rect l="l" t="t" r="r" b="b"/>
              <a:pathLst>
                <a:path w="1171" h="1142" extrusionOk="0">
                  <a:moveTo>
                    <a:pt x="571" y="0"/>
                  </a:moveTo>
                  <a:cubicBezTo>
                    <a:pt x="229" y="0"/>
                    <a:pt x="0" y="257"/>
                    <a:pt x="0" y="571"/>
                  </a:cubicBezTo>
                  <a:cubicBezTo>
                    <a:pt x="0" y="628"/>
                    <a:pt x="0" y="713"/>
                    <a:pt x="29" y="771"/>
                  </a:cubicBezTo>
                  <a:cubicBezTo>
                    <a:pt x="86" y="999"/>
                    <a:pt x="314" y="1141"/>
                    <a:pt x="571" y="1141"/>
                  </a:cubicBezTo>
                  <a:cubicBezTo>
                    <a:pt x="799" y="1141"/>
                    <a:pt x="1028" y="999"/>
                    <a:pt x="1085" y="771"/>
                  </a:cubicBezTo>
                  <a:cubicBezTo>
                    <a:pt x="1142" y="713"/>
                    <a:pt x="1142" y="628"/>
                    <a:pt x="1142" y="571"/>
                  </a:cubicBezTo>
                  <a:cubicBezTo>
                    <a:pt x="1170" y="285"/>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2230375" y="1471525"/>
              <a:ext cx="29275" cy="29275"/>
            </a:xfrm>
            <a:custGeom>
              <a:avLst/>
              <a:gdLst/>
              <a:ahLst/>
              <a:cxnLst/>
              <a:rect l="l" t="t" r="r" b="b"/>
              <a:pathLst>
                <a:path w="1171" h="1171" extrusionOk="0">
                  <a:moveTo>
                    <a:pt x="571" y="1"/>
                  </a:moveTo>
                  <a:cubicBezTo>
                    <a:pt x="229" y="1"/>
                    <a:pt x="0" y="229"/>
                    <a:pt x="0" y="571"/>
                  </a:cubicBezTo>
                  <a:cubicBezTo>
                    <a:pt x="0" y="885"/>
                    <a:pt x="229" y="1170"/>
                    <a:pt x="571" y="1170"/>
                  </a:cubicBezTo>
                  <a:cubicBezTo>
                    <a:pt x="885" y="1170"/>
                    <a:pt x="1142" y="914"/>
                    <a:pt x="1142" y="571"/>
                  </a:cubicBezTo>
                  <a:cubicBezTo>
                    <a:pt x="1170" y="286"/>
                    <a:pt x="885"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2156900" y="1545000"/>
              <a:ext cx="28550" cy="28550"/>
            </a:xfrm>
            <a:custGeom>
              <a:avLst/>
              <a:gdLst/>
              <a:ahLst/>
              <a:cxnLst/>
              <a:rect l="l" t="t" r="r" b="b"/>
              <a:pathLst>
                <a:path w="1142" h="1142" extrusionOk="0">
                  <a:moveTo>
                    <a:pt x="571" y="0"/>
                  </a:moveTo>
                  <a:cubicBezTo>
                    <a:pt x="257" y="0"/>
                    <a:pt x="1" y="257"/>
                    <a:pt x="1" y="571"/>
                  </a:cubicBezTo>
                  <a:cubicBezTo>
                    <a:pt x="1" y="913"/>
                    <a:pt x="257" y="1142"/>
                    <a:pt x="571" y="1142"/>
                  </a:cubicBezTo>
                  <a:cubicBezTo>
                    <a:pt x="885" y="1142"/>
                    <a:pt x="1142" y="885"/>
                    <a:pt x="1142" y="571"/>
                  </a:cubicBezTo>
                  <a:cubicBezTo>
                    <a:pt x="1142" y="257"/>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2303125" y="1545000"/>
              <a:ext cx="29275" cy="28550"/>
            </a:xfrm>
            <a:custGeom>
              <a:avLst/>
              <a:gdLst/>
              <a:ahLst/>
              <a:cxnLst/>
              <a:rect l="l" t="t" r="r" b="b"/>
              <a:pathLst>
                <a:path w="1171" h="1142" extrusionOk="0">
                  <a:moveTo>
                    <a:pt x="571" y="0"/>
                  </a:moveTo>
                  <a:cubicBezTo>
                    <a:pt x="258" y="0"/>
                    <a:pt x="1" y="257"/>
                    <a:pt x="1" y="571"/>
                  </a:cubicBezTo>
                  <a:cubicBezTo>
                    <a:pt x="1" y="913"/>
                    <a:pt x="258" y="1142"/>
                    <a:pt x="571" y="1142"/>
                  </a:cubicBezTo>
                  <a:cubicBezTo>
                    <a:pt x="885" y="1142"/>
                    <a:pt x="1142" y="885"/>
                    <a:pt x="1142" y="571"/>
                  </a:cubicBezTo>
                  <a:cubicBezTo>
                    <a:pt x="1171" y="257"/>
                    <a:pt x="942"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2156900" y="1398050"/>
              <a:ext cx="28550" cy="28550"/>
            </a:xfrm>
            <a:custGeom>
              <a:avLst/>
              <a:gdLst/>
              <a:ahLst/>
              <a:cxnLst/>
              <a:rect l="l" t="t" r="r" b="b"/>
              <a:pathLst>
                <a:path w="1142" h="1142" extrusionOk="0">
                  <a:moveTo>
                    <a:pt x="571" y="1"/>
                  </a:moveTo>
                  <a:cubicBezTo>
                    <a:pt x="257" y="1"/>
                    <a:pt x="1" y="258"/>
                    <a:pt x="1" y="571"/>
                  </a:cubicBezTo>
                  <a:cubicBezTo>
                    <a:pt x="1" y="885"/>
                    <a:pt x="257" y="1142"/>
                    <a:pt x="571" y="1142"/>
                  </a:cubicBezTo>
                  <a:cubicBezTo>
                    <a:pt x="885" y="1142"/>
                    <a:pt x="1142" y="885"/>
                    <a:pt x="1142" y="571"/>
                  </a:cubicBezTo>
                  <a:cubicBezTo>
                    <a:pt x="1142" y="258"/>
                    <a:pt x="885"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2303125" y="1398050"/>
              <a:ext cx="29275" cy="28550"/>
            </a:xfrm>
            <a:custGeom>
              <a:avLst/>
              <a:gdLst/>
              <a:ahLst/>
              <a:cxnLst/>
              <a:rect l="l" t="t" r="r" b="b"/>
              <a:pathLst>
                <a:path w="1171" h="1142" extrusionOk="0">
                  <a:moveTo>
                    <a:pt x="571" y="1"/>
                  </a:moveTo>
                  <a:cubicBezTo>
                    <a:pt x="258" y="1"/>
                    <a:pt x="1" y="258"/>
                    <a:pt x="1" y="571"/>
                  </a:cubicBezTo>
                  <a:cubicBezTo>
                    <a:pt x="1" y="885"/>
                    <a:pt x="258" y="1142"/>
                    <a:pt x="571" y="1142"/>
                  </a:cubicBezTo>
                  <a:cubicBezTo>
                    <a:pt x="885" y="1142"/>
                    <a:pt x="1142" y="885"/>
                    <a:pt x="1142" y="571"/>
                  </a:cubicBezTo>
                  <a:cubicBezTo>
                    <a:pt x="1171" y="258"/>
                    <a:pt x="942"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2156900" y="1692650"/>
              <a:ext cx="28550" cy="27850"/>
            </a:xfrm>
            <a:custGeom>
              <a:avLst/>
              <a:gdLst/>
              <a:ahLst/>
              <a:cxnLst/>
              <a:rect l="l" t="t" r="r" b="b"/>
              <a:pathLst>
                <a:path w="1142" h="1114" extrusionOk="0">
                  <a:moveTo>
                    <a:pt x="571" y="0"/>
                  </a:moveTo>
                  <a:cubicBezTo>
                    <a:pt x="257" y="0"/>
                    <a:pt x="1" y="229"/>
                    <a:pt x="1" y="543"/>
                  </a:cubicBezTo>
                  <a:cubicBezTo>
                    <a:pt x="1" y="885"/>
                    <a:pt x="257" y="1113"/>
                    <a:pt x="571" y="1113"/>
                  </a:cubicBezTo>
                  <a:cubicBezTo>
                    <a:pt x="885" y="1113"/>
                    <a:pt x="1142" y="885"/>
                    <a:pt x="1142" y="543"/>
                  </a:cubicBezTo>
                  <a:cubicBezTo>
                    <a:pt x="1142" y="229"/>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2303125" y="1692650"/>
              <a:ext cx="29275" cy="27850"/>
            </a:xfrm>
            <a:custGeom>
              <a:avLst/>
              <a:gdLst/>
              <a:ahLst/>
              <a:cxnLst/>
              <a:rect l="l" t="t" r="r" b="b"/>
              <a:pathLst>
                <a:path w="1171" h="1114" extrusionOk="0">
                  <a:moveTo>
                    <a:pt x="571" y="0"/>
                  </a:moveTo>
                  <a:cubicBezTo>
                    <a:pt x="258" y="0"/>
                    <a:pt x="1" y="229"/>
                    <a:pt x="1" y="543"/>
                  </a:cubicBezTo>
                  <a:cubicBezTo>
                    <a:pt x="1" y="885"/>
                    <a:pt x="258" y="1113"/>
                    <a:pt x="571" y="1113"/>
                  </a:cubicBezTo>
                  <a:cubicBezTo>
                    <a:pt x="885" y="1113"/>
                    <a:pt x="1142" y="885"/>
                    <a:pt x="1142" y="543"/>
                  </a:cubicBezTo>
                  <a:cubicBezTo>
                    <a:pt x="1171" y="229"/>
                    <a:pt x="942"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4">
  <p:cSld name="CUSTOM_14">
    <p:spTree>
      <p:nvGrpSpPr>
        <p:cNvPr id="1" name="Shape 685"/>
        <p:cNvGrpSpPr/>
        <p:nvPr/>
      </p:nvGrpSpPr>
      <p:grpSpPr>
        <a:xfrm>
          <a:off x="0" y="0"/>
          <a:ext cx="0" cy="0"/>
          <a:chOff x="0" y="0"/>
          <a:chExt cx="0" cy="0"/>
        </a:xfrm>
      </p:grpSpPr>
      <p:grpSp>
        <p:nvGrpSpPr>
          <p:cNvPr id="686" name="Google Shape;686;p23"/>
          <p:cNvGrpSpPr/>
          <p:nvPr/>
        </p:nvGrpSpPr>
        <p:grpSpPr>
          <a:xfrm rot="7842733">
            <a:off x="-531452" y="1561511"/>
            <a:ext cx="2105252" cy="2105252"/>
            <a:chOff x="8125275" y="2967225"/>
            <a:chExt cx="1366476" cy="1366476"/>
          </a:xfrm>
        </p:grpSpPr>
        <p:sp>
          <p:nvSpPr>
            <p:cNvPr id="687" name="Google Shape;687;p23"/>
            <p:cNvSpPr/>
            <p:nvPr/>
          </p:nvSpPr>
          <p:spPr>
            <a:xfrm>
              <a:off x="8180983" y="3100078"/>
              <a:ext cx="1255063" cy="1100827"/>
            </a:xfrm>
            <a:custGeom>
              <a:avLst/>
              <a:gdLst/>
              <a:ahLst/>
              <a:cxnLst/>
              <a:rect l="l" t="t" r="r" b="b"/>
              <a:pathLst>
                <a:path w="23769" h="20848" extrusionOk="0">
                  <a:moveTo>
                    <a:pt x="11868" y="195"/>
                  </a:moveTo>
                  <a:cubicBezTo>
                    <a:pt x="15750" y="195"/>
                    <a:pt x="19471" y="2408"/>
                    <a:pt x="21200" y="6158"/>
                  </a:cubicBezTo>
                  <a:cubicBezTo>
                    <a:pt x="23540" y="11294"/>
                    <a:pt x="21286" y="17400"/>
                    <a:pt x="16150" y="19739"/>
                  </a:cubicBezTo>
                  <a:cubicBezTo>
                    <a:pt x="14764" y="20379"/>
                    <a:pt x="13309" y="20681"/>
                    <a:pt x="11877" y="20681"/>
                  </a:cubicBezTo>
                  <a:cubicBezTo>
                    <a:pt x="8004" y="20681"/>
                    <a:pt x="4298" y="18467"/>
                    <a:pt x="2569" y="14718"/>
                  </a:cubicBezTo>
                  <a:cubicBezTo>
                    <a:pt x="229" y="9582"/>
                    <a:pt x="2454" y="3476"/>
                    <a:pt x="7590" y="1136"/>
                  </a:cubicBezTo>
                  <a:cubicBezTo>
                    <a:pt x="8976" y="497"/>
                    <a:pt x="10433" y="195"/>
                    <a:pt x="11868" y="195"/>
                  </a:cubicBezTo>
                  <a:close/>
                  <a:moveTo>
                    <a:pt x="11846" y="0"/>
                  </a:moveTo>
                  <a:cubicBezTo>
                    <a:pt x="10387" y="0"/>
                    <a:pt x="8908" y="310"/>
                    <a:pt x="7505" y="965"/>
                  </a:cubicBezTo>
                  <a:cubicBezTo>
                    <a:pt x="2283" y="3390"/>
                    <a:pt x="1" y="9582"/>
                    <a:pt x="2397" y="14803"/>
                  </a:cubicBezTo>
                  <a:cubicBezTo>
                    <a:pt x="4167" y="18592"/>
                    <a:pt x="7942" y="20847"/>
                    <a:pt x="11882" y="20847"/>
                  </a:cubicBezTo>
                  <a:cubicBezTo>
                    <a:pt x="13342" y="20847"/>
                    <a:pt x="14824" y="20538"/>
                    <a:pt x="16236" y="19882"/>
                  </a:cubicBezTo>
                  <a:cubicBezTo>
                    <a:pt x="21428" y="17457"/>
                    <a:pt x="23768" y="11265"/>
                    <a:pt x="21343" y="6044"/>
                  </a:cubicBezTo>
                  <a:cubicBezTo>
                    <a:pt x="19573" y="2255"/>
                    <a:pt x="15783" y="0"/>
                    <a:pt x="11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3"/>
            <p:cNvSpPr/>
            <p:nvPr/>
          </p:nvSpPr>
          <p:spPr>
            <a:xfrm>
              <a:off x="8293982" y="3863616"/>
              <a:ext cx="750324" cy="352879"/>
            </a:xfrm>
            <a:custGeom>
              <a:avLst/>
              <a:gdLst/>
              <a:ahLst/>
              <a:cxnLst/>
              <a:rect l="l" t="t" r="r" b="b"/>
              <a:pathLst>
                <a:path w="14210" h="6683" extrusionOk="0">
                  <a:moveTo>
                    <a:pt x="971" y="1"/>
                  </a:moveTo>
                  <a:lnTo>
                    <a:pt x="1" y="429"/>
                  </a:lnTo>
                  <a:cubicBezTo>
                    <a:pt x="1830" y="4358"/>
                    <a:pt x="5690" y="6682"/>
                    <a:pt x="9725" y="6682"/>
                  </a:cubicBezTo>
                  <a:cubicBezTo>
                    <a:pt x="11228" y="6682"/>
                    <a:pt x="12754" y="6360"/>
                    <a:pt x="14210" y="5679"/>
                  </a:cubicBezTo>
                  <a:lnTo>
                    <a:pt x="13782" y="4709"/>
                  </a:lnTo>
                  <a:cubicBezTo>
                    <a:pt x="12470" y="5322"/>
                    <a:pt x="11092" y="5612"/>
                    <a:pt x="9734" y="5612"/>
                  </a:cubicBezTo>
                  <a:cubicBezTo>
                    <a:pt x="6098" y="5612"/>
                    <a:pt x="2612" y="3532"/>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3"/>
            <p:cNvSpPr/>
            <p:nvPr/>
          </p:nvSpPr>
          <p:spPr>
            <a:xfrm>
              <a:off x="8125275" y="2967225"/>
              <a:ext cx="1366476" cy="1366476"/>
            </a:xfrm>
            <a:custGeom>
              <a:avLst/>
              <a:gdLst/>
              <a:ahLst/>
              <a:cxnLst/>
              <a:rect l="l" t="t" r="r" b="b"/>
              <a:pathLst>
                <a:path w="25879" h="25879" extrusionOk="0">
                  <a:moveTo>
                    <a:pt x="12725" y="0"/>
                  </a:moveTo>
                  <a:lnTo>
                    <a:pt x="12725" y="542"/>
                  </a:lnTo>
                  <a:lnTo>
                    <a:pt x="12897" y="542"/>
                  </a:lnTo>
                  <a:lnTo>
                    <a:pt x="12897" y="0"/>
                  </a:lnTo>
                  <a:close/>
                  <a:moveTo>
                    <a:pt x="13610" y="0"/>
                  </a:moveTo>
                  <a:lnTo>
                    <a:pt x="13581" y="542"/>
                  </a:lnTo>
                  <a:lnTo>
                    <a:pt x="13753" y="542"/>
                  </a:lnTo>
                  <a:lnTo>
                    <a:pt x="13781" y="0"/>
                  </a:lnTo>
                  <a:close/>
                  <a:moveTo>
                    <a:pt x="11841" y="57"/>
                  </a:moveTo>
                  <a:lnTo>
                    <a:pt x="11869" y="571"/>
                  </a:lnTo>
                  <a:lnTo>
                    <a:pt x="12041" y="571"/>
                  </a:lnTo>
                  <a:lnTo>
                    <a:pt x="12012" y="57"/>
                  </a:lnTo>
                  <a:close/>
                  <a:moveTo>
                    <a:pt x="11128" y="114"/>
                  </a:moveTo>
                  <a:cubicBezTo>
                    <a:pt x="11042" y="114"/>
                    <a:pt x="11013" y="143"/>
                    <a:pt x="10928" y="143"/>
                  </a:cubicBezTo>
                  <a:lnTo>
                    <a:pt x="11013" y="685"/>
                  </a:lnTo>
                  <a:cubicBezTo>
                    <a:pt x="11071" y="657"/>
                    <a:pt x="11128" y="657"/>
                    <a:pt x="11185" y="657"/>
                  </a:cubicBezTo>
                  <a:lnTo>
                    <a:pt x="11128" y="114"/>
                  </a:lnTo>
                  <a:close/>
                  <a:moveTo>
                    <a:pt x="14494" y="114"/>
                  </a:moveTo>
                  <a:lnTo>
                    <a:pt x="14437" y="657"/>
                  </a:lnTo>
                  <a:cubicBezTo>
                    <a:pt x="14494" y="685"/>
                    <a:pt x="14523" y="685"/>
                    <a:pt x="14609" y="685"/>
                  </a:cubicBezTo>
                  <a:lnTo>
                    <a:pt x="14694" y="143"/>
                  </a:lnTo>
                  <a:cubicBezTo>
                    <a:pt x="14609" y="114"/>
                    <a:pt x="14580" y="114"/>
                    <a:pt x="14494" y="114"/>
                  </a:cubicBezTo>
                  <a:close/>
                  <a:moveTo>
                    <a:pt x="15407" y="257"/>
                  </a:moveTo>
                  <a:lnTo>
                    <a:pt x="15293" y="771"/>
                  </a:lnTo>
                  <a:cubicBezTo>
                    <a:pt x="15350" y="771"/>
                    <a:pt x="15407" y="799"/>
                    <a:pt x="15464" y="799"/>
                  </a:cubicBezTo>
                  <a:lnTo>
                    <a:pt x="15579" y="286"/>
                  </a:lnTo>
                  <a:cubicBezTo>
                    <a:pt x="15493" y="286"/>
                    <a:pt x="15464" y="257"/>
                    <a:pt x="15407" y="257"/>
                  </a:cubicBezTo>
                  <a:close/>
                  <a:moveTo>
                    <a:pt x="10215" y="286"/>
                  </a:moveTo>
                  <a:cubicBezTo>
                    <a:pt x="10158" y="286"/>
                    <a:pt x="10129" y="343"/>
                    <a:pt x="10043" y="343"/>
                  </a:cubicBezTo>
                  <a:lnTo>
                    <a:pt x="10158" y="828"/>
                  </a:lnTo>
                  <a:cubicBezTo>
                    <a:pt x="10215" y="828"/>
                    <a:pt x="10243" y="799"/>
                    <a:pt x="10329" y="799"/>
                  </a:cubicBezTo>
                  <a:lnTo>
                    <a:pt x="10215" y="286"/>
                  </a:lnTo>
                  <a:close/>
                  <a:moveTo>
                    <a:pt x="16263" y="428"/>
                  </a:moveTo>
                  <a:lnTo>
                    <a:pt x="16121" y="942"/>
                  </a:lnTo>
                  <a:cubicBezTo>
                    <a:pt x="16178" y="942"/>
                    <a:pt x="16206" y="970"/>
                    <a:pt x="16292" y="970"/>
                  </a:cubicBezTo>
                  <a:lnTo>
                    <a:pt x="16435" y="485"/>
                  </a:lnTo>
                  <a:cubicBezTo>
                    <a:pt x="16349" y="485"/>
                    <a:pt x="16320" y="428"/>
                    <a:pt x="16263" y="428"/>
                  </a:cubicBezTo>
                  <a:close/>
                  <a:moveTo>
                    <a:pt x="9359" y="514"/>
                  </a:moveTo>
                  <a:cubicBezTo>
                    <a:pt x="9302" y="514"/>
                    <a:pt x="9273" y="542"/>
                    <a:pt x="9187" y="542"/>
                  </a:cubicBezTo>
                  <a:lnTo>
                    <a:pt x="9330" y="1056"/>
                  </a:lnTo>
                  <a:cubicBezTo>
                    <a:pt x="9416" y="1056"/>
                    <a:pt x="9444" y="999"/>
                    <a:pt x="9501" y="999"/>
                  </a:cubicBezTo>
                  <a:lnTo>
                    <a:pt x="9359" y="514"/>
                  </a:lnTo>
                  <a:close/>
                  <a:moveTo>
                    <a:pt x="17119" y="714"/>
                  </a:moveTo>
                  <a:lnTo>
                    <a:pt x="16920" y="1227"/>
                  </a:lnTo>
                  <a:cubicBezTo>
                    <a:pt x="17005" y="1256"/>
                    <a:pt x="17034" y="1256"/>
                    <a:pt x="17119" y="1284"/>
                  </a:cubicBezTo>
                  <a:lnTo>
                    <a:pt x="17291" y="799"/>
                  </a:lnTo>
                  <a:cubicBezTo>
                    <a:pt x="17205" y="771"/>
                    <a:pt x="17176" y="771"/>
                    <a:pt x="17119" y="714"/>
                  </a:cubicBezTo>
                  <a:close/>
                  <a:moveTo>
                    <a:pt x="8503" y="771"/>
                  </a:moveTo>
                  <a:cubicBezTo>
                    <a:pt x="8446" y="799"/>
                    <a:pt x="8417" y="799"/>
                    <a:pt x="8331" y="828"/>
                  </a:cubicBezTo>
                  <a:lnTo>
                    <a:pt x="8503" y="1341"/>
                  </a:lnTo>
                  <a:cubicBezTo>
                    <a:pt x="8588" y="1284"/>
                    <a:pt x="8617" y="1284"/>
                    <a:pt x="8702" y="1256"/>
                  </a:cubicBezTo>
                  <a:lnTo>
                    <a:pt x="8503" y="771"/>
                  </a:lnTo>
                  <a:close/>
                  <a:moveTo>
                    <a:pt x="17975" y="1056"/>
                  </a:moveTo>
                  <a:lnTo>
                    <a:pt x="17776" y="1541"/>
                  </a:lnTo>
                  <a:cubicBezTo>
                    <a:pt x="17833" y="1570"/>
                    <a:pt x="17890" y="1570"/>
                    <a:pt x="17918" y="1627"/>
                  </a:cubicBezTo>
                  <a:lnTo>
                    <a:pt x="18147" y="1113"/>
                  </a:lnTo>
                  <a:cubicBezTo>
                    <a:pt x="18061" y="1085"/>
                    <a:pt x="18032" y="1085"/>
                    <a:pt x="17975" y="1056"/>
                  </a:cubicBezTo>
                  <a:close/>
                  <a:moveTo>
                    <a:pt x="7704" y="1113"/>
                  </a:moveTo>
                  <a:cubicBezTo>
                    <a:pt x="7618" y="1142"/>
                    <a:pt x="7590" y="1142"/>
                    <a:pt x="7504" y="1199"/>
                  </a:cubicBezTo>
                  <a:lnTo>
                    <a:pt x="7761" y="1655"/>
                  </a:lnTo>
                  <a:cubicBezTo>
                    <a:pt x="7789" y="1627"/>
                    <a:pt x="7875" y="1627"/>
                    <a:pt x="7903" y="1570"/>
                  </a:cubicBezTo>
                  <a:lnTo>
                    <a:pt x="7704" y="1113"/>
                  </a:lnTo>
                  <a:close/>
                  <a:moveTo>
                    <a:pt x="7076" y="1398"/>
                  </a:moveTo>
                  <a:cubicBezTo>
                    <a:pt x="7019" y="1427"/>
                    <a:pt x="6990" y="1484"/>
                    <a:pt x="6933" y="1484"/>
                  </a:cubicBezTo>
                  <a:lnTo>
                    <a:pt x="7190" y="1940"/>
                  </a:lnTo>
                  <a:cubicBezTo>
                    <a:pt x="7219" y="1912"/>
                    <a:pt x="7304" y="1912"/>
                    <a:pt x="7333" y="1855"/>
                  </a:cubicBezTo>
                  <a:lnTo>
                    <a:pt x="7076" y="1398"/>
                  </a:lnTo>
                  <a:close/>
                  <a:moveTo>
                    <a:pt x="18774" y="1398"/>
                  </a:moveTo>
                  <a:lnTo>
                    <a:pt x="18546" y="1855"/>
                  </a:lnTo>
                  <a:cubicBezTo>
                    <a:pt x="18575" y="1912"/>
                    <a:pt x="18632" y="1912"/>
                    <a:pt x="18660" y="1940"/>
                  </a:cubicBezTo>
                  <a:lnTo>
                    <a:pt x="18917" y="1484"/>
                  </a:lnTo>
                  <a:cubicBezTo>
                    <a:pt x="18888" y="1484"/>
                    <a:pt x="18831" y="1427"/>
                    <a:pt x="18774" y="1398"/>
                  </a:cubicBezTo>
                  <a:close/>
                  <a:moveTo>
                    <a:pt x="6306" y="1826"/>
                  </a:moveTo>
                  <a:cubicBezTo>
                    <a:pt x="6220" y="1855"/>
                    <a:pt x="6192" y="1912"/>
                    <a:pt x="6163" y="1912"/>
                  </a:cubicBezTo>
                  <a:lnTo>
                    <a:pt x="6448" y="2368"/>
                  </a:lnTo>
                  <a:cubicBezTo>
                    <a:pt x="6477" y="2368"/>
                    <a:pt x="6534" y="2340"/>
                    <a:pt x="6591" y="2283"/>
                  </a:cubicBezTo>
                  <a:lnTo>
                    <a:pt x="6306" y="1826"/>
                  </a:lnTo>
                  <a:close/>
                  <a:moveTo>
                    <a:pt x="19573" y="1826"/>
                  </a:moveTo>
                  <a:lnTo>
                    <a:pt x="19288" y="2311"/>
                  </a:lnTo>
                  <a:cubicBezTo>
                    <a:pt x="19316" y="2311"/>
                    <a:pt x="19402" y="2368"/>
                    <a:pt x="19430" y="2397"/>
                  </a:cubicBezTo>
                  <a:lnTo>
                    <a:pt x="19716" y="1940"/>
                  </a:lnTo>
                  <a:cubicBezTo>
                    <a:pt x="19687" y="1912"/>
                    <a:pt x="19602" y="1855"/>
                    <a:pt x="19573" y="1826"/>
                  </a:cubicBezTo>
                  <a:close/>
                  <a:moveTo>
                    <a:pt x="5564" y="2340"/>
                  </a:moveTo>
                  <a:cubicBezTo>
                    <a:pt x="5478" y="2368"/>
                    <a:pt x="5450" y="2397"/>
                    <a:pt x="5364" y="2426"/>
                  </a:cubicBezTo>
                  <a:lnTo>
                    <a:pt x="5706" y="2854"/>
                  </a:lnTo>
                  <a:cubicBezTo>
                    <a:pt x="5735" y="2825"/>
                    <a:pt x="5792" y="2796"/>
                    <a:pt x="5821" y="2768"/>
                  </a:cubicBezTo>
                  <a:lnTo>
                    <a:pt x="5564" y="2340"/>
                  </a:lnTo>
                  <a:close/>
                  <a:moveTo>
                    <a:pt x="20315" y="2340"/>
                  </a:moveTo>
                  <a:lnTo>
                    <a:pt x="20001" y="2768"/>
                  </a:lnTo>
                  <a:cubicBezTo>
                    <a:pt x="20030" y="2796"/>
                    <a:pt x="20115" y="2825"/>
                    <a:pt x="20144" y="2854"/>
                  </a:cubicBezTo>
                  <a:lnTo>
                    <a:pt x="20458" y="2426"/>
                  </a:lnTo>
                  <a:cubicBezTo>
                    <a:pt x="20429" y="2397"/>
                    <a:pt x="20343" y="2368"/>
                    <a:pt x="20315" y="2340"/>
                  </a:cubicBezTo>
                  <a:close/>
                  <a:moveTo>
                    <a:pt x="21028" y="2854"/>
                  </a:moveTo>
                  <a:lnTo>
                    <a:pt x="20714" y="3253"/>
                  </a:lnTo>
                  <a:cubicBezTo>
                    <a:pt x="20771" y="3281"/>
                    <a:pt x="20829" y="3310"/>
                    <a:pt x="20857" y="3367"/>
                  </a:cubicBezTo>
                  <a:lnTo>
                    <a:pt x="21171" y="2968"/>
                  </a:lnTo>
                  <a:cubicBezTo>
                    <a:pt x="21142" y="2939"/>
                    <a:pt x="21057" y="2911"/>
                    <a:pt x="21028" y="2854"/>
                  </a:cubicBezTo>
                  <a:close/>
                  <a:moveTo>
                    <a:pt x="4851" y="2854"/>
                  </a:moveTo>
                  <a:cubicBezTo>
                    <a:pt x="4765" y="2911"/>
                    <a:pt x="4736" y="2939"/>
                    <a:pt x="4708" y="2996"/>
                  </a:cubicBezTo>
                  <a:lnTo>
                    <a:pt x="5022" y="3396"/>
                  </a:lnTo>
                  <a:cubicBezTo>
                    <a:pt x="5079" y="3367"/>
                    <a:pt x="5107" y="3339"/>
                    <a:pt x="5164" y="3281"/>
                  </a:cubicBezTo>
                  <a:lnTo>
                    <a:pt x="4851" y="2854"/>
                  </a:lnTo>
                  <a:close/>
                  <a:moveTo>
                    <a:pt x="4166" y="3424"/>
                  </a:moveTo>
                  <a:cubicBezTo>
                    <a:pt x="4080" y="3481"/>
                    <a:pt x="4052" y="3538"/>
                    <a:pt x="4023" y="3538"/>
                  </a:cubicBezTo>
                  <a:lnTo>
                    <a:pt x="4365" y="3938"/>
                  </a:lnTo>
                  <a:cubicBezTo>
                    <a:pt x="4451" y="3909"/>
                    <a:pt x="4480" y="3852"/>
                    <a:pt x="4508" y="3824"/>
                  </a:cubicBezTo>
                  <a:lnTo>
                    <a:pt x="4166" y="3424"/>
                  </a:lnTo>
                  <a:close/>
                  <a:moveTo>
                    <a:pt x="21713" y="3424"/>
                  </a:moveTo>
                  <a:lnTo>
                    <a:pt x="21342" y="3824"/>
                  </a:lnTo>
                  <a:cubicBezTo>
                    <a:pt x="21428" y="3852"/>
                    <a:pt x="21456" y="3909"/>
                    <a:pt x="21485" y="3938"/>
                  </a:cubicBezTo>
                  <a:lnTo>
                    <a:pt x="21856" y="3538"/>
                  </a:lnTo>
                  <a:cubicBezTo>
                    <a:pt x="21770" y="3510"/>
                    <a:pt x="21742" y="3481"/>
                    <a:pt x="21713" y="3424"/>
                  </a:cubicBezTo>
                  <a:close/>
                  <a:moveTo>
                    <a:pt x="3509" y="4080"/>
                  </a:moveTo>
                  <a:cubicBezTo>
                    <a:pt x="3481" y="4109"/>
                    <a:pt x="3424" y="4137"/>
                    <a:pt x="3424" y="4223"/>
                  </a:cubicBezTo>
                  <a:lnTo>
                    <a:pt x="3795" y="4565"/>
                  </a:lnTo>
                  <a:cubicBezTo>
                    <a:pt x="3852" y="4508"/>
                    <a:pt x="3880" y="4480"/>
                    <a:pt x="3909" y="4423"/>
                  </a:cubicBezTo>
                  <a:lnTo>
                    <a:pt x="3509" y="4080"/>
                  </a:lnTo>
                  <a:close/>
                  <a:moveTo>
                    <a:pt x="22341" y="4080"/>
                  </a:moveTo>
                  <a:lnTo>
                    <a:pt x="21970" y="4423"/>
                  </a:lnTo>
                  <a:cubicBezTo>
                    <a:pt x="21998" y="4508"/>
                    <a:pt x="22027" y="4537"/>
                    <a:pt x="22055" y="4565"/>
                  </a:cubicBezTo>
                  <a:lnTo>
                    <a:pt x="22455" y="4223"/>
                  </a:lnTo>
                  <a:cubicBezTo>
                    <a:pt x="22426" y="4137"/>
                    <a:pt x="22398" y="4109"/>
                    <a:pt x="22341" y="4080"/>
                  </a:cubicBezTo>
                  <a:close/>
                  <a:moveTo>
                    <a:pt x="22911" y="4708"/>
                  </a:moveTo>
                  <a:lnTo>
                    <a:pt x="22483" y="5050"/>
                  </a:lnTo>
                  <a:cubicBezTo>
                    <a:pt x="22512" y="5079"/>
                    <a:pt x="22569" y="5136"/>
                    <a:pt x="22598" y="5193"/>
                  </a:cubicBezTo>
                  <a:lnTo>
                    <a:pt x="23026" y="4851"/>
                  </a:lnTo>
                  <a:cubicBezTo>
                    <a:pt x="22997" y="4822"/>
                    <a:pt x="22968" y="4765"/>
                    <a:pt x="22911" y="4708"/>
                  </a:cubicBezTo>
                  <a:close/>
                  <a:moveTo>
                    <a:pt x="2910" y="4765"/>
                  </a:moveTo>
                  <a:lnTo>
                    <a:pt x="2768" y="4908"/>
                  </a:lnTo>
                  <a:lnTo>
                    <a:pt x="3196" y="5222"/>
                  </a:lnTo>
                  <a:cubicBezTo>
                    <a:pt x="3224" y="5136"/>
                    <a:pt x="3281" y="5108"/>
                    <a:pt x="3310" y="5079"/>
                  </a:cubicBezTo>
                  <a:lnTo>
                    <a:pt x="2910" y="4765"/>
                  </a:lnTo>
                  <a:close/>
                  <a:moveTo>
                    <a:pt x="23482" y="5421"/>
                  </a:moveTo>
                  <a:lnTo>
                    <a:pt x="23054" y="5707"/>
                  </a:lnTo>
                  <a:cubicBezTo>
                    <a:pt x="23083" y="5764"/>
                    <a:pt x="23140" y="5821"/>
                    <a:pt x="23168" y="5849"/>
                  </a:cubicBezTo>
                  <a:lnTo>
                    <a:pt x="23596" y="5564"/>
                  </a:lnTo>
                  <a:cubicBezTo>
                    <a:pt x="23568" y="5536"/>
                    <a:pt x="23539" y="5478"/>
                    <a:pt x="23482" y="5421"/>
                  </a:cubicBezTo>
                  <a:close/>
                  <a:moveTo>
                    <a:pt x="2368" y="5478"/>
                  </a:moveTo>
                  <a:cubicBezTo>
                    <a:pt x="2340" y="5507"/>
                    <a:pt x="2311" y="5564"/>
                    <a:pt x="2283" y="5650"/>
                  </a:cubicBezTo>
                  <a:lnTo>
                    <a:pt x="2711" y="5935"/>
                  </a:lnTo>
                  <a:cubicBezTo>
                    <a:pt x="2739" y="5906"/>
                    <a:pt x="2768" y="5821"/>
                    <a:pt x="2796" y="5792"/>
                  </a:cubicBezTo>
                  <a:lnTo>
                    <a:pt x="2368" y="5478"/>
                  </a:lnTo>
                  <a:close/>
                  <a:moveTo>
                    <a:pt x="23967" y="6192"/>
                  </a:moveTo>
                  <a:lnTo>
                    <a:pt x="23539" y="6477"/>
                  </a:lnTo>
                  <a:cubicBezTo>
                    <a:pt x="23539" y="6506"/>
                    <a:pt x="23568" y="6563"/>
                    <a:pt x="23596" y="6620"/>
                  </a:cubicBezTo>
                  <a:lnTo>
                    <a:pt x="24053" y="6334"/>
                  </a:lnTo>
                  <a:cubicBezTo>
                    <a:pt x="24024" y="6277"/>
                    <a:pt x="23996" y="6220"/>
                    <a:pt x="23967" y="6192"/>
                  </a:cubicBezTo>
                  <a:close/>
                  <a:moveTo>
                    <a:pt x="1883" y="6220"/>
                  </a:moveTo>
                  <a:cubicBezTo>
                    <a:pt x="1855" y="6249"/>
                    <a:pt x="1855" y="6334"/>
                    <a:pt x="1798" y="6391"/>
                  </a:cubicBezTo>
                  <a:lnTo>
                    <a:pt x="2254" y="6648"/>
                  </a:lnTo>
                  <a:cubicBezTo>
                    <a:pt x="2254" y="6620"/>
                    <a:pt x="2311" y="6534"/>
                    <a:pt x="2340" y="6506"/>
                  </a:cubicBezTo>
                  <a:lnTo>
                    <a:pt x="1883" y="6220"/>
                  </a:lnTo>
                  <a:close/>
                  <a:moveTo>
                    <a:pt x="24424" y="6962"/>
                  </a:moveTo>
                  <a:lnTo>
                    <a:pt x="23967" y="7219"/>
                  </a:lnTo>
                  <a:cubicBezTo>
                    <a:pt x="23996" y="7247"/>
                    <a:pt x="23996" y="7333"/>
                    <a:pt x="24024" y="7362"/>
                  </a:cubicBezTo>
                  <a:lnTo>
                    <a:pt x="24481" y="7105"/>
                  </a:lnTo>
                  <a:cubicBezTo>
                    <a:pt x="24481" y="7076"/>
                    <a:pt x="24452" y="6991"/>
                    <a:pt x="24424" y="6962"/>
                  </a:cubicBezTo>
                  <a:close/>
                  <a:moveTo>
                    <a:pt x="1455" y="6991"/>
                  </a:moveTo>
                  <a:cubicBezTo>
                    <a:pt x="1427" y="7048"/>
                    <a:pt x="1427" y="7105"/>
                    <a:pt x="1370" y="7133"/>
                  </a:cubicBezTo>
                  <a:lnTo>
                    <a:pt x="1826" y="7390"/>
                  </a:lnTo>
                  <a:cubicBezTo>
                    <a:pt x="1883" y="7362"/>
                    <a:pt x="1883" y="7276"/>
                    <a:pt x="1912" y="7247"/>
                  </a:cubicBezTo>
                  <a:lnTo>
                    <a:pt x="1455" y="6991"/>
                  </a:lnTo>
                  <a:close/>
                  <a:moveTo>
                    <a:pt x="1056" y="7790"/>
                  </a:moveTo>
                  <a:cubicBezTo>
                    <a:pt x="1056" y="7847"/>
                    <a:pt x="1027" y="7904"/>
                    <a:pt x="999" y="7932"/>
                  </a:cubicBezTo>
                  <a:lnTo>
                    <a:pt x="1484" y="8132"/>
                  </a:lnTo>
                  <a:cubicBezTo>
                    <a:pt x="1512" y="8103"/>
                    <a:pt x="1512" y="8046"/>
                    <a:pt x="1569" y="7989"/>
                  </a:cubicBezTo>
                  <a:lnTo>
                    <a:pt x="1056" y="7790"/>
                  </a:lnTo>
                  <a:close/>
                  <a:moveTo>
                    <a:pt x="24823" y="7790"/>
                  </a:moveTo>
                  <a:lnTo>
                    <a:pt x="24309" y="7989"/>
                  </a:lnTo>
                  <a:cubicBezTo>
                    <a:pt x="24338" y="8046"/>
                    <a:pt x="24338" y="8103"/>
                    <a:pt x="24395" y="8189"/>
                  </a:cubicBezTo>
                  <a:lnTo>
                    <a:pt x="24880" y="7961"/>
                  </a:lnTo>
                  <a:cubicBezTo>
                    <a:pt x="24852" y="7904"/>
                    <a:pt x="24852" y="7847"/>
                    <a:pt x="24823" y="7790"/>
                  </a:cubicBezTo>
                  <a:close/>
                  <a:moveTo>
                    <a:pt x="25137" y="8617"/>
                  </a:moveTo>
                  <a:lnTo>
                    <a:pt x="24623" y="8788"/>
                  </a:lnTo>
                  <a:cubicBezTo>
                    <a:pt x="24623" y="8845"/>
                    <a:pt x="24680" y="8902"/>
                    <a:pt x="24709" y="8959"/>
                  </a:cubicBezTo>
                  <a:lnTo>
                    <a:pt x="25194" y="8788"/>
                  </a:lnTo>
                  <a:cubicBezTo>
                    <a:pt x="25165" y="8703"/>
                    <a:pt x="25165" y="8674"/>
                    <a:pt x="25137" y="8617"/>
                  </a:cubicBezTo>
                  <a:close/>
                  <a:moveTo>
                    <a:pt x="742" y="8646"/>
                  </a:moveTo>
                  <a:cubicBezTo>
                    <a:pt x="742" y="8674"/>
                    <a:pt x="713" y="8760"/>
                    <a:pt x="656" y="8817"/>
                  </a:cubicBezTo>
                  <a:lnTo>
                    <a:pt x="1170" y="8988"/>
                  </a:lnTo>
                  <a:cubicBezTo>
                    <a:pt x="1198" y="8931"/>
                    <a:pt x="1198" y="8902"/>
                    <a:pt x="1227" y="8817"/>
                  </a:cubicBezTo>
                  <a:lnTo>
                    <a:pt x="742" y="8646"/>
                  </a:lnTo>
                  <a:close/>
                  <a:moveTo>
                    <a:pt x="25394" y="9473"/>
                  </a:moveTo>
                  <a:lnTo>
                    <a:pt x="24880" y="9616"/>
                  </a:lnTo>
                  <a:cubicBezTo>
                    <a:pt x="24909" y="9673"/>
                    <a:pt x="24909" y="9701"/>
                    <a:pt x="24909" y="9787"/>
                  </a:cubicBezTo>
                  <a:lnTo>
                    <a:pt x="25422" y="9644"/>
                  </a:lnTo>
                  <a:cubicBezTo>
                    <a:pt x="25422" y="9559"/>
                    <a:pt x="25394" y="9530"/>
                    <a:pt x="25394" y="9473"/>
                  </a:cubicBezTo>
                  <a:close/>
                  <a:moveTo>
                    <a:pt x="485" y="9501"/>
                  </a:moveTo>
                  <a:cubicBezTo>
                    <a:pt x="457" y="9530"/>
                    <a:pt x="457" y="9616"/>
                    <a:pt x="457" y="9673"/>
                  </a:cubicBezTo>
                  <a:lnTo>
                    <a:pt x="942" y="9815"/>
                  </a:lnTo>
                  <a:cubicBezTo>
                    <a:pt x="942" y="9758"/>
                    <a:pt x="999" y="9701"/>
                    <a:pt x="999" y="9644"/>
                  </a:cubicBezTo>
                  <a:lnTo>
                    <a:pt x="485" y="9501"/>
                  </a:lnTo>
                  <a:close/>
                  <a:moveTo>
                    <a:pt x="285" y="10357"/>
                  </a:moveTo>
                  <a:cubicBezTo>
                    <a:pt x="228" y="10415"/>
                    <a:pt x="228" y="10443"/>
                    <a:pt x="200" y="10529"/>
                  </a:cubicBezTo>
                  <a:lnTo>
                    <a:pt x="742" y="10643"/>
                  </a:lnTo>
                  <a:cubicBezTo>
                    <a:pt x="742" y="10557"/>
                    <a:pt x="770" y="10529"/>
                    <a:pt x="770" y="10443"/>
                  </a:cubicBezTo>
                  <a:lnTo>
                    <a:pt x="285" y="10357"/>
                  </a:lnTo>
                  <a:close/>
                  <a:moveTo>
                    <a:pt x="25593" y="10357"/>
                  </a:moveTo>
                  <a:lnTo>
                    <a:pt x="25108" y="10443"/>
                  </a:lnTo>
                  <a:lnTo>
                    <a:pt x="25108" y="10643"/>
                  </a:lnTo>
                  <a:lnTo>
                    <a:pt x="25622" y="10529"/>
                  </a:lnTo>
                  <a:cubicBezTo>
                    <a:pt x="25622" y="10443"/>
                    <a:pt x="25593" y="10415"/>
                    <a:pt x="25593" y="10357"/>
                  </a:cubicBezTo>
                  <a:close/>
                  <a:moveTo>
                    <a:pt x="25765" y="11213"/>
                  </a:moveTo>
                  <a:lnTo>
                    <a:pt x="25251" y="11270"/>
                  </a:lnTo>
                  <a:cubicBezTo>
                    <a:pt x="25251" y="11356"/>
                    <a:pt x="25251" y="11385"/>
                    <a:pt x="25280" y="11470"/>
                  </a:cubicBezTo>
                  <a:lnTo>
                    <a:pt x="25822" y="11385"/>
                  </a:lnTo>
                  <a:cubicBezTo>
                    <a:pt x="25765" y="11328"/>
                    <a:pt x="25765" y="11270"/>
                    <a:pt x="25765" y="11213"/>
                  </a:cubicBezTo>
                  <a:close/>
                  <a:moveTo>
                    <a:pt x="86" y="11242"/>
                  </a:moveTo>
                  <a:cubicBezTo>
                    <a:pt x="86" y="11328"/>
                    <a:pt x="86" y="11356"/>
                    <a:pt x="57" y="11413"/>
                  </a:cubicBezTo>
                  <a:lnTo>
                    <a:pt x="599" y="11499"/>
                  </a:lnTo>
                  <a:cubicBezTo>
                    <a:pt x="628" y="11413"/>
                    <a:pt x="628" y="11385"/>
                    <a:pt x="628" y="11328"/>
                  </a:cubicBezTo>
                  <a:lnTo>
                    <a:pt x="86" y="11242"/>
                  </a:lnTo>
                  <a:close/>
                  <a:moveTo>
                    <a:pt x="25850" y="12098"/>
                  </a:moveTo>
                  <a:lnTo>
                    <a:pt x="25308" y="12126"/>
                  </a:lnTo>
                  <a:lnTo>
                    <a:pt x="25308" y="12326"/>
                  </a:lnTo>
                  <a:lnTo>
                    <a:pt x="25850" y="12269"/>
                  </a:lnTo>
                  <a:lnTo>
                    <a:pt x="25850" y="12098"/>
                  </a:lnTo>
                  <a:close/>
                  <a:moveTo>
                    <a:pt x="29" y="12126"/>
                  </a:moveTo>
                  <a:lnTo>
                    <a:pt x="29" y="12326"/>
                  </a:lnTo>
                  <a:lnTo>
                    <a:pt x="571" y="12355"/>
                  </a:lnTo>
                  <a:lnTo>
                    <a:pt x="571" y="12155"/>
                  </a:lnTo>
                  <a:lnTo>
                    <a:pt x="29" y="12126"/>
                  </a:lnTo>
                  <a:close/>
                  <a:moveTo>
                    <a:pt x="25337" y="12982"/>
                  </a:moveTo>
                  <a:lnTo>
                    <a:pt x="25337" y="13182"/>
                  </a:lnTo>
                  <a:lnTo>
                    <a:pt x="25879" y="13182"/>
                  </a:lnTo>
                  <a:lnTo>
                    <a:pt x="25879" y="12982"/>
                  </a:lnTo>
                  <a:close/>
                  <a:moveTo>
                    <a:pt x="0" y="13039"/>
                  </a:moveTo>
                  <a:lnTo>
                    <a:pt x="0" y="13211"/>
                  </a:lnTo>
                  <a:lnTo>
                    <a:pt x="514" y="13211"/>
                  </a:lnTo>
                  <a:lnTo>
                    <a:pt x="514" y="13039"/>
                  </a:lnTo>
                  <a:close/>
                  <a:moveTo>
                    <a:pt x="571" y="13895"/>
                  </a:moveTo>
                  <a:lnTo>
                    <a:pt x="29" y="13924"/>
                  </a:lnTo>
                  <a:lnTo>
                    <a:pt x="29" y="14095"/>
                  </a:lnTo>
                  <a:lnTo>
                    <a:pt x="571" y="14067"/>
                  </a:lnTo>
                  <a:lnTo>
                    <a:pt x="571" y="13895"/>
                  </a:lnTo>
                  <a:close/>
                  <a:moveTo>
                    <a:pt x="25308" y="13895"/>
                  </a:moveTo>
                  <a:lnTo>
                    <a:pt x="25308" y="14067"/>
                  </a:lnTo>
                  <a:lnTo>
                    <a:pt x="25850" y="14095"/>
                  </a:lnTo>
                  <a:lnTo>
                    <a:pt x="25850" y="13924"/>
                  </a:lnTo>
                  <a:lnTo>
                    <a:pt x="25308" y="13895"/>
                  </a:lnTo>
                  <a:close/>
                  <a:moveTo>
                    <a:pt x="656" y="14723"/>
                  </a:moveTo>
                  <a:lnTo>
                    <a:pt x="143" y="14808"/>
                  </a:lnTo>
                  <a:cubicBezTo>
                    <a:pt x="143" y="14894"/>
                    <a:pt x="143" y="14923"/>
                    <a:pt x="171" y="14980"/>
                  </a:cubicBezTo>
                  <a:lnTo>
                    <a:pt x="713" y="14923"/>
                  </a:lnTo>
                  <a:cubicBezTo>
                    <a:pt x="656" y="14837"/>
                    <a:pt x="656" y="14808"/>
                    <a:pt x="656" y="14723"/>
                  </a:cubicBezTo>
                  <a:close/>
                  <a:moveTo>
                    <a:pt x="25194" y="14723"/>
                  </a:moveTo>
                  <a:cubicBezTo>
                    <a:pt x="25194" y="14780"/>
                    <a:pt x="25194" y="14837"/>
                    <a:pt x="25165" y="14923"/>
                  </a:cubicBezTo>
                  <a:lnTo>
                    <a:pt x="25708" y="14980"/>
                  </a:lnTo>
                  <a:cubicBezTo>
                    <a:pt x="25736" y="14923"/>
                    <a:pt x="25736" y="14894"/>
                    <a:pt x="25736" y="14808"/>
                  </a:cubicBezTo>
                  <a:lnTo>
                    <a:pt x="25194" y="14723"/>
                  </a:lnTo>
                  <a:close/>
                  <a:moveTo>
                    <a:pt x="25051" y="15550"/>
                  </a:moveTo>
                  <a:cubicBezTo>
                    <a:pt x="25051" y="15636"/>
                    <a:pt x="25023" y="15664"/>
                    <a:pt x="25023" y="15750"/>
                  </a:cubicBezTo>
                  <a:lnTo>
                    <a:pt x="25536" y="15836"/>
                  </a:lnTo>
                  <a:cubicBezTo>
                    <a:pt x="25536" y="15779"/>
                    <a:pt x="25565" y="15750"/>
                    <a:pt x="25565" y="15664"/>
                  </a:cubicBezTo>
                  <a:lnTo>
                    <a:pt x="25051" y="15550"/>
                  </a:lnTo>
                  <a:close/>
                  <a:moveTo>
                    <a:pt x="770" y="15607"/>
                  </a:moveTo>
                  <a:lnTo>
                    <a:pt x="285" y="15693"/>
                  </a:lnTo>
                  <a:cubicBezTo>
                    <a:pt x="314" y="15779"/>
                    <a:pt x="314" y="15807"/>
                    <a:pt x="314" y="15893"/>
                  </a:cubicBezTo>
                  <a:lnTo>
                    <a:pt x="799" y="15779"/>
                  </a:lnTo>
                  <a:cubicBezTo>
                    <a:pt x="799" y="15693"/>
                    <a:pt x="770" y="15664"/>
                    <a:pt x="770" y="15607"/>
                  </a:cubicBezTo>
                  <a:close/>
                  <a:moveTo>
                    <a:pt x="1027" y="16406"/>
                  </a:moveTo>
                  <a:lnTo>
                    <a:pt x="514" y="16549"/>
                  </a:lnTo>
                  <a:cubicBezTo>
                    <a:pt x="514" y="16635"/>
                    <a:pt x="571" y="16663"/>
                    <a:pt x="571" y="16749"/>
                  </a:cubicBezTo>
                  <a:lnTo>
                    <a:pt x="1056" y="16606"/>
                  </a:lnTo>
                  <a:cubicBezTo>
                    <a:pt x="1056" y="16520"/>
                    <a:pt x="1027" y="16492"/>
                    <a:pt x="1027" y="16406"/>
                  </a:cubicBezTo>
                  <a:close/>
                  <a:moveTo>
                    <a:pt x="24852" y="16406"/>
                  </a:moveTo>
                  <a:cubicBezTo>
                    <a:pt x="24852" y="16463"/>
                    <a:pt x="24823" y="16520"/>
                    <a:pt x="24823" y="16606"/>
                  </a:cubicBezTo>
                  <a:lnTo>
                    <a:pt x="25308" y="16749"/>
                  </a:lnTo>
                  <a:cubicBezTo>
                    <a:pt x="25308" y="16663"/>
                    <a:pt x="25337" y="16635"/>
                    <a:pt x="25337" y="16549"/>
                  </a:cubicBezTo>
                  <a:lnTo>
                    <a:pt x="24852" y="16406"/>
                  </a:lnTo>
                  <a:close/>
                  <a:moveTo>
                    <a:pt x="1313" y="17234"/>
                  </a:moveTo>
                  <a:lnTo>
                    <a:pt x="799" y="17405"/>
                  </a:lnTo>
                  <a:cubicBezTo>
                    <a:pt x="799" y="17491"/>
                    <a:pt x="856" y="17519"/>
                    <a:pt x="885" y="17548"/>
                  </a:cubicBezTo>
                  <a:lnTo>
                    <a:pt x="1370" y="17376"/>
                  </a:lnTo>
                  <a:cubicBezTo>
                    <a:pt x="1341" y="17348"/>
                    <a:pt x="1341" y="17262"/>
                    <a:pt x="1313" y="17234"/>
                  </a:cubicBezTo>
                  <a:close/>
                  <a:moveTo>
                    <a:pt x="24566" y="17205"/>
                  </a:moveTo>
                  <a:cubicBezTo>
                    <a:pt x="24566" y="17262"/>
                    <a:pt x="24538" y="17319"/>
                    <a:pt x="24538" y="17376"/>
                  </a:cubicBezTo>
                  <a:lnTo>
                    <a:pt x="24994" y="17548"/>
                  </a:lnTo>
                  <a:cubicBezTo>
                    <a:pt x="25023" y="17491"/>
                    <a:pt x="25023" y="17462"/>
                    <a:pt x="25051" y="17376"/>
                  </a:cubicBezTo>
                  <a:lnTo>
                    <a:pt x="24566" y="17205"/>
                  </a:lnTo>
                  <a:close/>
                  <a:moveTo>
                    <a:pt x="1598" y="18033"/>
                  </a:moveTo>
                  <a:lnTo>
                    <a:pt x="1141" y="18232"/>
                  </a:lnTo>
                  <a:lnTo>
                    <a:pt x="1198" y="18375"/>
                  </a:lnTo>
                  <a:lnTo>
                    <a:pt x="1655" y="18175"/>
                  </a:lnTo>
                  <a:lnTo>
                    <a:pt x="1598" y="18033"/>
                  </a:lnTo>
                  <a:close/>
                  <a:moveTo>
                    <a:pt x="24252" y="18033"/>
                  </a:moveTo>
                  <a:cubicBezTo>
                    <a:pt x="24252" y="18061"/>
                    <a:pt x="24195" y="18118"/>
                    <a:pt x="24167" y="18204"/>
                  </a:cubicBezTo>
                  <a:lnTo>
                    <a:pt x="24623" y="18404"/>
                  </a:lnTo>
                  <a:cubicBezTo>
                    <a:pt x="24680" y="18346"/>
                    <a:pt x="24680" y="18318"/>
                    <a:pt x="24709" y="18232"/>
                  </a:cubicBezTo>
                  <a:lnTo>
                    <a:pt x="24252" y="18033"/>
                  </a:lnTo>
                  <a:close/>
                  <a:moveTo>
                    <a:pt x="23881" y="18774"/>
                  </a:moveTo>
                  <a:cubicBezTo>
                    <a:pt x="23853" y="18832"/>
                    <a:pt x="23824" y="18889"/>
                    <a:pt x="23824" y="18917"/>
                  </a:cubicBezTo>
                  <a:lnTo>
                    <a:pt x="24281" y="19174"/>
                  </a:lnTo>
                  <a:cubicBezTo>
                    <a:pt x="24281" y="19117"/>
                    <a:pt x="24309" y="19060"/>
                    <a:pt x="24338" y="19031"/>
                  </a:cubicBezTo>
                  <a:lnTo>
                    <a:pt x="23881" y="18774"/>
                  </a:lnTo>
                  <a:close/>
                  <a:moveTo>
                    <a:pt x="1997" y="18803"/>
                  </a:moveTo>
                  <a:lnTo>
                    <a:pt x="1512" y="19060"/>
                  </a:lnTo>
                  <a:cubicBezTo>
                    <a:pt x="1512" y="19088"/>
                    <a:pt x="1569" y="19174"/>
                    <a:pt x="1598" y="19202"/>
                  </a:cubicBezTo>
                  <a:lnTo>
                    <a:pt x="2054" y="18946"/>
                  </a:lnTo>
                  <a:cubicBezTo>
                    <a:pt x="2054" y="18917"/>
                    <a:pt x="2026" y="18832"/>
                    <a:pt x="1997" y="18803"/>
                  </a:cubicBezTo>
                  <a:close/>
                  <a:moveTo>
                    <a:pt x="23454" y="19516"/>
                  </a:moveTo>
                  <a:cubicBezTo>
                    <a:pt x="23425" y="19602"/>
                    <a:pt x="23396" y="19630"/>
                    <a:pt x="23396" y="19659"/>
                  </a:cubicBezTo>
                  <a:lnTo>
                    <a:pt x="23824" y="19944"/>
                  </a:lnTo>
                  <a:cubicBezTo>
                    <a:pt x="23853" y="19916"/>
                    <a:pt x="23881" y="19830"/>
                    <a:pt x="23910" y="19802"/>
                  </a:cubicBezTo>
                  <a:lnTo>
                    <a:pt x="23454" y="19516"/>
                  </a:lnTo>
                  <a:close/>
                  <a:moveTo>
                    <a:pt x="2425" y="19545"/>
                  </a:moveTo>
                  <a:lnTo>
                    <a:pt x="1997" y="19830"/>
                  </a:lnTo>
                  <a:cubicBezTo>
                    <a:pt x="2026" y="19887"/>
                    <a:pt x="2054" y="19944"/>
                    <a:pt x="2083" y="19973"/>
                  </a:cubicBezTo>
                  <a:lnTo>
                    <a:pt x="2511" y="19687"/>
                  </a:lnTo>
                  <a:cubicBezTo>
                    <a:pt x="2482" y="19659"/>
                    <a:pt x="2454" y="19573"/>
                    <a:pt x="2425" y="19545"/>
                  </a:cubicBezTo>
                  <a:close/>
                  <a:moveTo>
                    <a:pt x="22968" y="20230"/>
                  </a:moveTo>
                  <a:cubicBezTo>
                    <a:pt x="22911" y="20315"/>
                    <a:pt x="22883" y="20344"/>
                    <a:pt x="22854" y="20372"/>
                  </a:cubicBezTo>
                  <a:lnTo>
                    <a:pt x="23282" y="20686"/>
                  </a:lnTo>
                  <a:cubicBezTo>
                    <a:pt x="23311" y="20658"/>
                    <a:pt x="23339" y="20601"/>
                    <a:pt x="23396" y="20543"/>
                  </a:cubicBezTo>
                  <a:lnTo>
                    <a:pt x="22968" y="20230"/>
                  </a:lnTo>
                  <a:close/>
                  <a:moveTo>
                    <a:pt x="2910" y="20258"/>
                  </a:moveTo>
                  <a:lnTo>
                    <a:pt x="2482" y="20601"/>
                  </a:lnTo>
                  <a:cubicBezTo>
                    <a:pt x="2511" y="20629"/>
                    <a:pt x="2539" y="20686"/>
                    <a:pt x="2596" y="20743"/>
                  </a:cubicBezTo>
                  <a:lnTo>
                    <a:pt x="3024" y="20401"/>
                  </a:lnTo>
                  <a:cubicBezTo>
                    <a:pt x="2996" y="20372"/>
                    <a:pt x="2939" y="20287"/>
                    <a:pt x="2910" y="20258"/>
                  </a:cubicBezTo>
                  <a:close/>
                  <a:moveTo>
                    <a:pt x="22455" y="20914"/>
                  </a:moveTo>
                  <a:cubicBezTo>
                    <a:pt x="22426" y="20943"/>
                    <a:pt x="22398" y="21028"/>
                    <a:pt x="22341" y="21028"/>
                  </a:cubicBezTo>
                  <a:lnTo>
                    <a:pt x="22740" y="21371"/>
                  </a:lnTo>
                  <a:cubicBezTo>
                    <a:pt x="22769" y="21342"/>
                    <a:pt x="22826" y="21257"/>
                    <a:pt x="22854" y="21228"/>
                  </a:cubicBezTo>
                  <a:lnTo>
                    <a:pt x="22455" y="20914"/>
                  </a:lnTo>
                  <a:close/>
                  <a:moveTo>
                    <a:pt x="3452" y="20943"/>
                  </a:moveTo>
                  <a:lnTo>
                    <a:pt x="3053" y="21314"/>
                  </a:lnTo>
                  <a:cubicBezTo>
                    <a:pt x="3082" y="21342"/>
                    <a:pt x="3110" y="21399"/>
                    <a:pt x="3167" y="21456"/>
                  </a:cubicBezTo>
                  <a:lnTo>
                    <a:pt x="3567" y="21086"/>
                  </a:lnTo>
                  <a:cubicBezTo>
                    <a:pt x="3509" y="21028"/>
                    <a:pt x="3481" y="20971"/>
                    <a:pt x="3452" y="20943"/>
                  </a:cubicBezTo>
                  <a:close/>
                  <a:moveTo>
                    <a:pt x="4023" y="21542"/>
                  </a:moveTo>
                  <a:lnTo>
                    <a:pt x="3624" y="21884"/>
                  </a:lnTo>
                  <a:lnTo>
                    <a:pt x="3766" y="22027"/>
                  </a:lnTo>
                  <a:lnTo>
                    <a:pt x="4137" y="21656"/>
                  </a:lnTo>
                  <a:lnTo>
                    <a:pt x="4023" y="21542"/>
                  </a:lnTo>
                  <a:close/>
                  <a:moveTo>
                    <a:pt x="21884" y="21542"/>
                  </a:moveTo>
                  <a:cubicBezTo>
                    <a:pt x="21827" y="21599"/>
                    <a:pt x="21770" y="21628"/>
                    <a:pt x="21770" y="21685"/>
                  </a:cubicBezTo>
                  <a:lnTo>
                    <a:pt x="22141" y="22056"/>
                  </a:lnTo>
                  <a:lnTo>
                    <a:pt x="22284" y="21913"/>
                  </a:lnTo>
                  <a:lnTo>
                    <a:pt x="21884" y="21542"/>
                  </a:lnTo>
                  <a:close/>
                  <a:moveTo>
                    <a:pt x="4622" y="22170"/>
                  </a:moveTo>
                  <a:lnTo>
                    <a:pt x="4280" y="22541"/>
                  </a:lnTo>
                  <a:cubicBezTo>
                    <a:pt x="4337" y="22598"/>
                    <a:pt x="4365" y="22626"/>
                    <a:pt x="4423" y="22655"/>
                  </a:cubicBezTo>
                  <a:lnTo>
                    <a:pt x="4765" y="22255"/>
                  </a:lnTo>
                  <a:cubicBezTo>
                    <a:pt x="4708" y="22227"/>
                    <a:pt x="4651" y="22198"/>
                    <a:pt x="4622" y="22170"/>
                  </a:cubicBezTo>
                  <a:close/>
                  <a:moveTo>
                    <a:pt x="21257" y="22170"/>
                  </a:moveTo>
                  <a:cubicBezTo>
                    <a:pt x="21199" y="22198"/>
                    <a:pt x="21171" y="22227"/>
                    <a:pt x="21114" y="22255"/>
                  </a:cubicBezTo>
                  <a:lnTo>
                    <a:pt x="21456" y="22655"/>
                  </a:lnTo>
                  <a:cubicBezTo>
                    <a:pt x="21513" y="22626"/>
                    <a:pt x="21570" y="22598"/>
                    <a:pt x="21599" y="22541"/>
                  </a:cubicBezTo>
                  <a:lnTo>
                    <a:pt x="21257" y="22170"/>
                  </a:lnTo>
                  <a:close/>
                  <a:moveTo>
                    <a:pt x="20600" y="22683"/>
                  </a:moveTo>
                  <a:cubicBezTo>
                    <a:pt x="20572" y="22740"/>
                    <a:pt x="20486" y="22769"/>
                    <a:pt x="20458" y="22797"/>
                  </a:cubicBezTo>
                  <a:lnTo>
                    <a:pt x="20771" y="23225"/>
                  </a:lnTo>
                  <a:cubicBezTo>
                    <a:pt x="20829" y="23197"/>
                    <a:pt x="20886" y="23168"/>
                    <a:pt x="20914" y="23111"/>
                  </a:cubicBezTo>
                  <a:lnTo>
                    <a:pt x="20600" y="22683"/>
                  </a:lnTo>
                  <a:close/>
                  <a:moveTo>
                    <a:pt x="5278" y="22740"/>
                  </a:moveTo>
                  <a:lnTo>
                    <a:pt x="4936" y="23168"/>
                  </a:lnTo>
                  <a:cubicBezTo>
                    <a:pt x="4993" y="23197"/>
                    <a:pt x="5050" y="23225"/>
                    <a:pt x="5079" y="23254"/>
                  </a:cubicBezTo>
                  <a:lnTo>
                    <a:pt x="5421" y="22826"/>
                  </a:lnTo>
                  <a:cubicBezTo>
                    <a:pt x="5364" y="22797"/>
                    <a:pt x="5307" y="22769"/>
                    <a:pt x="5278" y="22740"/>
                  </a:cubicBezTo>
                  <a:close/>
                  <a:moveTo>
                    <a:pt x="5992" y="23225"/>
                  </a:moveTo>
                  <a:lnTo>
                    <a:pt x="5706" y="23653"/>
                  </a:lnTo>
                  <a:cubicBezTo>
                    <a:pt x="5735" y="23682"/>
                    <a:pt x="5792" y="23739"/>
                    <a:pt x="5849" y="23768"/>
                  </a:cubicBezTo>
                  <a:lnTo>
                    <a:pt x="6134" y="23340"/>
                  </a:lnTo>
                  <a:cubicBezTo>
                    <a:pt x="6077" y="23311"/>
                    <a:pt x="6020" y="23254"/>
                    <a:pt x="5992" y="23225"/>
                  </a:cubicBezTo>
                  <a:close/>
                  <a:moveTo>
                    <a:pt x="19887" y="23225"/>
                  </a:moveTo>
                  <a:cubicBezTo>
                    <a:pt x="19858" y="23225"/>
                    <a:pt x="19830" y="23254"/>
                    <a:pt x="19744" y="23340"/>
                  </a:cubicBezTo>
                  <a:lnTo>
                    <a:pt x="20030" y="23768"/>
                  </a:lnTo>
                  <a:cubicBezTo>
                    <a:pt x="20058" y="23739"/>
                    <a:pt x="20144" y="23682"/>
                    <a:pt x="20172" y="23653"/>
                  </a:cubicBezTo>
                  <a:lnTo>
                    <a:pt x="19887" y="23225"/>
                  </a:lnTo>
                  <a:close/>
                  <a:moveTo>
                    <a:pt x="6705" y="23653"/>
                  </a:moveTo>
                  <a:lnTo>
                    <a:pt x="6448" y="24110"/>
                  </a:lnTo>
                  <a:cubicBezTo>
                    <a:pt x="6477" y="24110"/>
                    <a:pt x="6534" y="24167"/>
                    <a:pt x="6591" y="24196"/>
                  </a:cubicBezTo>
                  <a:lnTo>
                    <a:pt x="6848" y="23739"/>
                  </a:lnTo>
                  <a:cubicBezTo>
                    <a:pt x="6791" y="23739"/>
                    <a:pt x="6734" y="23682"/>
                    <a:pt x="6705" y="23653"/>
                  </a:cubicBezTo>
                  <a:close/>
                  <a:moveTo>
                    <a:pt x="19174" y="23653"/>
                  </a:moveTo>
                  <a:cubicBezTo>
                    <a:pt x="19145" y="23682"/>
                    <a:pt x="19060" y="23739"/>
                    <a:pt x="19031" y="23739"/>
                  </a:cubicBezTo>
                  <a:lnTo>
                    <a:pt x="19288" y="24196"/>
                  </a:lnTo>
                  <a:cubicBezTo>
                    <a:pt x="19316" y="24196"/>
                    <a:pt x="19402" y="24138"/>
                    <a:pt x="19430" y="24110"/>
                  </a:cubicBezTo>
                  <a:lnTo>
                    <a:pt x="19174" y="23653"/>
                  </a:lnTo>
                  <a:close/>
                  <a:moveTo>
                    <a:pt x="7475" y="24081"/>
                  </a:moveTo>
                  <a:lnTo>
                    <a:pt x="7219" y="24538"/>
                  </a:lnTo>
                  <a:cubicBezTo>
                    <a:pt x="7304" y="24595"/>
                    <a:pt x="7333" y="24595"/>
                    <a:pt x="7418" y="24624"/>
                  </a:cubicBezTo>
                  <a:lnTo>
                    <a:pt x="7618" y="24167"/>
                  </a:lnTo>
                  <a:cubicBezTo>
                    <a:pt x="7590" y="24110"/>
                    <a:pt x="7504" y="24110"/>
                    <a:pt x="7475" y="24081"/>
                  </a:cubicBezTo>
                  <a:close/>
                  <a:moveTo>
                    <a:pt x="18432" y="24081"/>
                  </a:moveTo>
                  <a:cubicBezTo>
                    <a:pt x="18346" y="24081"/>
                    <a:pt x="18318" y="24110"/>
                    <a:pt x="18289" y="24167"/>
                  </a:cubicBezTo>
                  <a:lnTo>
                    <a:pt x="18489" y="24624"/>
                  </a:lnTo>
                  <a:cubicBezTo>
                    <a:pt x="18575" y="24566"/>
                    <a:pt x="18603" y="24566"/>
                    <a:pt x="18689" y="24538"/>
                  </a:cubicBezTo>
                  <a:lnTo>
                    <a:pt x="18432" y="24081"/>
                  </a:lnTo>
                  <a:close/>
                  <a:moveTo>
                    <a:pt x="17604" y="24395"/>
                  </a:moveTo>
                  <a:cubicBezTo>
                    <a:pt x="17576" y="24452"/>
                    <a:pt x="17490" y="24452"/>
                    <a:pt x="17462" y="24481"/>
                  </a:cubicBezTo>
                  <a:lnTo>
                    <a:pt x="17633" y="24966"/>
                  </a:lnTo>
                  <a:cubicBezTo>
                    <a:pt x="17719" y="24937"/>
                    <a:pt x="17747" y="24937"/>
                    <a:pt x="17833" y="24909"/>
                  </a:cubicBezTo>
                  <a:lnTo>
                    <a:pt x="17604" y="24395"/>
                  </a:lnTo>
                  <a:close/>
                  <a:moveTo>
                    <a:pt x="8274" y="24452"/>
                  </a:moveTo>
                  <a:lnTo>
                    <a:pt x="8046" y="24937"/>
                  </a:lnTo>
                  <a:cubicBezTo>
                    <a:pt x="8132" y="24966"/>
                    <a:pt x="8160" y="24966"/>
                    <a:pt x="8217" y="25023"/>
                  </a:cubicBezTo>
                  <a:lnTo>
                    <a:pt x="8417" y="24509"/>
                  </a:lnTo>
                  <a:cubicBezTo>
                    <a:pt x="8360" y="24481"/>
                    <a:pt x="8303" y="24481"/>
                    <a:pt x="8274" y="24452"/>
                  </a:cubicBezTo>
                  <a:close/>
                  <a:moveTo>
                    <a:pt x="9045" y="24738"/>
                  </a:moveTo>
                  <a:lnTo>
                    <a:pt x="8902" y="25194"/>
                  </a:lnTo>
                  <a:cubicBezTo>
                    <a:pt x="8988" y="25223"/>
                    <a:pt x="9016" y="25251"/>
                    <a:pt x="9073" y="25251"/>
                  </a:cubicBezTo>
                  <a:lnTo>
                    <a:pt x="9216" y="24766"/>
                  </a:lnTo>
                  <a:cubicBezTo>
                    <a:pt x="9159" y="24766"/>
                    <a:pt x="9130" y="24766"/>
                    <a:pt x="9045" y="24738"/>
                  </a:cubicBezTo>
                  <a:close/>
                  <a:moveTo>
                    <a:pt x="16863" y="24766"/>
                  </a:moveTo>
                  <a:cubicBezTo>
                    <a:pt x="16777" y="24766"/>
                    <a:pt x="16748" y="24795"/>
                    <a:pt x="16691" y="24795"/>
                  </a:cubicBezTo>
                  <a:lnTo>
                    <a:pt x="16863" y="25337"/>
                  </a:lnTo>
                  <a:cubicBezTo>
                    <a:pt x="16920" y="25308"/>
                    <a:pt x="16977" y="25308"/>
                    <a:pt x="17034" y="25251"/>
                  </a:cubicBezTo>
                  <a:lnTo>
                    <a:pt x="16863" y="24766"/>
                  </a:lnTo>
                  <a:close/>
                  <a:moveTo>
                    <a:pt x="9872" y="24966"/>
                  </a:moveTo>
                  <a:lnTo>
                    <a:pt x="9758" y="25480"/>
                  </a:lnTo>
                  <a:cubicBezTo>
                    <a:pt x="9844" y="25480"/>
                    <a:pt x="9872" y="25508"/>
                    <a:pt x="9929" y="25508"/>
                  </a:cubicBezTo>
                  <a:lnTo>
                    <a:pt x="10043" y="25023"/>
                  </a:lnTo>
                  <a:cubicBezTo>
                    <a:pt x="9986" y="25023"/>
                    <a:pt x="9929" y="24966"/>
                    <a:pt x="9872" y="24966"/>
                  </a:cubicBezTo>
                  <a:close/>
                  <a:moveTo>
                    <a:pt x="16007" y="24966"/>
                  </a:moveTo>
                  <a:cubicBezTo>
                    <a:pt x="15921" y="24966"/>
                    <a:pt x="15892" y="25023"/>
                    <a:pt x="15835" y="25023"/>
                  </a:cubicBezTo>
                  <a:lnTo>
                    <a:pt x="15978" y="25508"/>
                  </a:lnTo>
                  <a:cubicBezTo>
                    <a:pt x="16035" y="25508"/>
                    <a:pt x="16064" y="25480"/>
                    <a:pt x="16149" y="25480"/>
                  </a:cubicBezTo>
                  <a:lnTo>
                    <a:pt x="16007" y="24966"/>
                  </a:lnTo>
                  <a:close/>
                  <a:moveTo>
                    <a:pt x="10728" y="25166"/>
                  </a:moveTo>
                  <a:lnTo>
                    <a:pt x="10643" y="25679"/>
                  </a:lnTo>
                  <a:cubicBezTo>
                    <a:pt x="10728" y="25679"/>
                    <a:pt x="10757" y="25736"/>
                    <a:pt x="10814" y="25736"/>
                  </a:cubicBezTo>
                  <a:lnTo>
                    <a:pt x="10899" y="25194"/>
                  </a:lnTo>
                  <a:cubicBezTo>
                    <a:pt x="10814" y="25194"/>
                    <a:pt x="10785" y="25166"/>
                    <a:pt x="10728" y="25166"/>
                  </a:cubicBezTo>
                  <a:close/>
                  <a:moveTo>
                    <a:pt x="15179" y="25166"/>
                  </a:moveTo>
                  <a:cubicBezTo>
                    <a:pt x="15094" y="25166"/>
                    <a:pt x="15065" y="25194"/>
                    <a:pt x="15008" y="25194"/>
                  </a:cubicBezTo>
                  <a:lnTo>
                    <a:pt x="15094" y="25736"/>
                  </a:lnTo>
                  <a:cubicBezTo>
                    <a:pt x="15179" y="25736"/>
                    <a:pt x="15208" y="25679"/>
                    <a:pt x="15293" y="25679"/>
                  </a:cubicBezTo>
                  <a:lnTo>
                    <a:pt x="15179" y="25166"/>
                  </a:lnTo>
                  <a:close/>
                  <a:moveTo>
                    <a:pt x="11584" y="25251"/>
                  </a:moveTo>
                  <a:lnTo>
                    <a:pt x="11556" y="25793"/>
                  </a:lnTo>
                  <a:cubicBezTo>
                    <a:pt x="11613" y="25822"/>
                    <a:pt x="11641" y="25822"/>
                    <a:pt x="11727" y="25822"/>
                  </a:cubicBezTo>
                  <a:lnTo>
                    <a:pt x="11755" y="25280"/>
                  </a:lnTo>
                  <a:cubicBezTo>
                    <a:pt x="11698" y="25251"/>
                    <a:pt x="11641" y="25251"/>
                    <a:pt x="11584" y="25251"/>
                  </a:cubicBezTo>
                  <a:close/>
                  <a:moveTo>
                    <a:pt x="14323" y="25251"/>
                  </a:moveTo>
                  <a:cubicBezTo>
                    <a:pt x="14266" y="25308"/>
                    <a:pt x="14209" y="25308"/>
                    <a:pt x="14152" y="25308"/>
                  </a:cubicBezTo>
                  <a:lnTo>
                    <a:pt x="14209" y="25822"/>
                  </a:lnTo>
                  <a:cubicBezTo>
                    <a:pt x="14295" y="25793"/>
                    <a:pt x="14323" y="25793"/>
                    <a:pt x="14409" y="25793"/>
                  </a:cubicBezTo>
                  <a:lnTo>
                    <a:pt x="14323" y="25251"/>
                  </a:lnTo>
                  <a:close/>
                  <a:moveTo>
                    <a:pt x="12440" y="25337"/>
                  </a:moveTo>
                  <a:lnTo>
                    <a:pt x="12440" y="25879"/>
                  </a:lnTo>
                  <a:lnTo>
                    <a:pt x="12611" y="25879"/>
                  </a:lnTo>
                  <a:lnTo>
                    <a:pt x="12611" y="25337"/>
                  </a:lnTo>
                  <a:close/>
                  <a:moveTo>
                    <a:pt x="13296" y="25337"/>
                  </a:moveTo>
                  <a:lnTo>
                    <a:pt x="13325" y="25879"/>
                  </a:lnTo>
                  <a:lnTo>
                    <a:pt x="13496" y="25879"/>
                  </a:lnTo>
                  <a:lnTo>
                    <a:pt x="13467" y="2533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23"/>
          <p:cNvGrpSpPr/>
          <p:nvPr/>
        </p:nvGrpSpPr>
        <p:grpSpPr>
          <a:xfrm>
            <a:off x="759650" y="4562275"/>
            <a:ext cx="1532575" cy="205676"/>
            <a:chOff x="4645500" y="3968425"/>
            <a:chExt cx="1532575" cy="205676"/>
          </a:xfrm>
        </p:grpSpPr>
        <p:sp>
          <p:nvSpPr>
            <p:cNvPr id="691" name="Google Shape;691;p23"/>
            <p:cNvSpPr/>
            <p:nvPr/>
          </p:nvSpPr>
          <p:spPr>
            <a:xfrm>
              <a:off x="4645500" y="3968425"/>
              <a:ext cx="142098" cy="205676"/>
            </a:xfrm>
            <a:custGeom>
              <a:avLst/>
              <a:gdLst/>
              <a:ahLst/>
              <a:cxnLst/>
              <a:rect l="l" t="t" r="r" b="b"/>
              <a:pathLst>
                <a:path w="2311" h="3345" fill="none" extrusionOk="0">
                  <a:moveTo>
                    <a:pt x="2310"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3"/>
            <p:cNvSpPr/>
            <p:nvPr/>
          </p:nvSpPr>
          <p:spPr>
            <a:xfrm>
              <a:off x="4804322" y="3968425"/>
              <a:ext cx="138347" cy="201925"/>
            </a:xfrm>
            <a:custGeom>
              <a:avLst/>
              <a:gdLst/>
              <a:ahLst/>
              <a:cxnLst/>
              <a:rect l="l" t="t" r="r" b="b"/>
              <a:pathLst>
                <a:path w="2250" h="3284" fill="none" extrusionOk="0">
                  <a:moveTo>
                    <a:pt x="2250" y="1"/>
                  </a:moveTo>
                  <a:lnTo>
                    <a:pt x="1" y="328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3"/>
            <p:cNvSpPr/>
            <p:nvPr/>
          </p:nvSpPr>
          <p:spPr>
            <a:xfrm>
              <a:off x="4953860" y="3968425"/>
              <a:ext cx="142098" cy="205676"/>
            </a:xfrm>
            <a:custGeom>
              <a:avLst/>
              <a:gdLst/>
              <a:ahLst/>
              <a:cxnLst/>
              <a:rect l="l" t="t" r="r" b="b"/>
              <a:pathLst>
                <a:path w="2311" h="3345" fill="none" extrusionOk="0">
                  <a:moveTo>
                    <a:pt x="2310"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3"/>
            <p:cNvSpPr/>
            <p:nvPr/>
          </p:nvSpPr>
          <p:spPr>
            <a:xfrm>
              <a:off x="5112743" y="3968425"/>
              <a:ext cx="138347" cy="201925"/>
            </a:xfrm>
            <a:custGeom>
              <a:avLst/>
              <a:gdLst/>
              <a:ahLst/>
              <a:cxnLst/>
              <a:rect l="l" t="t" r="r" b="b"/>
              <a:pathLst>
                <a:path w="2250" h="3284" fill="none" extrusionOk="0">
                  <a:moveTo>
                    <a:pt x="2249" y="1"/>
                  </a:moveTo>
                  <a:lnTo>
                    <a:pt x="0" y="328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3"/>
            <p:cNvSpPr/>
            <p:nvPr/>
          </p:nvSpPr>
          <p:spPr>
            <a:xfrm>
              <a:off x="5262219" y="3968425"/>
              <a:ext cx="142098" cy="205676"/>
            </a:xfrm>
            <a:custGeom>
              <a:avLst/>
              <a:gdLst/>
              <a:ahLst/>
              <a:cxnLst/>
              <a:rect l="l" t="t" r="r" b="b"/>
              <a:pathLst>
                <a:path w="2311" h="3345" fill="none" extrusionOk="0">
                  <a:moveTo>
                    <a:pt x="2311"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3"/>
            <p:cNvSpPr/>
            <p:nvPr/>
          </p:nvSpPr>
          <p:spPr>
            <a:xfrm>
              <a:off x="5413601" y="3968425"/>
              <a:ext cx="147693" cy="205676"/>
            </a:xfrm>
            <a:custGeom>
              <a:avLst/>
              <a:gdLst/>
              <a:ahLst/>
              <a:cxnLst/>
              <a:rect l="l" t="t" r="r" b="b"/>
              <a:pathLst>
                <a:path w="2402" h="3345" fill="none" extrusionOk="0">
                  <a:moveTo>
                    <a:pt x="2402"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3"/>
            <p:cNvSpPr/>
            <p:nvPr/>
          </p:nvSpPr>
          <p:spPr>
            <a:xfrm>
              <a:off x="5579925" y="3968425"/>
              <a:ext cx="134658" cy="205676"/>
            </a:xfrm>
            <a:custGeom>
              <a:avLst/>
              <a:gdLst/>
              <a:ahLst/>
              <a:cxnLst/>
              <a:rect l="l" t="t" r="r" b="b"/>
              <a:pathLst>
                <a:path w="2190" h="3345" fill="none" extrusionOk="0">
                  <a:moveTo>
                    <a:pt x="2189"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3"/>
            <p:cNvSpPr/>
            <p:nvPr/>
          </p:nvSpPr>
          <p:spPr>
            <a:xfrm>
              <a:off x="5731307" y="3968425"/>
              <a:ext cx="138408" cy="205676"/>
            </a:xfrm>
            <a:custGeom>
              <a:avLst/>
              <a:gdLst/>
              <a:ahLst/>
              <a:cxnLst/>
              <a:rect l="l" t="t" r="r" b="b"/>
              <a:pathLst>
                <a:path w="2251" h="3345" fill="none" extrusionOk="0">
                  <a:moveTo>
                    <a:pt x="2250"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3"/>
            <p:cNvSpPr/>
            <p:nvPr/>
          </p:nvSpPr>
          <p:spPr>
            <a:xfrm>
              <a:off x="5880845" y="3968425"/>
              <a:ext cx="144004" cy="205676"/>
            </a:xfrm>
            <a:custGeom>
              <a:avLst/>
              <a:gdLst/>
              <a:ahLst/>
              <a:cxnLst/>
              <a:rect l="l" t="t" r="r" b="b"/>
              <a:pathLst>
                <a:path w="2342" h="3345" fill="none" extrusionOk="0">
                  <a:moveTo>
                    <a:pt x="2341"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3"/>
            <p:cNvSpPr/>
            <p:nvPr/>
          </p:nvSpPr>
          <p:spPr>
            <a:xfrm>
              <a:off x="6034133" y="3968425"/>
              <a:ext cx="143942" cy="205676"/>
            </a:xfrm>
            <a:custGeom>
              <a:avLst/>
              <a:gdLst/>
              <a:ahLst/>
              <a:cxnLst/>
              <a:rect l="l" t="t" r="r" b="b"/>
              <a:pathLst>
                <a:path w="2341" h="3345" fill="none" extrusionOk="0">
                  <a:moveTo>
                    <a:pt x="2341"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 name="Google Shape;701;p23"/>
          <p:cNvGrpSpPr/>
          <p:nvPr/>
        </p:nvGrpSpPr>
        <p:grpSpPr>
          <a:xfrm>
            <a:off x="6014967" y="1202450"/>
            <a:ext cx="3129036" cy="164400"/>
            <a:chOff x="6007692" y="300175"/>
            <a:chExt cx="3129036" cy="164400"/>
          </a:xfrm>
        </p:grpSpPr>
        <p:grpSp>
          <p:nvGrpSpPr>
            <p:cNvPr id="702" name="Google Shape;702;p23"/>
            <p:cNvGrpSpPr/>
            <p:nvPr/>
          </p:nvGrpSpPr>
          <p:grpSpPr>
            <a:xfrm>
              <a:off x="6040392" y="334012"/>
              <a:ext cx="3096337" cy="96586"/>
              <a:chOff x="6040392" y="334012"/>
              <a:chExt cx="3096337" cy="96586"/>
            </a:xfrm>
          </p:grpSpPr>
          <p:sp>
            <p:nvSpPr>
              <p:cNvPr id="703" name="Google Shape;703;p23"/>
              <p:cNvSpPr/>
              <p:nvPr/>
            </p:nvSpPr>
            <p:spPr>
              <a:xfrm>
                <a:off x="6232650" y="376650"/>
                <a:ext cx="2904078" cy="11300"/>
              </a:xfrm>
              <a:custGeom>
                <a:avLst/>
                <a:gdLst/>
                <a:ahLst/>
                <a:cxnLst/>
                <a:rect l="l" t="t" r="r" b="b"/>
                <a:pathLst>
                  <a:path w="21703" h="335" extrusionOk="0">
                    <a:moveTo>
                      <a:pt x="0" y="0"/>
                    </a:moveTo>
                    <a:lnTo>
                      <a:pt x="0" y="335"/>
                    </a:lnTo>
                    <a:lnTo>
                      <a:pt x="21703" y="335"/>
                    </a:lnTo>
                    <a:lnTo>
                      <a:pt x="2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3"/>
              <p:cNvSpPr/>
              <p:nvPr/>
            </p:nvSpPr>
            <p:spPr>
              <a:xfrm>
                <a:off x="6040392" y="3340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 name="Google Shape;705;p23"/>
            <p:cNvSpPr/>
            <p:nvPr/>
          </p:nvSpPr>
          <p:spPr>
            <a:xfrm>
              <a:off x="6007692" y="300175"/>
              <a:ext cx="164400" cy="1644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 name="Google Shape;706;p23"/>
          <p:cNvGrpSpPr/>
          <p:nvPr/>
        </p:nvGrpSpPr>
        <p:grpSpPr>
          <a:xfrm>
            <a:off x="4124050" y="4662213"/>
            <a:ext cx="895950" cy="53525"/>
            <a:chOff x="4112025" y="3997975"/>
            <a:chExt cx="895950" cy="53525"/>
          </a:xfrm>
        </p:grpSpPr>
        <p:sp>
          <p:nvSpPr>
            <p:cNvPr id="707" name="Google Shape;707;p23"/>
            <p:cNvSpPr/>
            <p:nvPr/>
          </p:nvSpPr>
          <p:spPr>
            <a:xfrm>
              <a:off x="4954450" y="3997975"/>
              <a:ext cx="53525" cy="53525"/>
            </a:xfrm>
            <a:custGeom>
              <a:avLst/>
              <a:gdLst/>
              <a:ahLst/>
              <a:cxnLst/>
              <a:rect l="l" t="t" r="r" b="b"/>
              <a:pathLst>
                <a:path w="2141" h="2141" extrusionOk="0">
                  <a:moveTo>
                    <a:pt x="1085" y="1"/>
                  </a:moveTo>
                  <a:cubicBezTo>
                    <a:pt x="457" y="1"/>
                    <a:pt x="0" y="457"/>
                    <a:pt x="0" y="1085"/>
                  </a:cubicBezTo>
                  <a:cubicBezTo>
                    <a:pt x="0" y="1684"/>
                    <a:pt x="514"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3"/>
            <p:cNvSpPr/>
            <p:nvPr/>
          </p:nvSpPr>
          <p:spPr>
            <a:xfrm>
              <a:off x="4744025"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3"/>
            <p:cNvSpPr/>
            <p:nvPr/>
          </p:nvSpPr>
          <p:spPr>
            <a:xfrm>
              <a:off x="4533600"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3"/>
            <p:cNvSpPr/>
            <p:nvPr/>
          </p:nvSpPr>
          <p:spPr>
            <a:xfrm>
              <a:off x="4322450" y="3997975"/>
              <a:ext cx="53525" cy="53525"/>
            </a:xfrm>
            <a:custGeom>
              <a:avLst/>
              <a:gdLst/>
              <a:ahLst/>
              <a:cxnLst/>
              <a:rect l="l" t="t" r="r" b="b"/>
              <a:pathLst>
                <a:path w="2141" h="2141" extrusionOk="0">
                  <a:moveTo>
                    <a:pt x="1057" y="1"/>
                  </a:moveTo>
                  <a:cubicBezTo>
                    <a:pt x="457" y="1"/>
                    <a:pt x="1" y="457"/>
                    <a:pt x="1" y="1085"/>
                  </a:cubicBezTo>
                  <a:cubicBezTo>
                    <a:pt x="1" y="1684"/>
                    <a:pt x="486" y="2141"/>
                    <a:pt x="1057" y="2141"/>
                  </a:cubicBezTo>
                  <a:cubicBezTo>
                    <a:pt x="1684" y="2141"/>
                    <a:pt x="2141" y="1684"/>
                    <a:pt x="2141" y="1085"/>
                  </a:cubicBezTo>
                  <a:cubicBezTo>
                    <a:pt x="2141" y="457"/>
                    <a:pt x="1684" y="1"/>
                    <a:pt x="1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3"/>
            <p:cNvSpPr/>
            <p:nvPr/>
          </p:nvSpPr>
          <p:spPr>
            <a:xfrm>
              <a:off x="4112025" y="3997975"/>
              <a:ext cx="53525" cy="53525"/>
            </a:xfrm>
            <a:custGeom>
              <a:avLst/>
              <a:gdLst/>
              <a:ahLst/>
              <a:cxnLst/>
              <a:rect l="l" t="t" r="r" b="b"/>
              <a:pathLst>
                <a:path w="2141" h="2141" extrusionOk="0">
                  <a:moveTo>
                    <a:pt x="1057" y="1"/>
                  </a:moveTo>
                  <a:cubicBezTo>
                    <a:pt x="457" y="1"/>
                    <a:pt x="1" y="457"/>
                    <a:pt x="1" y="1085"/>
                  </a:cubicBezTo>
                  <a:cubicBezTo>
                    <a:pt x="1" y="1684"/>
                    <a:pt x="457" y="2141"/>
                    <a:pt x="1057" y="2141"/>
                  </a:cubicBezTo>
                  <a:cubicBezTo>
                    <a:pt x="1656" y="2141"/>
                    <a:pt x="2141" y="1684"/>
                    <a:pt x="2141" y="1085"/>
                  </a:cubicBezTo>
                  <a:cubicBezTo>
                    <a:pt x="2141" y="457"/>
                    <a:pt x="1656" y="1"/>
                    <a:pt x="1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 name="Google Shape;712;p2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5">
  <p:cSld name="CUSTOM_16">
    <p:spTree>
      <p:nvGrpSpPr>
        <p:cNvPr id="1" name="Shape 713"/>
        <p:cNvGrpSpPr/>
        <p:nvPr/>
      </p:nvGrpSpPr>
      <p:grpSpPr>
        <a:xfrm>
          <a:off x="0" y="0"/>
          <a:ext cx="0" cy="0"/>
          <a:chOff x="0" y="0"/>
          <a:chExt cx="0" cy="0"/>
        </a:xfrm>
      </p:grpSpPr>
      <p:sp>
        <p:nvSpPr>
          <p:cNvPr id="714" name="Google Shape;714;p2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715" name="Google Shape;715;p24"/>
          <p:cNvGrpSpPr/>
          <p:nvPr/>
        </p:nvGrpSpPr>
        <p:grpSpPr>
          <a:xfrm>
            <a:off x="3686801" y="4400691"/>
            <a:ext cx="1770381" cy="1768519"/>
            <a:chOff x="166675" y="1780700"/>
            <a:chExt cx="712800" cy="712050"/>
          </a:xfrm>
        </p:grpSpPr>
        <p:sp>
          <p:nvSpPr>
            <p:cNvPr id="716" name="Google Shape;716;p24"/>
            <p:cNvSpPr/>
            <p:nvPr/>
          </p:nvSpPr>
          <p:spPr>
            <a:xfrm>
              <a:off x="327775" y="1940300"/>
              <a:ext cx="391375" cy="392125"/>
            </a:xfrm>
            <a:custGeom>
              <a:avLst/>
              <a:gdLst/>
              <a:ahLst/>
              <a:cxnLst/>
              <a:rect l="l" t="t" r="r" b="b"/>
              <a:pathLst>
                <a:path w="15655" h="15685" fill="none" extrusionOk="0">
                  <a:moveTo>
                    <a:pt x="9150" y="760"/>
                  </a:moveTo>
                  <a:cubicBezTo>
                    <a:pt x="13071" y="1489"/>
                    <a:pt x="15654" y="5258"/>
                    <a:pt x="14925" y="9180"/>
                  </a:cubicBezTo>
                  <a:cubicBezTo>
                    <a:pt x="14195" y="13101"/>
                    <a:pt x="10426" y="15684"/>
                    <a:pt x="6505" y="14955"/>
                  </a:cubicBezTo>
                  <a:cubicBezTo>
                    <a:pt x="2584" y="14195"/>
                    <a:pt x="1" y="10426"/>
                    <a:pt x="730" y="6505"/>
                  </a:cubicBezTo>
                  <a:cubicBezTo>
                    <a:pt x="1460" y="2584"/>
                    <a:pt x="5229" y="0"/>
                    <a:pt x="9150" y="760"/>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4"/>
            <p:cNvSpPr/>
            <p:nvPr/>
          </p:nvSpPr>
          <p:spPr>
            <a:xfrm>
              <a:off x="281425" y="1895450"/>
              <a:ext cx="483325" cy="482550"/>
            </a:xfrm>
            <a:custGeom>
              <a:avLst/>
              <a:gdLst/>
              <a:ahLst/>
              <a:cxnLst/>
              <a:rect l="l" t="t" r="r" b="b"/>
              <a:pathLst>
                <a:path w="19333" h="19302" fill="none" extrusionOk="0">
                  <a:moveTo>
                    <a:pt x="17904" y="7052"/>
                  </a:moveTo>
                  <a:cubicBezTo>
                    <a:pt x="19332" y="11581"/>
                    <a:pt x="16809" y="16414"/>
                    <a:pt x="12280" y="17873"/>
                  </a:cubicBezTo>
                  <a:cubicBezTo>
                    <a:pt x="7751" y="19302"/>
                    <a:pt x="2888" y="16809"/>
                    <a:pt x="1460" y="12250"/>
                  </a:cubicBezTo>
                  <a:cubicBezTo>
                    <a:pt x="1" y="7721"/>
                    <a:pt x="2523" y="2858"/>
                    <a:pt x="7052" y="1429"/>
                  </a:cubicBezTo>
                  <a:cubicBezTo>
                    <a:pt x="11612" y="1"/>
                    <a:pt x="16445" y="2493"/>
                    <a:pt x="17904" y="7052"/>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4"/>
            <p:cNvSpPr/>
            <p:nvPr/>
          </p:nvSpPr>
          <p:spPr>
            <a:xfrm>
              <a:off x="272300" y="1885575"/>
              <a:ext cx="501550" cy="501550"/>
            </a:xfrm>
            <a:custGeom>
              <a:avLst/>
              <a:gdLst/>
              <a:ahLst/>
              <a:cxnLst/>
              <a:rect l="l" t="t" r="r" b="b"/>
              <a:pathLst>
                <a:path w="20062" h="20062" fill="none" extrusionOk="0">
                  <a:moveTo>
                    <a:pt x="20062" y="10031"/>
                  </a:moveTo>
                  <a:cubicBezTo>
                    <a:pt x="20062" y="15593"/>
                    <a:pt x="15563" y="20062"/>
                    <a:pt x="10031" y="20062"/>
                  </a:cubicBezTo>
                  <a:cubicBezTo>
                    <a:pt x="4499" y="20062"/>
                    <a:pt x="1" y="15593"/>
                    <a:pt x="1" y="10031"/>
                  </a:cubicBezTo>
                  <a:cubicBezTo>
                    <a:pt x="1" y="4499"/>
                    <a:pt x="4499" y="1"/>
                    <a:pt x="10031" y="1"/>
                  </a:cubicBezTo>
                  <a:cubicBezTo>
                    <a:pt x="15563" y="1"/>
                    <a:pt x="20062" y="4499"/>
                    <a:pt x="20062" y="10031"/>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4"/>
            <p:cNvSpPr/>
            <p:nvPr/>
          </p:nvSpPr>
          <p:spPr>
            <a:xfrm>
              <a:off x="213800" y="1826300"/>
              <a:ext cx="620100" cy="620100"/>
            </a:xfrm>
            <a:custGeom>
              <a:avLst/>
              <a:gdLst/>
              <a:ahLst/>
              <a:cxnLst/>
              <a:rect l="l" t="t" r="r" b="b"/>
              <a:pathLst>
                <a:path w="24804" h="24804" fill="none" extrusionOk="0">
                  <a:moveTo>
                    <a:pt x="14499" y="1156"/>
                  </a:moveTo>
                  <a:cubicBezTo>
                    <a:pt x="20700" y="2311"/>
                    <a:pt x="24803" y="8299"/>
                    <a:pt x="23648" y="14499"/>
                  </a:cubicBezTo>
                  <a:cubicBezTo>
                    <a:pt x="22463" y="20700"/>
                    <a:pt x="16505" y="24803"/>
                    <a:pt x="10304" y="23648"/>
                  </a:cubicBezTo>
                  <a:cubicBezTo>
                    <a:pt x="4073" y="22493"/>
                    <a:pt x="0" y="16506"/>
                    <a:pt x="1155" y="10305"/>
                  </a:cubicBezTo>
                  <a:cubicBezTo>
                    <a:pt x="2310" y="4104"/>
                    <a:pt x="8268" y="1"/>
                    <a:pt x="14499" y="1156"/>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4"/>
            <p:cNvSpPr/>
            <p:nvPr/>
          </p:nvSpPr>
          <p:spPr>
            <a:xfrm>
              <a:off x="202400" y="1815675"/>
              <a:ext cx="641375" cy="642125"/>
            </a:xfrm>
            <a:custGeom>
              <a:avLst/>
              <a:gdLst/>
              <a:ahLst/>
              <a:cxnLst/>
              <a:rect l="l" t="t" r="r" b="b"/>
              <a:pathLst>
                <a:path w="25655" h="25685" fill="none" extrusionOk="0">
                  <a:moveTo>
                    <a:pt x="25654" y="12827"/>
                  </a:moveTo>
                  <a:cubicBezTo>
                    <a:pt x="25654" y="19940"/>
                    <a:pt x="19910" y="25684"/>
                    <a:pt x="12827" y="25684"/>
                  </a:cubicBezTo>
                  <a:cubicBezTo>
                    <a:pt x="5745" y="25684"/>
                    <a:pt x="0" y="19940"/>
                    <a:pt x="0" y="12827"/>
                  </a:cubicBezTo>
                  <a:cubicBezTo>
                    <a:pt x="0" y="5745"/>
                    <a:pt x="5745" y="0"/>
                    <a:pt x="12827" y="0"/>
                  </a:cubicBezTo>
                  <a:cubicBezTo>
                    <a:pt x="19910" y="0"/>
                    <a:pt x="25654" y="5745"/>
                    <a:pt x="25654" y="12827"/>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4"/>
            <p:cNvSpPr/>
            <p:nvPr/>
          </p:nvSpPr>
          <p:spPr>
            <a:xfrm>
              <a:off x="166675" y="1780700"/>
              <a:ext cx="712800" cy="712050"/>
            </a:xfrm>
            <a:custGeom>
              <a:avLst/>
              <a:gdLst/>
              <a:ahLst/>
              <a:cxnLst/>
              <a:rect l="l" t="t" r="r" b="b"/>
              <a:pathLst>
                <a:path w="28512" h="28482" fill="none" extrusionOk="0">
                  <a:moveTo>
                    <a:pt x="28512" y="14226"/>
                  </a:moveTo>
                  <a:cubicBezTo>
                    <a:pt x="28512" y="22099"/>
                    <a:pt x="22129" y="28482"/>
                    <a:pt x="14256" y="28482"/>
                  </a:cubicBezTo>
                  <a:cubicBezTo>
                    <a:pt x="6384" y="28482"/>
                    <a:pt x="1" y="22099"/>
                    <a:pt x="1" y="14226"/>
                  </a:cubicBezTo>
                  <a:cubicBezTo>
                    <a:pt x="1" y="6384"/>
                    <a:pt x="6384" y="1"/>
                    <a:pt x="14256" y="1"/>
                  </a:cubicBezTo>
                  <a:cubicBezTo>
                    <a:pt x="22129" y="1"/>
                    <a:pt x="28512" y="6384"/>
                    <a:pt x="28512" y="14226"/>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 name="Google Shape;722;p24"/>
          <p:cNvSpPr/>
          <p:nvPr/>
        </p:nvSpPr>
        <p:spPr>
          <a:xfrm>
            <a:off x="487500" y="4643625"/>
            <a:ext cx="2400533" cy="203422"/>
          </a:xfrm>
          <a:custGeom>
            <a:avLst/>
            <a:gdLst/>
            <a:ahLst/>
            <a:cxnLst/>
            <a:rect l="l" t="t" r="r" b="b"/>
            <a:pathLst>
              <a:path w="28299" h="3040" extrusionOk="0">
                <a:moveTo>
                  <a:pt x="0" y="0"/>
                </a:moveTo>
                <a:lnTo>
                  <a:pt x="0" y="3040"/>
                </a:lnTo>
                <a:lnTo>
                  <a:pt x="638" y="3040"/>
                </a:lnTo>
                <a:lnTo>
                  <a:pt x="638" y="0"/>
                </a:lnTo>
                <a:close/>
                <a:moveTo>
                  <a:pt x="1246" y="0"/>
                </a:moveTo>
                <a:lnTo>
                  <a:pt x="1246" y="3040"/>
                </a:lnTo>
                <a:lnTo>
                  <a:pt x="1885" y="3040"/>
                </a:lnTo>
                <a:lnTo>
                  <a:pt x="1885" y="0"/>
                </a:lnTo>
                <a:close/>
                <a:moveTo>
                  <a:pt x="2493" y="0"/>
                </a:moveTo>
                <a:lnTo>
                  <a:pt x="2493" y="3040"/>
                </a:lnTo>
                <a:lnTo>
                  <a:pt x="3131" y="3040"/>
                </a:lnTo>
                <a:lnTo>
                  <a:pt x="3131" y="0"/>
                </a:lnTo>
                <a:close/>
                <a:moveTo>
                  <a:pt x="3739" y="0"/>
                </a:moveTo>
                <a:lnTo>
                  <a:pt x="3739" y="3040"/>
                </a:lnTo>
                <a:lnTo>
                  <a:pt x="4408" y="3040"/>
                </a:lnTo>
                <a:lnTo>
                  <a:pt x="4408" y="0"/>
                </a:lnTo>
                <a:close/>
                <a:moveTo>
                  <a:pt x="5015" y="0"/>
                </a:moveTo>
                <a:lnTo>
                  <a:pt x="5015" y="3040"/>
                </a:lnTo>
                <a:lnTo>
                  <a:pt x="5654" y="3040"/>
                </a:lnTo>
                <a:lnTo>
                  <a:pt x="5654" y="0"/>
                </a:lnTo>
                <a:close/>
                <a:moveTo>
                  <a:pt x="6262" y="0"/>
                </a:moveTo>
                <a:lnTo>
                  <a:pt x="6262" y="3040"/>
                </a:lnTo>
                <a:lnTo>
                  <a:pt x="6900" y="3040"/>
                </a:lnTo>
                <a:lnTo>
                  <a:pt x="6900" y="0"/>
                </a:lnTo>
                <a:close/>
                <a:moveTo>
                  <a:pt x="7538" y="0"/>
                </a:moveTo>
                <a:lnTo>
                  <a:pt x="7538" y="3040"/>
                </a:lnTo>
                <a:lnTo>
                  <a:pt x="8207" y="3040"/>
                </a:lnTo>
                <a:lnTo>
                  <a:pt x="8207" y="0"/>
                </a:lnTo>
                <a:close/>
                <a:moveTo>
                  <a:pt x="8815" y="0"/>
                </a:moveTo>
                <a:lnTo>
                  <a:pt x="8815" y="3040"/>
                </a:lnTo>
                <a:lnTo>
                  <a:pt x="9453" y="3040"/>
                </a:lnTo>
                <a:lnTo>
                  <a:pt x="9453" y="0"/>
                </a:lnTo>
                <a:close/>
                <a:moveTo>
                  <a:pt x="10061" y="0"/>
                </a:moveTo>
                <a:lnTo>
                  <a:pt x="10061" y="3040"/>
                </a:lnTo>
                <a:lnTo>
                  <a:pt x="10699" y="3040"/>
                </a:lnTo>
                <a:lnTo>
                  <a:pt x="10699" y="0"/>
                </a:lnTo>
                <a:close/>
                <a:moveTo>
                  <a:pt x="11307" y="0"/>
                </a:moveTo>
                <a:lnTo>
                  <a:pt x="11307" y="3040"/>
                </a:lnTo>
                <a:lnTo>
                  <a:pt x="11946" y="3040"/>
                </a:lnTo>
                <a:lnTo>
                  <a:pt x="11946" y="0"/>
                </a:lnTo>
                <a:close/>
                <a:moveTo>
                  <a:pt x="12554" y="0"/>
                </a:moveTo>
                <a:lnTo>
                  <a:pt x="12554" y="3040"/>
                </a:lnTo>
                <a:lnTo>
                  <a:pt x="13222" y="3040"/>
                </a:lnTo>
                <a:lnTo>
                  <a:pt x="13222" y="0"/>
                </a:lnTo>
                <a:close/>
                <a:moveTo>
                  <a:pt x="13830" y="0"/>
                </a:moveTo>
                <a:lnTo>
                  <a:pt x="13830" y="3040"/>
                </a:lnTo>
                <a:lnTo>
                  <a:pt x="14468" y="3040"/>
                </a:lnTo>
                <a:lnTo>
                  <a:pt x="14468" y="0"/>
                </a:lnTo>
                <a:close/>
                <a:moveTo>
                  <a:pt x="15076" y="0"/>
                </a:moveTo>
                <a:lnTo>
                  <a:pt x="15076" y="3040"/>
                </a:lnTo>
                <a:lnTo>
                  <a:pt x="15715" y="3040"/>
                </a:lnTo>
                <a:lnTo>
                  <a:pt x="15715" y="0"/>
                </a:lnTo>
                <a:close/>
                <a:moveTo>
                  <a:pt x="16323" y="0"/>
                </a:moveTo>
                <a:lnTo>
                  <a:pt x="16323" y="3040"/>
                </a:lnTo>
                <a:lnTo>
                  <a:pt x="16961" y="3040"/>
                </a:lnTo>
                <a:lnTo>
                  <a:pt x="16961" y="0"/>
                </a:lnTo>
                <a:close/>
                <a:moveTo>
                  <a:pt x="17569" y="0"/>
                </a:moveTo>
                <a:lnTo>
                  <a:pt x="17569" y="3040"/>
                </a:lnTo>
                <a:lnTo>
                  <a:pt x="18238" y="3040"/>
                </a:lnTo>
                <a:lnTo>
                  <a:pt x="18238" y="0"/>
                </a:lnTo>
                <a:close/>
                <a:moveTo>
                  <a:pt x="18876" y="0"/>
                </a:moveTo>
                <a:lnTo>
                  <a:pt x="18876" y="3040"/>
                </a:lnTo>
                <a:lnTo>
                  <a:pt x="19514" y="3040"/>
                </a:lnTo>
                <a:lnTo>
                  <a:pt x="19514" y="0"/>
                </a:lnTo>
                <a:close/>
                <a:moveTo>
                  <a:pt x="20122" y="0"/>
                </a:moveTo>
                <a:lnTo>
                  <a:pt x="20122" y="3040"/>
                </a:lnTo>
                <a:lnTo>
                  <a:pt x="20760" y="3040"/>
                </a:lnTo>
                <a:lnTo>
                  <a:pt x="20760" y="0"/>
                </a:lnTo>
                <a:close/>
                <a:moveTo>
                  <a:pt x="21368" y="0"/>
                </a:moveTo>
                <a:lnTo>
                  <a:pt x="21368" y="3040"/>
                </a:lnTo>
                <a:lnTo>
                  <a:pt x="22037" y="3040"/>
                </a:lnTo>
                <a:lnTo>
                  <a:pt x="22037" y="0"/>
                </a:lnTo>
                <a:close/>
                <a:moveTo>
                  <a:pt x="22645" y="0"/>
                </a:moveTo>
                <a:lnTo>
                  <a:pt x="22645" y="3040"/>
                </a:lnTo>
                <a:lnTo>
                  <a:pt x="23283" y="3040"/>
                </a:lnTo>
                <a:lnTo>
                  <a:pt x="23283" y="0"/>
                </a:lnTo>
                <a:close/>
                <a:moveTo>
                  <a:pt x="23891" y="0"/>
                </a:moveTo>
                <a:lnTo>
                  <a:pt x="23891" y="3040"/>
                </a:lnTo>
                <a:lnTo>
                  <a:pt x="24529" y="3040"/>
                </a:lnTo>
                <a:lnTo>
                  <a:pt x="24529" y="0"/>
                </a:lnTo>
                <a:close/>
                <a:moveTo>
                  <a:pt x="25137" y="0"/>
                </a:moveTo>
                <a:lnTo>
                  <a:pt x="25137" y="3040"/>
                </a:lnTo>
                <a:lnTo>
                  <a:pt x="25776" y="3040"/>
                </a:lnTo>
                <a:lnTo>
                  <a:pt x="25776" y="0"/>
                </a:lnTo>
                <a:close/>
                <a:moveTo>
                  <a:pt x="26384" y="0"/>
                </a:moveTo>
                <a:lnTo>
                  <a:pt x="26384" y="3040"/>
                </a:lnTo>
                <a:lnTo>
                  <a:pt x="27052" y="3040"/>
                </a:lnTo>
                <a:lnTo>
                  <a:pt x="27052" y="0"/>
                </a:lnTo>
                <a:close/>
                <a:moveTo>
                  <a:pt x="27660" y="0"/>
                </a:moveTo>
                <a:lnTo>
                  <a:pt x="27660" y="3040"/>
                </a:lnTo>
                <a:lnTo>
                  <a:pt x="28299" y="3040"/>
                </a:lnTo>
                <a:lnTo>
                  <a:pt x="282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 name="Google Shape;723;p24"/>
          <p:cNvGrpSpPr/>
          <p:nvPr/>
        </p:nvGrpSpPr>
        <p:grpSpPr>
          <a:xfrm flipH="1">
            <a:off x="7095475" y="3455913"/>
            <a:ext cx="2560275" cy="1391125"/>
            <a:chOff x="-385150" y="3176300"/>
            <a:chExt cx="2560275" cy="1391125"/>
          </a:xfrm>
        </p:grpSpPr>
        <p:sp>
          <p:nvSpPr>
            <p:cNvPr id="724" name="Google Shape;724;p24"/>
            <p:cNvSpPr/>
            <p:nvPr/>
          </p:nvSpPr>
          <p:spPr>
            <a:xfrm>
              <a:off x="2061394" y="4453694"/>
              <a:ext cx="113731" cy="113731"/>
            </a:xfrm>
            <a:custGeom>
              <a:avLst/>
              <a:gdLst/>
              <a:ahLst/>
              <a:cxnLst/>
              <a:rect l="l" t="t" r="r" b="b"/>
              <a:pathLst>
                <a:path w="1199" h="1199" extrusionOk="0">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4"/>
            <p:cNvSpPr/>
            <p:nvPr/>
          </p:nvSpPr>
          <p:spPr>
            <a:xfrm>
              <a:off x="-385150" y="3176300"/>
              <a:ext cx="2503508" cy="1334325"/>
            </a:xfrm>
            <a:custGeom>
              <a:avLst/>
              <a:gdLst/>
              <a:ahLst/>
              <a:cxnLst/>
              <a:rect l="l" t="t" r="r" b="b"/>
              <a:pathLst>
                <a:path w="26393" h="14067" fill="none" extrusionOk="0">
                  <a:moveTo>
                    <a:pt x="0" y="0"/>
                  </a:moveTo>
                  <a:lnTo>
                    <a:pt x="14066" y="14067"/>
                  </a:lnTo>
                  <a:lnTo>
                    <a:pt x="26392" y="14067"/>
                  </a:lnTo>
                </a:path>
              </a:pathLst>
            </a:custGeom>
            <a:solidFill>
              <a:schemeClr val="dk2"/>
            </a:solidFill>
            <a:ln w="19050" cap="flat" cmpd="sng">
              <a:solidFill>
                <a:schemeClr val="dk2"/>
              </a:solidFill>
              <a:prstDash val="solid"/>
              <a:miter lim="28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6">
  <p:cSld name="CUSTOM_17">
    <p:spTree>
      <p:nvGrpSpPr>
        <p:cNvPr id="1" name="Shape 726"/>
        <p:cNvGrpSpPr/>
        <p:nvPr/>
      </p:nvGrpSpPr>
      <p:grpSpPr>
        <a:xfrm>
          <a:off x="0" y="0"/>
          <a:ext cx="0" cy="0"/>
          <a:chOff x="0" y="0"/>
          <a:chExt cx="0" cy="0"/>
        </a:xfrm>
      </p:grpSpPr>
      <p:sp>
        <p:nvSpPr>
          <p:cNvPr id="727" name="Google Shape;727;p2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728" name="Google Shape;728;p25"/>
          <p:cNvGrpSpPr/>
          <p:nvPr/>
        </p:nvGrpSpPr>
        <p:grpSpPr>
          <a:xfrm rot="4677510">
            <a:off x="3543989" y="4241596"/>
            <a:ext cx="2105190" cy="2105190"/>
            <a:chOff x="8125275" y="2967225"/>
            <a:chExt cx="1366476" cy="1366476"/>
          </a:xfrm>
        </p:grpSpPr>
        <p:sp>
          <p:nvSpPr>
            <p:cNvPr id="729" name="Google Shape;729;p25"/>
            <p:cNvSpPr/>
            <p:nvPr/>
          </p:nvSpPr>
          <p:spPr>
            <a:xfrm>
              <a:off x="8180983" y="3100078"/>
              <a:ext cx="1255063" cy="1100827"/>
            </a:xfrm>
            <a:custGeom>
              <a:avLst/>
              <a:gdLst/>
              <a:ahLst/>
              <a:cxnLst/>
              <a:rect l="l" t="t" r="r" b="b"/>
              <a:pathLst>
                <a:path w="23769" h="20848" extrusionOk="0">
                  <a:moveTo>
                    <a:pt x="11868" y="195"/>
                  </a:moveTo>
                  <a:cubicBezTo>
                    <a:pt x="15750" y="195"/>
                    <a:pt x="19471" y="2408"/>
                    <a:pt x="21200" y="6158"/>
                  </a:cubicBezTo>
                  <a:cubicBezTo>
                    <a:pt x="23540" y="11294"/>
                    <a:pt x="21286" y="17400"/>
                    <a:pt x="16150" y="19739"/>
                  </a:cubicBezTo>
                  <a:cubicBezTo>
                    <a:pt x="14764" y="20379"/>
                    <a:pt x="13309" y="20681"/>
                    <a:pt x="11877" y="20681"/>
                  </a:cubicBezTo>
                  <a:cubicBezTo>
                    <a:pt x="8004" y="20681"/>
                    <a:pt x="4298" y="18467"/>
                    <a:pt x="2569" y="14718"/>
                  </a:cubicBezTo>
                  <a:cubicBezTo>
                    <a:pt x="229" y="9582"/>
                    <a:pt x="2454" y="3476"/>
                    <a:pt x="7590" y="1136"/>
                  </a:cubicBezTo>
                  <a:cubicBezTo>
                    <a:pt x="8976" y="497"/>
                    <a:pt x="10433" y="195"/>
                    <a:pt x="11868" y="195"/>
                  </a:cubicBezTo>
                  <a:close/>
                  <a:moveTo>
                    <a:pt x="11846" y="0"/>
                  </a:moveTo>
                  <a:cubicBezTo>
                    <a:pt x="10387" y="0"/>
                    <a:pt x="8908" y="310"/>
                    <a:pt x="7505" y="965"/>
                  </a:cubicBezTo>
                  <a:cubicBezTo>
                    <a:pt x="2283" y="3390"/>
                    <a:pt x="1" y="9582"/>
                    <a:pt x="2397" y="14803"/>
                  </a:cubicBezTo>
                  <a:cubicBezTo>
                    <a:pt x="4167" y="18592"/>
                    <a:pt x="7942" y="20847"/>
                    <a:pt x="11882" y="20847"/>
                  </a:cubicBezTo>
                  <a:cubicBezTo>
                    <a:pt x="13342" y="20847"/>
                    <a:pt x="14824" y="20538"/>
                    <a:pt x="16236" y="19882"/>
                  </a:cubicBezTo>
                  <a:cubicBezTo>
                    <a:pt x="21428" y="17457"/>
                    <a:pt x="23768" y="11265"/>
                    <a:pt x="21343" y="6044"/>
                  </a:cubicBezTo>
                  <a:cubicBezTo>
                    <a:pt x="19573" y="2255"/>
                    <a:pt x="15783" y="0"/>
                    <a:pt x="11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5"/>
            <p:cNvSpPr/>
            <p:nvPr/>
          </p:nvSpPr>
          <p:spPr>
            <a:xfrm>
              <a:off x="8293982" y="3863616"/>
              <a:ext cx="750324" cy="352879"/>
            </a:xfrm>
            <a:custGeom>
              <a:avLst/>
              <a:gdLst/>
              <a:ahLst/>
              <a:cxnLst/>
              <a:rect l="l" t="t" r="r" b="b"/>
              <a:pathLst>
                <a:path w="14210" h="6683" extrusionOk="0">
                  <a:moveTo>
                    <a:pt x="971" y="1"/>
                  </a:moveTo>
                  <a:lnTo>
                    <a:pt x="1" y="429"/>
                  </a:lnTo>
                  <a:cubicBezTo>
                    <a:pt x="1830" y="4358"/>
                    <a:pt x="5690" y="6682"/>
                    <a:pt x="9725" y="6682"/>
                  </a:cubicBezTo>
                  <a:cubicBezTo>
                    <a:pt x="11228" y="6682"/>
                    <a:pt x="12754" y="6360"/>
                    <a:pt x="14210" y="5679"/>
                  </a:cubicBezTo>
                  <a:lnTo>
                    <a:pt x="13782" y="4709"/>
                  </a:lnTo>
                  <a:cubicBezTo>
                    <a:pt x="12470" y="5322"/>
                    <a:pt x="11092" y="5612"/>
                    <a:pt x="9734" y="5612"/>
                  </a:cubicBezTo>
                  <a:cubicBezTo>
                    <a:pt x="6098" y="5612"/>
                    <a:pt x="2612" y="3532"/>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5"/>
            <p:cNvSpPr/>
            <p:nvPr/>
          </p:nvSpPr>
          <p:spPr>
            <a:xfrm>
              <a:off x="8125275" y="2967225"/>
              <a:ext cx="1366476" cy="1366476"/>
            </a:xfrm>
            <a:custGeom>
              <a:avLst/>
              <a:gdLst/>
              <a:ahLst/>
              <a:cxnLst/>
              <a:rect l="l" t="t" r="r" b="b"/>
              <a:pathLst>
                <a:path w="25879" h="25879" extrusionOk="0">
                  <a:moveTo>
                    <a:pt x="12725" y="0"/>
                  </a:moveTo>
                  <a:lnTo>
                    <a:pt x="12725" y="542"/>
                  </a:lnTo>
                  <a:lnTo>
                    <a:pt x="12897" y="542"/>
                  </a:lnTo>
                  <a:lnTo>
                    <a:pt x="12897" y="0"/>
                  </a:lnTo>
                  <a:close/>
                  <a:moveTo>
                    <a:pt x="13610" y="0"/>
                  </a:moveTo>
                  <a:lnTo>
                    <a:pt x="13581" y="542"/>
                  </a:lnTo>
                  <a:lnTo>
                    <a:pt x="13753" y="542"/>
                  </a:lnTo>
                  <a:lnTo>
                    <a:pt x="13781" y="0"/>
                  </a:lnTo>
                  <a:close/>
                  <a:moveTo>
                    <a:pt x="11841" y="57"/>
                  </a:moveTo>
                  <a:lnTo>
                    <a:pt x="11869" y="571"/>
                  </a:lnTo>
                  <a:lnTo>
                    <a:pt x="12041" y="571"/>
                  </a:lnTo>
                  <a:lnTo>
                    <a:pt x="12012" y="57"/>
                  </a:lnTo>
                  <a:close/>
                  <a:moveTo>
                    <a:pt x="11128" y="114"/>
                  </a:moveTo>
                  <a:cubicBezTo>
                    <a:pt x="11042" y="114"/>
                    <a:pt x="11013" y="143"/>
                    <a:pt x="10928" y="143"/>
                  </a:cubicBezTo>
                  <a:lnTo>
                    <a:pt x="11013" y="685"/>
                  </a:lnTo>
                  <a:cubicBezTo>
                    <a:pt x="11071" y="657"/>
                    <a:pt x="11128" y="657"/>
                    <a:pt x="11185" y="657"/>
                  </a:cubicBezTo>
                  <a:lnTo>
                    <a:pt x="11128" y="114"/>
                  </a:lnTo>
                  <a:close/>
                  <a:moveTo>
                    <a:pt x="14494" y="114"/>
                  </a:moveTo>
                  <a:lnTo>
                    <a:pt x="14437" y="657"/>
                  </a:lnTo>
                  <a:cubicBezTo>
                    <a:pt x="14494" y="685"/>
                    <a:pt x="14523" y="685"/>
                    <a:pt x="14609" y="685"/>
                  </a:cubicBezTo>
                  <a:lnTo>
                    <a:pt x="14694" y="143"/>
                  </a:lnTo>
                  <a:cubicBezTo>
                    <a:pt x="14609" y="114"/>
                    <a:pt x="14580" y="114"/>
                    <a:pt x="14494" y="114"/>
                  </a:cubicBezTo>
                  <a:close/>
                  <a:moveTo>
                    <a:pt x="15407" y="257"/>
                  </a:moveTo>
                  <a:lnTo>
                    <a:pt x="15293" y="771"/>
                  </a:lnTo>
                  <a:cubicBezTo>
                    <a:pt x="15350" y="771"/>
                    <a:pt x="15407" y="799"/>
                    <a:pt x="15464" y="799"/>
                  </a:cubicBezTo>
                  <a:lnTo>
                    <a:pt x="15579" y="286"/>
                  </a:lnTo>
                  <a:cubicBezTo>
                    <a:pt x="15493" y="286"/>
                    <a:pt x="15464" y="257"/>
                    <a:pt x="15407" y="257"/>
                  </a:cubicBezTo>
                  <a:close/>
                  <a:moveTo>
                    <a:pt x="10215" y="286"/>
                  </a:moveTo>
                  <a:cubicBezTo>
                    <a:pt x="10158" y="286"/>
                    <a:pt x="10129" y="343"/>
                    <a:pt x="10043" y="343"/>
                  </a:cubicBezTo>
                  <a:lnTo>
                    <a:pt x="10158" y="828"/>
                  </a:lnTo>
                  <a:cubicBezTo>
                    <a:pt x="10215" y="828"/>
                    <a:pt x="10243" y="799"/>
                    <a:pt x="10329" y="799"/>
                  </a:cubicBezTo>
                  <a:lnTo>
                    <a:pt x="10215" y="286"/>
                  </a:lnTo>
                  <a:close/>
                  <a:moveTo>
                    <a:pt x="16263" y="428"/>
                  </a:moveTo>
                  <a:lnTo>
                    <a:pt x="16121" y="942"/>
                  </a:lnTo>
                  <a:cubicBezTo>
                    <a:pt x="16178" y="942"/>
                    <a:pt x="16206" y="970"/>
                    <a:pt x="16292" y="970"/>
                  </a:cubicBezTo>
                  <a:lnTo>
                    <a:pt x="16435" y="485"/>
                  </a:lnTo>
                  <a:cubicBezTo>
                    <a:pt x="16349" y="485"/>
                    <a:pt x="16320" y="428"/>
                    <a:pt x="16263" y="428"/>
                  </a:cubicBezTo>
                  <a:close/>
                  <a:moveTo>
                    <a:pt x="9359" y="514"/>
                  </a:moveTo>
                  <a:cubicBezTo>
                    <a:pt x="9302" y="514"/>
                    <a:pt x="9273" y="542"/>
                    <a:pt x="9187" y="542"/>
                  </a:cubicBezTo>
                  <a:lnTo>
                    <a:pt x="9330" y="1056"/>
                  </a:lnTo>
                  <a:cubicBezTo>
                    <a:pt x="9416" y="1056"/>
                    <a:pt x="9444" y="999"/>
                    <a:pt x="9501" y="999"/>
                  </a:cubicBezTo>
                  <a:lnTo>
                    <a:pt x="9359" y="514"/>
                  </a:lnTo>
                  <a:close/>
                  <a:moveTo>
                    <a:pt x="17119" y="714"/>
                  </a:moveTo>
                  <a:lnTo>
                    <a:pt x="16920" y="1227"/>
                  </a:lnTo>
                  <a:cubicBezTo>
                    <a:pt x="17005" y="1256"/>
                    <a:pt x="17034" y="1256"/>
                    <a:pt x="17119" y="1284"/>
                  </a:cubicBezTo>
                  <a:lnTo>
                    <a:pt x="17291" y="799"/>
                  </a:lnTo>
                  <a:cubicBezTo>
                    <a:pt x="17205" y="771"/>
                    <a:pt x="17176" y="771"/>
                    <a:pt x="17119" y="714"/>
                  </a:cubicBezTo>
                  <a:close/>
                  <a:moveTo>
                    <a:pt x="8503" y="771"/>
                  </a:moveTo>
                  <a:cubicBezTo>
                    <a:pt x="8446" y="799"/>
                    <a:pt x="8417" y="799"/>
                    <a:pt x="8331" y="828"/>
                  </a:cubicBezTo>
                  <a:lnTo>
                    <a:pt x="8503" y="1341"/>
                  </a:lnTo>
                  <a:cubicBezTo>
                    <a:pt x="8588" y="1284"/>
                    <a:pt x="8617" y="1284"/>
                    <a:pt x="8702" y="1256"/>
                  </a:cubicBezTo>
                  <a:lnTo>
                    <a:pt x="8503" y="771"/>
                  </a:lnTo>
                  <a:close/>
                  <a:moveTo>
                    <a:pt x="17975" y="1056"/>
                  </a:moveTo>
                  <a:lnTo>
                    <a:pt x="17776" y="1541"/>
                  </a:lnTo>
                  <a:cubicBezTo>
                    <a:pt x="17833" y="1570"/>
                    <a:pt x="17890" y="1570"/>
                    <a:pt x="17918" y="1627"/>
                  </a:cubicBezTo>
                  <a:lnTo>
                    <a:pt x="18147" y="1113"/>
                  </a:lnTo>
                  <a:cubicBezTo>
                    <a:pt x="18061" y="1085"/>
                    <a:pt x="18032" y="1085"/>
                    <a:pt x="17975" y="1056"/>
                  </a:cubicBezTo>
                  <a:close/>
                  <a:moveTo>
                    <a:pt x="7704" y="1113"/>
                  </a:moveTo>
                  <a:cubicBezTo>
                    <a:pt x="7618" y="1142"/>
                    <a:pt x="7590" y="1142"/>
                    <a:pt x="7504" y="1199"/>
                  </a:cubicBezTo>
                  <a:lnTo>
                    <a:pt x="7761" y="1655"/>
                  </a:lnTo>
                  <a:cubicBezTo>
                    <a:pt x="7789" y="1627"/>
                    <a:pt x="7875" y="1627"/>
                    <a:pt x="7903" y="1570"/>
                  </a:cubicBezTo>
                  <a:lnTo>
                    <a:pt x="7704" y="1113"/>
                  </a:lnTo>
                  <a:close/>
                  <a:moveTo>
                    <a:pt x="7076" y="1398"/>
                  </a:moveTo>
                  <a:cubicBezTo>
                    <a:pt x="7019" y="1427"/>
                    <a:pt x="6990" y="1484"/>
                    <a:pt x="6933" y="1484"/>
                  </a:cubicBezTo>
                  <a:lnTo>
                    <a:pt x="7190" y="1940"/>
                  </a:lnTo>
                  <a:cubicBezTo>
                    <a:pt x="7219" y="1912"/>
                    <a:pt x="7304" y="1912"/>
                    <a:pt x="7333" y="1855"/>
                  </a:cubicBezTo>
                  <a:lnTo>
                    <a:pt x="7076" y="1398"/>
                  </a:lnTo>
                  <a:close/>
                  <a:moveTo>
                    <a:pt x="18774" y="1398"/>
                  </a:moveTo>
                  <a:lnTo>
                    <a:pt x="18546" y="1855"/>
                  </a:lnTo>
                  <a:cubicBezTo>
                    <a:pt x="18575" y="1912"/>
                    <a:pt x="18632" y="1912"/>
                    <a:pt x="18660" y="1940"/>
                  </a:cubicBezTo>
                  <a:lnTo>
                    <a:pt x="18917" y="1484"/>
                  </a:lnTo>
                  <a:cubicBezTo>
                    <a:pt x="18888" y="1484"/>
                    <a:pt x="18831" y="1427"/>
                    <a:pt x="18774" y="1398"/>
                  </a:cubicBezTo>
                  <a:close/>
                  <a:moveTo>
                    <a:pt x="6306" y="1826"/>
                  </a:moveTo>
                  <a:cubicBezTo>
                    <a:pt x="6220" y="1855"/>
                    <a:pt x="6192" y="1912"/>
                    <a:pt x="6163" y="1912"/>
                  </a:cubicBezTo>
                  <a:lnTo>
                    <a:pt x="6448" y="2368"/>
                  </a:lnTo>
                  <a:cubicBezTo>
                    <a:pt x="6477" y="2368"/>
                    <a:pt x="6534" y="2340"/>
                    <a:pt x="6591" y="2283"/>
                  </a:cubicBezTo>
                  <a:lnTo>
                    <a:pt x="6306" y="1826"/>
                  </a:lnTo>
                  <a:close/>
                  <a:moveTo>
                    <a:pt x="19573" y="1826"/>
                  </a:moveTo>
                  <a:lnTo>
                    <a:pt x="19288" y="2311"/>
                  </a:lnTo>
                  <a:cubicBezTo>
                    <a:pt x="19316" y="2311"/>
                    <a:pt x="19402" y="2368"/>
                    <a:pt x="19430" y="2397"/>
                  </a:cubicBezTo>
                  <a:lnTo>
                    <a:pt x="19716" y="1940"/>
                  </a:lnTo>
                  <a:cubicBezTo>
                    <a:pt x="19687" y="1912"/>
                    <a:pt x="19602" y="1855"/>
                    <a:pt x="19573" y="1826"/>
                  </a:cubicBezTo>
                  <a:close/>
                  <a:moveTo>
                    <a:pt x="5564" y="2340"/>
                  </a:moveTo>
                  <a:cubicBezTo>
                    <a:pt x="5478" y="2368"/>
                    <a:pt x="5450" y="2397"/>
                    <a:pt x="5364" y="2426"/>
                  </a:cubicBezTo>
                  <a:lnTo>
                    <a:pt x="5706" y="2854"/>
                  </a:lnTo>
                  <a:cubicBezTo>
                    <a:pt x="5735" y="2825"/>
                    <a:pt x="5792" y="2796"/>
                    <a:pt x="5821" y="2768"/>
                  </a:cubicBezTo>
                  <a:lnTo>
                    <a:pt x="5564" y="2340"/>
                  </a:lnTo>
                  <a:close/>
                  <a:moveTo>
                    <a:pt x="20315" y="2340"/>
                  </a:moveTo>
                  <a:lnTo>
                    <a:pt x="20001" y="2768"/>
                  </a:lnTo>
                  <a:cubicBezTo>
                    <a:pt x="20030" y="2796"/>
                    <a:pt x="20115" y="2825"/>
                    <a:pt x="20144" y="2854"/>
                  </a:cubicBezTo>
                  <a:lnTo>
                    <a:pt x="20458" y="2426"/>
                  </a:lnTo>
                  <a:cubicBezTo>
                    <a:pt x="20429" y="2397"/>
                    <a:pt x="20343" y="2368"/>
                    <a:pt x="20315" y="2340"/>
                  </a:cubicBezTo>
                  <a:close/>
                  <a:moveTo>
                    <a:pt x="21028" y="2854"/>
                  </a:moveTo>
                  <a:lnTo>
                    <a:pt x="20714" y="3253"/>
                  </a:lnTo>
                  <a:cubicBezTo>
                    <a:pt x="20771" y="3281"/>
                    <a:pt x="20829" y="3310"/>
                    <a:pt x="20857" y="3367"/>
                  </a:cubicBezTo>
                  <a:lnTo>
                    <a:pt x="21171" y="2968"/>
                  </a:lnTo>
                  <a:cubicBezTo>
                    <a:pt x="21142" y="2939"/>
                    <a:pt x="21057" y="2911"/>
                    <a:pt x="21028" y="2854"/>
                  </a:cubicBezTo>
                  <a:close/>
                  <a:moveTo>
                    <a:pt x="4851" y="2854"/>
                  </a:moveTo>
                  <a:cubicBezTo>
                    <a:pt x="4765" y="2911"/>
                    <a:pt x="4736" y="2939"/>
                    <a:pt x="4708" y="2996"/>
                  </a:cubicBezTo>
                  <a:lnTo>
                    <a:pt x="5022" y="3396"/>
                  </a:lnTo>
                  <a:cubicBezTo>
                    <a:pt x="5079" y="3367"/>
                    <a:pt x="5107" y="3339"/>
                    <a:pt x="5164" y="3281"/>
                  </a:cubicBezTo>
                  <a:lnTo>
                    <a:pt x="4851" y="2854"/>
                  </a:lnTo>
                  <a:close/>
                  <a:moveTo>
                    <a:pt x="4166" y="3424"/>
                  </a:moveTo>
                  <a:cubicBezTo>
                    <a:pt x="4080" y="3481"/>
                    <a:pt x="4052" y="3538"/>
                    <a:pt x="4023" y="3538"/>
                  </a:cubicBezTo>
                  <a:lnTo>
                    <a:pt x="4365" y="3938"/>
                  </a:lnTo>
                  <a:cubicBezTo>
                    <a:pt x="4451" y="3909"/>
                    <a:pt x="4480" y="3852"/>
                    <a:pt x="4508" y="3824"/>
                  </a:cubicBezTo>
                  <a:lnTo>
                    <a:pt x="4166" y="3424"/>
                  </a:lnTo>
                  <a:close/>
                  <a:moveTo>
                    <a:pt x="21713" y="3424"/>
                  </a:moveTo>
                  <a:lnTo>
                    <a:pt x="21342" y="3824"/>
                  </a:lnTo>
                  <a:cubicBezTo>
                    <a:pt x="21428" y="3852"/>
                    <a:pt x="21456" y="3909"/>
                    <a:pt x="21485" y="3938"/>
                  </a:cubicBezTo>
                  <a:lnTo>
                    <a:pt x="21856" y="3538"/>
                  </a:lnTo>
                  <a:cubicBezTo>
                    <a:pt x="21770" y="3510"/>
                    <a:pt x="21742" y="3481"/>
                    <a:pt x="21713" y="3424"/>
                  </a:cubicBezTo>
                  <a:close/>
                  <a:moveTo>
                    <a:pt x="3509" y="4080"/>
                  </a:moveTo>
                  <a:cubicBezTo>
                    <a:pt x="3481" y="4109"/>
                    <a:pt x="3424" y="4137"/>
                    <a:pt x="3424" y="4223"/>
                  </a:cubicBezTo>
                  <a:lnTo>
                    <a:pt x="3795" y="4565"/>
                  </a:lnTo>
                  <a:cubicBezTo>
                    <a:pt x="3852" y="4508"/>
                    <a:pt x="3880" y="4480"/>
                    <a:pt x="3909" y="4423"/>
                  </a:cubicBezTo>
                  <a:lnTo>
                    <a:pt x="3509" y="4080"/>
                  </a:lnTo>
                  <a:close/>
                  <a:moveTo>
                    <a:pt x="22341" y="4080"/>
                  </a:moveTo>
                  <a:lnTo>
                    <a:pt x="21970" y="4423"/>
                  </a:lnTo>
                  <a:cubicBezTo>
                    <a:pt x="21998" y="4508"/>
                    <a:pt x="22027" y="4537"/>
                    <a:pt x="22055" y="4565"/>
                  </a:cubicBezTo>
                  <a:lnTo>
                    <a:pt x="22455" y="4223"/>
                  </a:lnTo>
                  <a:cubicBezTo>
                    <a:pt x="22426" y="4137"/>
                    <a:pt x="22398" y="4109"/>
                    <a:pt x="22341" y="4080"/>
                  </a:cubicBezTo>
                  <a:close/>
                  <a:moveTo>
                    <a:pt x="22911" y="4708"/>
                  </a:moveTo>
                  <a:lnTo>
                    <a:pt x="22483" y="5050"/>
                  </a:lnTo>
                  <a:cubicBezTo>
                    <a:pt x="22512" y="5079"/>
                    <a:pt x="22569" y="5136"/>
                    <a:pt x="22598" y="5193"/>
                  </a:cubicBezTo>
                  <a:lnTo>
                    <a:pt x="23026" y="4851"/>
                  </a:lnTo>
                  <a:cubicBezTo>
                    <a:pt x="22997" y="4822"/>
                    <a:pt x="22968" y="4765"/>
                    <a:pt x="22911" y="4708"/>
                  </a:cubicBezTo>
                  <a:close/>
                  <a:moveTo>
                    <a:pt x="2910" y="4765"/>
                  </a:moveTo>
                  <a:lnTo>
                    <a:pt x="2768" y="4908"/>
                  </a:lnTo>
                  <a:lnTo>
                    <a:pt x="3196" y="5222"/>
                  </a:lnTo>
                  <a:cubicBezTo>
                    <a:pt x="3224" y="5136"/>
                    <a:pt x="3281" y="5108"/>
                    <a:pt x="3310" y="5079"/>
                  </a:cubicBezTo>
                  <a:lnTo>
                    <a:pt x="2910" y="4765"/>
                  </a:lnTo>
                  <a:close/>
                  <a:moveTo>
                    <a:pt x="23482" y="5421"/>
                  </a:moveTo>
                  <a:lnTo>
                    <a:pt x="23054" y="5707"/>
                  </a:lnTo>
                  <a:cubicBezTo>
                    <a:pt x="23083" y="5764"/>
                    <a:pt x="23140" y="5821"/>
                    <a:pt x="23168" y="5849"/>
                  </a:cubicBezTo>
                  <a:lnTo>
                    <a:pt x="23596" y="5564"/>
                  </a:lnTo>
                  <a:cubicBezTo>
                    <a:pt x="23568" y="5536"/>
                    <a:pt x="23539" y="5478"/>
                    <a:pt x="23482" y="5421"/>
                  </a:cubicBezTo>
                  <a:close/>
                  <a:moveTo>
                    <a:pt x="2368" y="5478"/>
                  </a:moveTo>
                  <a:cubicBezTo>
                    <a:pt x="2340" y="5507"/>
                    <a:pt x="2311" y="5564"/>
                    <a:pt x="2283" y="5650"/>
                  </a:cubicBezTo>
                  <a:lnTo>
                    <a:pt x="2711" y="5935"/>
                  </a:lnTo>
                  <a:cubicBezTo>
                    <a:pt x="2739" y="5906"/>
                    <a:pt x="2768" y="5821"/>
                    <a:pt x="2796" y="5792"/>
                  </a:cubicBezTo>
                  <a:lnTo>
                    <a:pt x="2368" y="5478"/>
                  </a:lnTo>
                  <a:close/>
                  <a:moveTo>
                    <a:pt x="23967" y="6192"/>
                  </a:moveTo>
                  <a:lnTo>
                    <a:pt x="23539" y="6477"/>
                  </a:lnTo>
                  <a:cubicBezTo>
                    <a:pt x="23539" y="6506"/>
                    <a:pt x="23568" y="6563"/>
                    <a:pt x="23596" y="6620"/>
                  </a:cubicBezTo>
                  <a:lnTo>
                    <a:pt x="24053" y="6334"/>
                  </a:lnTo>
                  <a:cubicBezTo>
                    <a:pt x="24024" y="6277"/>
                    <a:pt x="23996" y="6220"/>
                    <a:pt x="23967" y="6192"/>
                  </a:cubicBezTo>
                  <a:close/>
                  <a:moveTo>
                    <a:pt x="1883" y="6220"/>
                  </a:moveTo>
                  <a:cubicBezTo>
                    <a:pt x="1855" y="6249"/>
                    <a:pt x="1855" y="6334"/>
                    <a:pt x="1798" y="6391"/>
                  </a:cubicBezTo>
                  <a:lnTo>
                    <a:pt x="2254" y="6648"/>
                  </a:lnTo>
                  <a:cubicBezTo>
                    <a:pt x="2254" y="6620"/>
                    <a:pt x="2311" y="6534"/>
                    <a:pt x="2340" y="6506"/>
                  </a:cubicBezTo>
                  <a:lnTo>
                    <a:pt x="1883" y="6220"/>
                  </a:lnTo>
                  <a:close/>
                  <a:moveTo>
                    <a:pt x="24424" y="6962"/>
                  </a:moveTo>
                  <a:lnTo>
                    <a:pt x="23967" y="7219"/>
                  </a:lnTo>
                  <a:cubicBezTo>
                    <a:pt x="23996" y="7247"/>
                    <a:pt x="23996" y="7333"/>
                    <a:pt x="24024" y="7362"/>
                  </a:cubicBezTo>
                  <a:lnTo>
                    <a:pt x="24481" y="7105"/>
                  </a:lnTo>
                  <a:cubicBezTo>
                    <a:pt x="24481" y="7076"/>
                    <a:pt x="24452" y="6991"/>
                    <a:pt x="24424" y="6962"/>
                  </a:cubicBezTo>
                  <a:close/>
                  <a:moveTo>
                    <a:pt x="1455" y="6991"/>
                  </a:moveTo>
                  <a:cubicBezTo>
                    <a:pt x="1427" y="7048"/>
                    <a:pt x="1427" y="7105"/>
                    <a:pt x="1370" y="7133"/>
                  </a:cubicBezTo>
                  <a:lnTo>
                    <a:pt x="1826" y="7390"/>
                  </a:lnTo>
                  <a:cubicBezTo>
                    <a:pt x="1883" y="7362"/>
                    <a:pt x="1883" y="7276"/>
                    <a:pt x="1912" y="7247"/>
                  </a:cubicBezTo>
                  <a:lnTo>
                    <a:pt x="1455" y="6991"/>
                  </a:lnTo>
                  <a:close/>
                  <a:moveTo>
                    <a:pt x="1056" y="7790"/>
                  </a:moveTo>
                  <a:cubicBezTo>
                    <a:pt x="1056" y="7847"/>
                    <a:pt x="1027" y="7904"/>
                    <a:pt x="999" y="7932"/>
                  </a:cubicBezTo>
                  <a:lnTo>
                    <a:pt x="1484" y="8132"/>
                  </a:lnTo>
                  <a:cubicBezTo>
                    <a:pt x="1512" y="8103"/>
                    <a:pt x="1512" y="8046"/>
                    <a:pt x="1569" y="7989"/>
                  </a:cubicBezTo>
                  <a:lnTo>
                    <a:pt x="1056" y="7790"/>
                  </a:lnTo>
                  <a:close/>
                  <a:moveTo>
                    <a:pt x="24823" y="7790"/>
                  </a:moveTo>
                  <a:lnTo>
                    <a:pt x="24309" y="7989"/>
                  </a:lnTo>
                  <a:cubicBezTo>
                    <a:pt x="24338" y="8046"/>
                    <a:pt x="24338" y="8103"/>
                    <a:pt x="24395" y="8189"/>
                  </a:cubicBezTo>
                  <a:lnTo>
                    <a:pt x="24880" y="7961"/>
                  </a:lnTo>
                  <a:cubicBezTo>
                    <a:pt x="24852" y="7904"/>
                    <a:pt x="24852" y="7847"/>
                    <a:pt x="24823" y="7790"/>
                  </a:cubicBezTo>
                  <a:close/>
                  <a:moveTo>
                    <a:pt x="25137" y="8617"/>
                  </a:moveTo>
                  <a:lnTo>
                    <a:pt x="24623" y="8788"/>
                  </a:lnTo>
                  <a:cubicBezTo>
                    <a:pt x="24623" y="8845"/>
                    <a:pt x="24680" y="8902"/>
                    <a:pt x="24709" y="8959"/>
                  </a:cubicBezTo>
                  <a:lnTo>
                    <a:pt x="25194" y="8788"/>
                  </a:lnTo>
                  <a:cubicBezTo>
                    <a:pt x="25165" y="8703"/>
                    <a:pt x="25165" y="8674"/>
                    <a:pt x="25137" y="8617"/>
                  </a:cubicBezTo>
                  <a:close/>
                  <a:moveTo>
                    <a:pt x="742" y="8646"/>
                  </a:moveTo>
                  <a:cubicBezTo>
                    <a:pt x="742" y="8674"/>
                    <a:pt x="713" y="8760"/>
                    <a:pt x="656" y="8817"/>
                  </a:cubicBezTo>
                  <a:lnTo>
                    <a:pt x="1170" y="8988"/>
                  </a:lnTo>
                  <a:cubicBezTo>
                    <a:pt x="1198" y="8931"/>
                    <a:pt x="1198" y="8902"/>
                    <a:pt x="1227" y="8817"/>
                  </a:cubicBezTo>
                  <a:lnTo>
                    <a:pt x="742" y="8646"/>
                  </a:lnTo>
                  <a:close/>
                  <a:moveTo>
                    <a:pt x="25394" y="9473"/>
                  </a:moveTo>
                  <a:lnTo>
                    <a:pt x="24880" y="9616"/>
                  </a:lnTo>
                  <a:cubicBezTo>
                    <a:pt x="24909" y="9673"/>
                    <a:pt x="24909" y="9701"/>
                    <a:pt x="24909" y="9787"/>
                  </a:cubicBezTo>
                  <a:lnTo>
                    <a:pt x="25422" y="9644"/>
                  </a:lnTo>
                  <a:cubicBezTo>
                    <a:pt x="25422" y="9559"/>
                    <a:pt x="25394" y="9530"/>
                    <a:pt x="25394" y="9473"/>
                  </a:cubicBezTo>
                  <a:close/>
                  <a:moveTo>
                    <a:pt x="485" y="9501"/>
                  </a:moveTo>
                  <a:cubicBezTo>
                    <a:pt x="457" y="9530"/>
                    <a:pt x="457" y="9616"/>
                    <a:pt x="457" y="9673"/>
                  </a:cubicBezTo>
                  <a:lnTo>
                    <a:pt x="942" y="9815"/>
                  </a:lnTo>
                  <a:cubicBezTo>
                    <a:pt x="942" y="9758"/>
                    <a:pt x="999" y="9701"/>
                    <a:pt x="999" y="9644"/>
                  </a:cubicBezTo>
                  <a:lnTo>
                    <a:pt x="485" y="9501"/>
                  </a:lnTo>
                  <a:close/>
                  <a:moveTo>
                    <a:pt x="285" y="10357"/>
                  </a:moveTo>
                  <a:cubicBezTo>
                    <a:pt x="228" y="10415"/>
                    <a:pt x="228" y="10443"/>
                    <a:pt x="200" y="10529"/>
                  </a:cubicBezTo>
                  <a:lnTo>
                    <a:pt x="742" y="10643"/>
                  </a:lnTo>
                  <a:cubicBezTo>
                    <a:pt x="742" y="10557"/>
                    <a:pt x="770" y="10529"/>
                    <a:pt x="770" y="10443"/>
                  </a:cubicBezTo>
                  <a:lnTo>
                    <a:pt x="285" y="10357"/>
                  </a:lnTo>
                  <a:close/>
                  <a:moveTo>
                    <a:pt x="25593" y="10357"/>
                  </a:moveTo>
                  <a:lnTo>
                    <a:pt x="25108" y="10443"/>
                  </a:lnTo>
                  <a:lnTo>
                    <a:pt x="25108" y="10643"/>
                  </a:lnTo>
                  <a:lnTo>
                    <a:pt x="25622" y="10529"/>
                  </a:lnTo>
                  <a:cubicBezTo>
                    <a:pt x="25622" y="10443"/>
                    <a:pt x="25593" y="10415"/>
                    <a:pt x="25593" y="10357"/>
                  </a:cubicBezTo>
                  <a:close/>
                  <a:moveTo>
                    <a:pt x="25765" y="11213"/>
                  </a:moveTo>
                  <a:lnTo>
                    <a:pt x="25251" y="11270"/>
                  </a:lnTo>
                  <a:cubicBezTo>
                    <a:pt x="25251" y="11356"/>
                    <a:pt x="25251" y="11385"/>
                    <a:pt x="25280" y="11470"/>
                  </a:cubicBezTo>
                  <a:lnTo>
                    <a:pt x="25822" y="11385"/>
                  </a:lnTo>
                  <a:cubicBezTo>
                    <a:pt x="25765" y="11328"/>
                    <a:pt x="25765" y="11270"/>
                    <a:pt x="25765" y="11213"/>
                  </a:cubicBezTo>
                  <a:close/>
                  <a:moveTo>
                    <a:pt x="86" y="11242"/>
                  </a:moveTo>
                  <a:cubicBezTo>
                    <a:pt x="86" y="11328"/>
                    <a:pt x="86" y="11356"/>
                    <a:pt x="57" y="11413"/>
                  </a:cubicBezTo>
                  <a:lnTo>
                    <a:pt x="599" y="11499"/>
                  </a:lnTo>
                  <a:cubicBezTo>
                    <a:pt x="628" y="11413"/>
                    <a:pt x="628" y="11385"/>
                    <a:pt x="628" y="11328"/>
                  </a:cubicBezTo>
                  <a:lnTo>
                    <a:pt x="86" y="11242"/>
                  </a:lnTo>
                  <a:close/>
                  <a:moveTo>
                    <a:pt x="25850" y="12098"/>
                  </a:moveTo>
                  <a:lnTo>
                    <a:pt x="25308" y="12126"/>
                  </a:lnTo>
                  <a:lnTo>
                    <a:pt x="25308" y="12326"/>
                  </a:lnTo>
                  <a:lnTo>
                    <a:pt x="25850" y="12269"/>
                  </a:lnTo>
                  <a:lnTo>
                    <a:pt x="25850" y="12098"/>
                  </a:lnTo>
                  <a:close/>
                  <a:moveTo>
                    <a:pt x="29" y="12126"/>
                  </a:moveTo>
                  <a:lnTo>
                    <a:pt x="29" y="12326"/>
                  </a:lnTo>
                  <a:lnTo>
                    <a:pt x="571" y="12355"/>
                  </a:lnTo>
                  <a:lnTo>
                    <a:pt x="571" y="12155"/>
                  </a:lnTo>
                  <a:lnTo>
                    <a:pt x="29" y="12126"/>
                  </a:lnTo>
                  <a:close/>
                  <a:moveTo>
                    <a:pt x="25337" y="12982"/>
                  </a:moveTo>
                  <a:lnTo>
                    <a:pt x="25337" y="13182"/>
                  </a:lnTo>
                  <a:lnTo>
                    <a:pt x="25879" y="13182"/>
                  </a:lnTo>
                  <a:lnTo>
                    <a:pt x="25879" y="12982"/>
                  </a:lnTo>
                  <a:close/>
                  <a:moveTo>
                    <a:pt x="0" y="13039"/>
                  </a:moveTo>
                  <a:lnTo>
                    <a:pt x="0" y="13211"/>
                  </a:lnTo>
                  <a:lnTo>
                    <a:pt x="514" y="13211"/>
                  </a:lnTo>
                  <a:lnTo>
                    <a:pt x="514" y="13039"/>
                  </a:lnTo>
                  <a:close/>
                  <a:moveTo>
                    <a:pt x="571" y="13895"/>
                  </a:moveTo>
                  <a:lnTo>
                    <a:pt x="29" y="13924"/>
                  </a:lnTo>
                  <a:lnTo>
                    <a:pt x="29" y="14095"/>
                  </a:lnTo>
                  <a:lnTo>
                    <a:pt x="571" y="14067"/>
                  </a:lnTo>
                  <a:lnTo>
                    <a:pt x="571" y="13895"/>
                  </a:lnTo>
                  <a:close/>
                  <a:moveTo>
                    <a:pt x="25308" y="13895"/>
                  </a:moveTo>
                  <a:lnTo>
                    <a:pt x="25308" y="14067"/>
                  </a:lnTo>
                  <a:lnTo>
                    <a:pt x="25850" y="14095"/>
                  </a:lnTo>
                  <a:lnTo>
                    <a:pt x="25850" y="13924"/>
                  </a:lnTo>
                  <a:lnTo>
                    <a:pt x="25308" y="13895"/>
                  </a:lnTo>
                  <a:close/>
                  <a:moveTo>
                    <a:pt x="656" y="14723"/>
                  </a:moveTo>
                  <a:lnTo>
                    <a:pt x="143" y="14808"/>
                  </a:lnTo>
                  <a:cubicBezTo>
                    <a:pt x="143" y="14894"/>
                    <a:pt x="143" y="14923"/>
                    <a:pt x="171" y="14980"/>
                  </a:cubicBezTo>
                  <a:lnTo>
                    <a:pt x="713" y="14923"/>
                  </a:lnTo>
                  <a:cubicBezTo>
                    <a:pt x="656" y="14837"/>
                    <a:pt x="656" y="14808"/>
                    <a:pt x="656" y="14723"/>
                  </a:cubicBezTo>
                  <a:close/>
                  <a:moveTo>
                    <a:pt x="25194" y="14723"/>
                  </a:moveTo>
                  <a:cubicBezTo>
                    <a:pt x="25194" y="14780"/>
                    <a:pt x="25194" y="14837"/>
                    <a:pt x="25165" y="14923"/>
                  </a:cubicBezTo>
                  <a:lnTo>
                    <a:pt x="25708" y="14980"/>
                  </a:lnTo>
                  <a:cubicBezTo>
                    <a:pt x="25736" y="14923"/>
                    <a:pt x="25736" y="14894"/>
                    <a:pt x="25736" y="14808"/>
                  </a:cubicBezTo>
                  <a:lnTo>
                    <a:pt x="25194" y="14723"/>
                  </a:lnTo>
                  <a:close/>
                  <a:moveTo>
                    <a:pt x="25051" y="15550"/>
                  </a:moveTo>
                  <a:cubicBezTo>
                    <a:pt x="25051" y="15636"/>
                    <a:pt x="25023" y="15664"/>
                    <a:pt x="25023" y="15750"/>
                  </a:cubicBezTo>
                  <a:lnTo>
                    <a:pt x="25536" y="15836"/>
                  </a:lnTo>
                  <a:cubicBezTo>
                    <a:pt x="25536" y="15779"/>
                    <a:pt x="25565" y="15750"/>
                    <a:pt x="25565" y="15664"/>
                  </a:cubicBezTo>
                  <a:lnTo>
                    <a:pt x="25051" y="15550"/>
                  </a:lnTo>
                  <a:close/>
                  <a:moveTo>
                    <a:pt x="770" y="15607"/>
                  </a:moveTo>
                  <a:lnTo>
                    <a:pt x="285" y="15693"/>
                  </a:lnTo>
                  <a:cubicBezTo>
                    <a:pt x="314" y="15779"/>
                    <a:pt x="314" y="15807"/>
                    <a:pt x="314" y="15893"/>
                  </a:cubicBezTo>
                  <a:lnTo>
                    <a:pt x="799" y="15779"/>
                  </a:lnTo>
                  <a:cubicBezTo>
                    <a:pt x="799" y="15693"/>
                    <a:pt x="770" y="15664"/>
                    <a:pt x="770" y="15607"/>
                  </a:cubicBezTo>
                  <a:close/>
                  <a:moveTo>
                    <a:pt x="1027" y="16406"/>
                  </a:moveTo>
                  <a:lnTo>
                    <a:pt x="514" y="16549"/>
                  </a:lnTo>
                  <a:cubicBezTo>
                    <a:pt x="514" y="16635"/>
                    <a:pt x="571" y="16663"/>
                    <a:pt x="571" y="16749"/>
                  </a:cubicBezTo>
                  <a:lnTo>
                    <a:pt x="1056" y="16606"/>
                  </a:lnTo>
                  <a:cubicBezTo>
                    <a:pt x="1056" y="16520"/>
                    <a:pt x="1027" y="16492"/>
                    <a:pt x="1027" y="16406"/>
                  </a:cubicBezTo>
                  <a:close/>
                  <a:moveTo>
                    <a:pt x="24852" y="16406"/>
                  </a:moveTo>
                  <a:cubicBezTo>
                    <a:pt x="24852" y="16463"/>
                    <a:pt x="24823" y="16520"/>
                    <a:pt x="24823" y="16606"/>
                  </a:cubicBezTo>
                  <a:lnTo>
                    <a:pt x="25308" y="16749"/>
                  </a:lnTo>
                  <a:cubicBezTo>
                    <a:pt x="25308" y="16663"/>
                    <a:pt x="25337" y="16635"/>
                    <a:pt x="25337" y="16549"/>
                  </a:cubicBezTo>
                  <a:lnTo>
                    <a:pt x="24852" y="16406"/>
                  </a:lnTo>
                  <a:close/>
                  <a:moveTo>
                    <a:pt x="1313" y="17234"/>
                  </a:moveTo>
                  <a:lnTo>
                    <a:pt x="799" y="17405"/>
                  </a:lnTo>
                  <a:cubicBezTo>
                    <a:pt x="799" y="17491"/>
                    <a:pt x="856" y="17519"/>
                    <a:pt x="885" y="17548"/>
                  </a:cubicBezTo>
                  <a:lnTo>
                    <a:pt x="1370" y="17376"/>
                  </a:lnTo>
                  <a:cubicBezTo>
                    <a:pt x="1341" y="17348"/>
                    <a:pt x="1341" y="17262"/>
                    <a:pt x="1313" y="17234"/>
                  </a:cubicBezTo>
                  <a:close/>
                  <a:moveTo>
                    <a:pt x="24566" y="17205"/>
                  </a:moveTo>
                  <a:cubicBezTo>
                    <a:pt x="24566" y="17262"/>
                    <a:pt x="24538" y="17319"/>
                    <a:pt x="24538" y="17376"/>
                  </a:cubicBezTo>
                  <a:lnTo>
                    <a:pt x="24994" y="17548"/>
                  </a:lnTo>
                  <a:cubicBezTo>
                    <a:pt x="25023" y="17491"/>
                    <a:pt x="25023" y="17462"/>
                    <a:pt x="25051" y="17376"/>
                  </a:cubicBezTo>
                  <a:lnTo>
                    <a:pt x="24566" y="17205"/>
                  </a:lnTo>
                  <a:close/>
                  <a:moveTo>
                    <a:pt x="1598" y="18033"/>
                  </a:moveTo>
                  <a:lnTo>
                    <a:pt x="1141" y="18232"/>
                  </a:lnTo>
                  <a:lnTo>
                    <a:pt x="1198" y="18375"/>
                  </a:lnTo>
                  <a:lnTo>
                    <a:pt x="1655" y="18175"/>
                  </a:lnTo>
                  <a:lnTo>
                    <a:pt x="1598" y="18033"/>
                  </a:lnTo>
                  <a:close/>
                  <a:moveTo>
                    <a:pt x="24252" y="18033"/>
                  </a:moveTo>
                  <a:cubicBezTo>
                    <a:pt x="24252" y="18061"/>
                    <a:pt x="24195" y="18118"/>
                    <a:pt x="24167" y="18204"/>
                  </a:cubicBezTo>
                  <a:lnTo>
                    <a:pt x="24623" y="18404"/>
                  </a:lnTo>
                  <a:cubicBezTo>
                    <a:pt x="24680" y="18346"/>
                    <a:pt x="24680" y="18318"/>
                    <a:pt x="24709" y="18232"/>
                  </a:cubicBezTo>
                  <a:lnTo>
                    <a:pt x="24252" y="18033"/>
                  </a:lnTo>
                  <a:close/>
                  <a:moveTo>
                    <a:pt x="23881" y="18774"/>
                  </a:moveTo>
                  <a:cubicBezTo>
                    <a:pt x="23853" y="18832"/>
                    <a:pt x="23824" y="18889"/>
                    <a:pt x="23824" y="18917"/>
                  </a:cubicBezTo>
                  <a:lnTo>
                    <a:pt x="24281" y="19174"/>
                  </a:lnTo>
                  <a:cubicBezTo>
                    <a:pt x="24281" y="19117"/>
                    <a:pt x="24309" y="19060"/>
                    <a:pt x="24338" y="19031"/>
                  </a:cubicBezTo>
                  <a:lnTo>
                    <a:pt x="23881" y="18774"/>
                  </a:lnTo>
                  <a:close/>
                  <a:moveTo>
                    <a:pt x="1997" y="18803"/>
                  </a:moveTo>
                  <a:lnTo>
                    <a:pt x="1512" y="19060"/>
                  </a:lnTo>
                  <a:cubicBezTo>
                    <a:pt x="1512" y="19088"/>
                    <a:pt x="1569" y="19174"/>
                    <a:pt x="1598" y="19202"/>
                  </a:cubicBezTo>
                  <a:lnTo>
                    <a:pt x="2054" y="18946"/>
                  </a:lnTo>
                  <a:cubicBezTo>
                    <a:pt x="2054" y="18917"/>
                    <a:pt x="2026" y="18832"/>
                    <a:pt x="1997" y="18803"/>
                  </a:cubicBezTo>
                  <a:close/>
                  <a:moveTo>
                    <a:pt x="23454" y="19516"/>
                  </a:moveTo>
                  <a:cubicBezTo>
                    <a:pt x="23425" y="19602"/>
                    <a:pt x="23396" y="19630"/>
                    <a:pt x="23396" y="19659"/>
                  </a:cubicBezTo>
                  <a:lnTo>
                    <a:pt x="23824" y="19944"/>
                  </a:lnTo>
                  <a:cubicBezTo>
                    <a:pt x="23853" y="19916"/>
                    <a:pt x="23881" y="19830"/>
                    <a:pt x="23910" y="19802"/>
                  </a:cubicBezTo>
                  <a:lnTo>
                    <a:pt x="23454" y="19516"/>
                  </a:lnTo>
                  <a:close/>
                  <a:moveTo>
                    <a:pt x="2425" y="19545"/>
                  </a:moveTo>
                  <a:lnTo>
                    <a:pt x="1997" y="19830"/>
                  </a:lnTo>
                  <a:cubicBezTo>
                    <a:pt x="2026" y="19887"/>
                    <a:pt x="2054" y="19944"/>
                    <a:pt x="2083" y="19973"/>
                  </a:cubicBezTo>
                  <a:lnTo>
                    <a:pt x="2511" y="19687"/>
                  </a:lnTo>
                  <a:cubicBezTo>
                    <a:pt x="2482" y="19659"/>
                    <a:pt x="2454" y="19573"/>
                    <a:pt x="2425" y="19545"/>
                  </a:cubicBezTo>
                  <a:close/>
                  <a:moveTo>
                    <a:pt x="22968" y="20230"/>
                  </a:moveTo>
                  <a:cubicBezTo>
                    <a:pt x="22911" y="20315"/>
                    <a:pt x="22883" y="20344"/>
                    <a:pt x="22854" y="20372"/>
                  </a:cubicBezTo>
                  <a:lnTo>
                    <a:pt x="23282" y="20686"/>
                  </a:lnTo>
                  <a:cubicBezTo>
                    <a:pt x="23311" y="20658"/>
                    <a:pt x="23339" y="20601"/>
                    <a:pt x="23396" y="20543"/>
                  </a:cubicBezTo>
                  <a:lnTo>
                    <a:pt x="22968" y="20230"/>
                  </a:lnTo>
                  <a:close/>
                  <a:moveTo>
                    <a:pt x="2910" y="20258"/>
                  </a:moveTo>
                  <a:lnTo>
                    <a:pt x="2482" y="20601"/>
                  </a:lnTo>
                  <a:cubicBezTo>
                    <a:pt x="2511" y="20629"/>
                    <a:pt x="2539" y="20686"/>
                    <a:pt x="2596" y="20743"/>
                  </a:cubicBezTo>
                  <a:lnTo>
                    <a:pt x="3024" y="20401"/>
                  </a:lnTo>
                  <a:cubicBezTo>
                    <a:pt x="2996" y="20372"/>
                    <a:pt x="2939" y="20287"/>
                    <a:pt x="2910" y="20258"/>
                  </a:cubicBezTo>
                  <a:close/>
                  <a:moveTo>
                    <a:pt x="22455" y="20914"/>
                  </a:moveTo>
                  <a:cubicBezTo>
                    <a:pt x="22426" y="20943"/>
                    <a:pt x="22398" y="21028"/>
                    <a:pt x="22341" y="21028"/>
                  </a:cubicBezTo>
                  <a:lnTo>
                    <a:pt x="22740" y="21371"/>
                  </a:lnTo>
                  <a:cubicBezTo>
                    <a:pt x="22769" y="21342"/>
                    <a:pt x="22826" y="21257"/>
                    <a:pt x="22854" y="21228"/>
                  </a:cubicBezTo>
                  <a:lnTo>
                    <a:pt x="22455" y="20914"/>
                  </a:lnTo>
                  <a:close/>
                  <a:moveTo>
                    <a:pt x="3452" y="20943"/>
                  </a:moveTo>
                  <a:lnTo>
                    <a:pt x="3053" y="21314"/>
                  </a:lnTo>
                  <a:cubicBezTo>
                    <a:pt x="3082" y="21342"/>
                    <a:pt x="3110" y="21399"/>
                    <a:pt x="3167" y="21456"/>
                  </a:cubicBezTo>
                  <a:lnTo>
                    <a:pt x="3567" y="21086"/>
                  </a:lnTo>
                  <a:cubicBezTo>
                    <a:pt x="3509" y="21028"/>
                    <a:pt x="3481" y="20971"/>
                    <a:pt x="3452" y="20943"/>
                  </a:cubicBezTo>
                  <a:close/>
                  <a:moveTo>
                    <a:pt x="4023" y="21542"/>
                  </a:moveTo>
                  <a:lnTo>
                    <a:pt x="3624" y="21884"/>
                  </a:lnTo>
                  <a:lnTo>
                    <a:pt x="3766" y="22027"/>
                  </a:lnTo>
                  <a:lnTo>
                    <a:pt x="4137" y="21656"/>
                  </a:lnTo>
                  <a:lnTo>
                    <a:pt x="4023" y="21542"/>
                  </a:lnTo>
                  <a:close/>
                  <a:moveTo>
                    <a:pt x="21884" y="21542"/>
                  </a:moveTo>
                  <a:cubicBezTo>
                    <a:pt x="21827" y="21599"/>
                    <a:pt x="21770" y="21628"/>
                    <a:pt x="21770" y="21685"/>
                  </a:cubicBezTo>
                  <a:lnTo>
                    <a:pt x="22141" y="22056"/>
                  </a:lnTo>
                  <a:lnTo>
                    <a:pt x="22284" y="21913"/>
                  </a:lnTo>
                  <a:lnTo>
                    <a:pt x="21884" y="21542"/>
                  </a:lnTo>
                  <a:close/>
                  <a:moveTo>
                    <a:pt x="4622" y="22170"/>
                  </a:moveTo>
                  <a:lnTo>
                    <a:pt x="4280" y="22541"/>
                  </a:lnTo>
                  <a:cubicBezTo>
                    <a:pt x="4337" y="22598"/>
                    <a:pt x="4365" y="22626"/>
                    <a:pt x="4423" y="22655"/>
                  </a:cubicBezTo>
                  <a:lnTo>
                    <a:pt x="4765" y="22255"/>
                  </a:lnTo>
                  <a:cubicBezTo>
                    <a:pt x="4708" y="22227"/>
                    <a:pt x="4651" y="22198"/>
                    <a:pt x="4622" y="22170"/>
                  </a:cubicBezTo>
                  <a:close/>
                  <a:moveTo>
                    <a:pt x="21257" y="22170"/>
                  </a:moveTo>
                  <a:cubicBezTo>
                    <a:pt x="21199" y="22198"/>
                    <a:pt x="21171" y="22227"/>
                    <a:pt x="21114" y="22255"/>
                  </a:cubicBezTo>
                  <a:lnTo>
                    <a:pt x="21456" y="22655"/>
                  </a:lnTo>
                  <a:cubicBezTo>
                    <a:pt x="21513" y="22626"/>
                    <a:pt x="21570" y="22598"/>
                    <a:pt x="21599" y="22541"/>
                  </a:cubicBezTo>
                  <a:lnTo>
                    <a:pt x="21257" y="22170"/>
                  </a:lnTo>
                  <a:close/>
                  <a:moveTo>
                    <a:pt x="20600" y="22683"/>
                  </a:moveTo>
                  <a:cubicBezTo>
                    <a:pt x="20572" y="22740"/>
                    <a:pt x="20486" y="22769"/>
                    <a:pt x="20458" y="22797"/>
                  </a:cubicBezTo>
                  <a:lnTo>
                    <a:pt x="20771" y="23225"/>
                  </a:lnTo>
                  <a:cubicBezTo>
                    <a:pt x="20829" y="23197"/>
                    <a:pt x="20886" y="23168"/>
                    <a:pt x="20914" y="23111"/>
                  </a:cubicBezTo>
                  <a:lnTo>
                    <a:pt x="20600" y="22683"/>
                  </a:lnTo>
                  <a:close/>
                  <a:moveTo>
                    <a:pt x="5278" y="22740"/>
                  </a:moveTo>
                  <a:lnTo>
                    <a:pt x="4936" y="23168"/>
                  </a:lnTo>
                  <a:cubicBezTo>
                    <a:pt x="4993" y="23197"/>
                    <a:pt x="5050" y="23225"/>
                    <a:pt x="5079" y="23254"/>
                  </a:cubicBezTo>
                  <a:lnTo>
                    <a:pt x="5421" y="22826"/>
                  </a:lnTo>
                  <a:cubicBezTo>
                    <a:pt x="5364" y="22797"/>
                    <a:pt x="5307" y="22769"/>
                    <a:pt x="5278" y="22740"/>
                  </a:cubicBezTo>
                  <a:close/>
                  <a:moveTo>
                    <a:pt x="5992" y="23225"/>
                  </a:moveTo>
                  <a:lnTo>
                    <a:pt x="5706" y="23653"/>
                  </a:lnTo>
                  <a:cubicBezTo>
                    <a:pt x="5735" y="23682"/>
                    <a:pt x="5792" y="23739"/>
                    <a:pt x="5849" y="23768"/>
                  </a:cubicBezTo>
                  <a:lnTo>
                    <a:pt x="6134" y="23340"/>
                  </a:lnTo>
                  <a:cubicBezTo>
                    <a:pt x="6077" y="23311"/>
                    <a:pt x="6020" y="23254"/>
                    <a:pt x="5992" y="23225"/>
                  </a:cubicBezTo>
                  <a:close/>
                  <a:moveTo>
                    <a:pt x="19887" y="23225"/>
                  </a:moveTo>
                  <a:cubicBezTo>
                    <a:pt x="19858" y="23225"/>
                    <a:pt x="19830" y="23254"/>
                    <a:pt x="19744" y="23340"/>
                  </a:cubicBezTo>
                  <a:lnTo>
                    <a:pt x="20030" y="23768"/>
                  </a:lnTo>
                  <a:cubicBezTo>
                    <a:pt x="20058" y="23739"/>
                    <a:pt x="20144" y="23682"/>
                    <a:pt x="20172" y="23653"/>
                  </a:cubicBezTo>
                  <a:lnTo>
                    <a:pt x="19887" y="23225"/>
                  </a:lnTo>
                  <a:close/>
                  <a:moveTo>
                    <a:pt x="6705" y="23653"/>
                  </a:moveTo>
                  <a:lnTo>
                    <a:pt x="6448" y="24110"/>
                  </a:lnTo>
                  <a:cubicBezTo>
                    <a:pt x="6477" y="24110"/>
                    <a:pt x="6534" y="24167"/>
                    <a:pt x="6591" y="24196"/>
                  </a:cubicBezTo>
                  <a:lnTo>
                    <a:pt x="6848" y="23739"/>
                  </a:lnTo>
                  <a:cubicBezTo>
                    <a:pt x="6791" y="23739"/>
                    <a:pt x="6734" y="23682"/>
                    <a:pt x="6705" y="23653"/>
                  </a:cubicBezTo>
                  <a:close/>
                  <a:moveTo>
                    <a:pt x="19174" y="23653"/>
                  </a:moveTo>
                  <a:cubicBezTo>
                    <a:pt x="19145" y="23682"/>
                    <a:pt x="19060" y="23739"/>
                    <a:pt x="19031" y="23739"/>
                  </a:cubicBezTo>
                  <a:lnTo>
                    <a:pt x="19288" y="24196"/>
                  </a:lnTo>
                  <a:cubicBezTo>
                    <a:pt x="19316" y="24196"/>
                    <a:pt x="19402" y="24138"/>
                    <a:pt x="19430" y="24110"/>
                  </a:cubicBezTo>
                  <a:lnTo>
                    <a:pt x="19174" y="23653"/>
                  </a:lnTo>
                  <a:close/>
                  <a:moveTo>
                    <a:pt x="7475" y="24081"/>
                  </a:moveTo>
                  <a:lnTo>
                    <a:pt x="7219" y="24538"/>
                  </a:lnTo>
                  <a:cubicBezTo>
                    <a:pt x="7304" y="24595"/>
                    <a:pt x="7333" y="24595"/>
                    <a:pt x="7418" y="24624"/>
                  </a:cubicBezTo>
                  <a:lnTo>
                    <a:pt x="7618" y="24167"/>
                  </a:lnTo>
                  <a:cubicBezTo>
                    <a:pt x="7590" y="24110"/>
                    <a:pt x="7504" y="24110"/>
                    <a:pt x="7475" y="24081"/>
                  </a:cubicBezTo>
                  <a:close/>
                  <a:moveTo>
                    <a:pt x="18432" y="24081"/>
                  </a:moveTo>
                  <a:cubicBezTo>
                    <a:pt x="18346" y="24081"/>
                    <a:pt x="18318" y="24110"/>
                    <a:pt x="18289" y="24167"/>
                  </a:cubicBezTo>
                  <a:lnTo>
                    <a:pt x="18489" y="24624"/>
                  </a:lnTo>
                  <a:cubicBezTo>
                    <a:pt x="18575" y="24566"/>
                    <a:pt x="18603" y="24566"/>
                    <a:pt x="18689" y="24538"/>
                  </a:cubicBezTo>
                  <a:lnTo>
                    <a:pt x="18432" y="24081"/>
                  </a:lnTo>
                  <a:close/>
                  <a:moveTo>
                    <a:pt x="17604" y="24395"/>
                  </a:moveTo>
                  <a:cubicBezTo>
                    <a:pt x="17576" y="24452"/>
                    <a:pt x="17490" y="24452"/>
                    <a:pt x="17462" y="24481"/>
                  </a:cubicBezTo>
                  <a:lnTo>
                    <a:pt x="17633" y="24966"/>
                  </a:lnTo>
                  <a:cubicBezTo>
                    <a:pt x="17719" y="24937"/>
                    <a:pt x="17747" y="24937"/>
                    <a:pt x="17833" y="24909"/>
                  </a:cubicBezTo>
                  <a:lnTo>
                    <a:pt x="17604" y="24395"/>
                  </a:lnTo>
                  <a:close/>
                  <a:moveTo>
                    <a:pt x="8274" y="24452"/>
                  </a:moveTo>
                  <a:lnTo>
                    <a:pt x="8046" y="24937"/>
                  </a:lnTo>
                  <a:cubicBezTo>
                    <a:pt x="8132" y="24966"/>
                    <a:pt x="8160" y="24966"/>
                    <a:pt x="8217" y="25023"/>
                  </a:cubicBezTo>
                  <a:lnTo>
                    <a:pt x="8417" y="24509"/>
                  </a:lnTo>
                  <a:cubicBezTo>
                    <a:pt x="8360" y="24481"/>
                    <a:pt x="8303" y="24481"/>
                    <a:pt x="8274" y="24452"/>
                  </a:cubicBezTo>
                  <a:close/>
                  <a:moveTo>
                    <a:pt x="9045" y="24738"/>
                  </a:moveTo>
                  <a:lnTo>
                    <a:pt x="8902" y="25194"/>
                  </a:lnTo>
                  <a:cubicBezTo>
                    <a:pt x="8988" y="25223"/>
                    <a:pt x="9016" y="25251"/>
                    <a:pt x="9073" y="25251"/>
                  </a:cubicBezTo>
                  <a:lnTo>
                    <a:pt x="9216" y="24766"/>
                  </a:lnTo>
                  <a:cubicBezTo>
                    <a:pt x="9159" y="24766"/>
                    <a:pt x="9130" y="24766"/>
                    <a:pt x="9045" y="24738"/>
                  </a:cubicBezTo>
                  <a:close/>
                  <a:moveTo>
                    <a:pt x="16863" y="24766"/>
                  </a:moveTo>
                  <a:cubicBezTo>
                    <a:pt x="16777" y="24766"/>
                    <a:pt x="16748" y="24795"/>
                    <a:pt x="16691" y="24795"/>
                  </a:cubicBezTo>
                  <a:lnTo>
                    <a:pt x="16863" y="25337"/>
                  </a:lnTo>
                  <a:cubicBezTo>
                    <a:pt x="16920" y="25308"/>
                    <a:pt x="16977" y="25308"/>
                    <a:pt x="17034" y="25251"/>
                  </a:cubicBezTo>
                  <a:lnTo>
                    <a:pt x="16863" y="24766"/>
                  </a:lnTo>
                  <a:close/>
                  <a:moveTo>
                    <a:pt x="9872" y="24966"/>
                  </a:moveTo>
                  <a:lnTo>
                    <a:pt x="9758" y="25480"/>
                  </a:lnTo>
                  <a:cubicBezTo>
                    <a:pt x="9844" y="25480"/>
                    <a:pt x="9872" y="25508"/>
                    <a:pt x="9929" y="25508"/>
                  </a:cubicBezTo>
                  <a:lnTo>
                    <a:pt x="10043" y="25023"/>
                  </a:lnTo>
                  <a:cubicBezTo>
                    <a:pt x="9986" y="25023"/>
                    <a:pt x="9929" y="24966"/>
                    <a:pt x="9872" y="24966"/>
                  </a:cubicBezTo>
                  <a:close/>
                  <a:moveTo>
                    <a:pt x="16007" y="24966"/>
                  </a:moveTo>
                  <a:cubicBezTo>
                    <a:pt x="15921" y="24966"/>
                    <a:pt x="15892" y="25023"/>
                    <a:pt x="15835" y="25023"/>
                  </a:cubicBezTo>
                  <a:lnTo>
                    <a:pt x="15978" y="25508"/>
                  </a:lnTo>
                  <a:cubicBezTo>
                    <a:pt x="16035" y="25508"/>
                    <a:pt x="16064" y="25480"/>
                    <a:pt x="16149" y="25480"/>
                  </a:cubicBezTo>
                  <a:lnTo>
                    <a:pt x="16007" y="24966"/>
                  </a:lnTo>
                  <a:close/>
                  <a:moveTo>
                    <a:pt x="10728" y="25166"/>
                  </a:moveTo>
                  <a:lnTo>
                    <a:pt x="10643" y="25679"/>
                  </a:lnTo>
                  <a:cubicBezTo>
                    <a:pt x="10728" y="25679"/>
                    <a:pt x="10757" y="25736"/>
                    <a:pt x="10814" y="25736"/>
                  </a:cubicBezTo>
                  <a:lnTo>
                    <a:pt x="10899" y="25194"/>
                  </a:lnTo>
                  <a:cubicBezTo>
                    <a:pt x="10814" y="25194"/>
                    <a:pt x="10785" y="25166"/>
                    <a:pt x="10728" y="25166"/>
                  </a:cubicBezTo>
                  <a:close/>
                  <a:moveTo>
                    <a:pt x="15179" y="25166"/>
                  </a:moveTo>
                  <a:cubicBezTo>
                    <a:pt x="15094" y="25166"/>
                    <a:pt x="15065" y="25194"/>
                    <a:pt x="15008" y="25194"/>
                  </a:cubicBezTo>
                  <a:lnTo>
                    <a:pt x="15094" y="25736"/>
                  </a:lnTo>
                  <a:cubicBezTo>
                    <a:pt x="15179" y="25736"/>
                    <a:pt x="15208" y="25679"/>
                    <a:pt x="15293" y="25679"/>
                  </a:cubicBezTo>
                  <a:lnTo>
                    <a:pt x="15179" y="25166"/>
                  </a:lnTo>
                  <a:close/>
                  <a:moveTo>
                    <a:pt x="11584" y="25251"/>
                  </a:moveTo>
                  <a:lnTo>
                    <a:pt x="11556" y="25793"/>
                  </a:lnTo>
                  <a:cubicBezTo>
                    <a:pt x="11613" y="25822"/>
                    <a:pt x="11641" y="25822"/>
                    <a:pt x="11727" y="25822"/>
                  </a:cubicBezTo>
                  <a:lnTo>
                    <a:pt x="11755" y="25280"/>
                  </a:lnTo>
                  <a:cubicBezTo>
                    <a:pt x="11698" y="25251"/>
                    <a:pt x="11641" y="25251"/>
                    <a:pt x="11584" y="25251"/>
                  </a:cubicBezTo>
                  <a:close/>
                  <a:moveTo>
                    <a:pt x="14323" y="25251"/>
                  </a:moveTo>
                  <a:cubicBezTo>
                    <a:pt x="14266" y="25308"/>
                    <a:pt x="14209" y="25308"/>
                    <a:pt x="14152" y="25308"/>
                  </a:cubicBezTo>
                  <a:lnTo>
                    <a:pt x="14209" y="25822"/>
                  </a:lnTo>
                  <a:cubicBezTo>
                    <a:pt x="14295" y="25793"/>
                    <a:pt x="14323" y="25793"/>
                    <a:pt x="14409" y="25793"/>
                  </a:cubicBezTo>
                  <a:lnTo>
                    <a:pt x="14323" y="25251"/>
                  </a:lnTo>
                  <a:close/>
                  <a:moveTo>
                    <a:pt x="12440" y="25337"/>
                  </a:moveTo>
                  <a:lnTo>
                    <a:pt x="12440" y="25879"/>
                  </a:lnTo>
                  <a:lnTo>
                    <a:pt x="12611" y="25879"/>
                  </a:lnTo>
                  <a:lnTo>
                    <a:pt x="12611" y="25337"/>
                  </a:lnTo>
                  <a:close/>
                  <a:moveTo>
                    <a:pt x="13296" y="25337"/>
                  </a:moveTo>
                  <a:lnTo>
                    <a:pt x="13325" y="25879"/>
                  </a:lnTo>
                  <a:lnTo>
                    <a:pt x="13496" y="25879"/>
                  </a:lnTo>
                  <a:lnTo>
                    <a:pt x="13467" y="2533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 name="Google Shape;732;p25"/>
          <p:cNvGrpSpPr/>
          <p:nvPr/>
        </p:nvGrpSpPr>
        <p:grpSpPr>
          <a:xfrm>
            <a:off x="0" y="1362225"/>
            <a:ext cx="1957428" cy="109720"/>
            <a:chOff x="0" y="4176650"/>
            <a:chExt cx="1957428" cy="109720"/>
          </a:xfrm>
        </p:grpSpPr>
        <p:sp>
          <p:nvSpPr>
            <p:cNvPr id="733" name="Google Shape;733;p25"/>
            <p:cNvSpPr/>
            <p:nvPr/>
          </p:nvSpPr>
          <p:spPr>
            <a:xfrm>
              <a:off x="0" y="4176650"/>
              <a:ext cx="1770354" cy="109720"/>
            </a:xfrm>
            <a:custGeom>
              <a:avLst/>
              <a:gdLst/>
              <a:ahLst/>
              <a:cxnLst/>
              <a:rect l="l" t="t" r="r" b="b"/>
              <a:pathLst>
                <a:path w="31399" h="1946" extrusionOk="0">
                  <a:moveTo>
                    <a:pt x="0" y="1"/>
                  </a:moveTo>
                  <a:lnTo>
                    <a:pt x="0" y="1946"/>
                  </a:lnTo>
                  <a:lnTo>
                    <a:pt x="1216" y="1946"/>
                  </a:lnTo>
                  <a:lnTo>
                    <a:pt x="1216" y="1"/>
                  </a:lnTo>
                  <a:close/>
                  <a:moveTo>
                    <a:pt x="2584" y="1"/>
                  </a:moveTo>
                  <a:lnTo>
                    <a:pt x="2584" y="1946"/>
                  </a:lnTo>
                  <a:lnTo>
                    <a:pt x="3678" y="1946"/>
                  </a:lnTo>
                  <a:lnTo>
                    <a:pt x="3678" y="1"/>
                  </a:lnTo>
                  <a:close/>
                  <a:moveTo>
                    <a:pt x="4499" y="1"/>
                  </a:moveTo>
                  <a:lnTo>
                    <a:pt x="4499" y="1946"/>
                  </a:lnTo>
                  <a:lnTo>
                    <a:pt x="31399" y="1946"/>
                  </a:lnTo>
                  <a:lnTo>
                    <a:pt x="294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5"/>
            <p:cNvSpPr/>
            <p:nvPr/>
          </p:nvSpPr>
          <p:spPr>
            <a:xfrm>
              <a:off x="1860842" y="417666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 name="Google Shape;735;p25"/>
          <p:cNvGrpSpPr/>
          <p:nvPr/>
        </p:nvGrpSpPr>
        <p:grpSpPr>
          <a:xfrm>
            <a:off x="7203000" y="4470600"/>
            <a:ext cx="1532575" cy="205676"/>
            <a:chOff x="4645500" y="3968425"/>
            <a:chExt cx="1532575" cy="205676"/>
          </a:xfrm>
        </p:grpSpPr>
        <p:sp>
          <p:nvSpPr>
            <p:cNvPr id="736" name="Google Shape;736;p25"/>
            <p:cNvSpPr/>
            <p:nvPr/>
          </p:nvSpPr>
          <p:spPr>
            <a:xfrm>
              <a:off x="4645500" y="3968425"/>
              <a:ext cx="142098" cy="205676"/>
            </a:xfrm>
            <a:custGeom>
              <a:avLst/>
              <a:gdLst/>
              <a:ahLst/>
              <a:cxnLst/>
              <a:rect l="l" t="t" r="r" b="b"/>
              <a:pathLst>
                <a:path w="2311" h="3345" fill="none" extrusionOk="0">
                  <a:moveTo>
                    <a:pt x="2310"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5"/>
            <p:cNvSpPr/>
            <p:nvPr/>
          </p:nvSpPr>
          <p:spPr>
            <a:xfrm>
              <a:off x="4804322" y="3968425"/>
              <a:ext cx="138347" cy="201925"/>
            </a:xfrm>
            <a:custGeom>
              <a:avLst/>
              <a:gdLst/>
              <a:ahLst/>
              <a:cxnLst/>
              <a:rect l="l" t="t" r="r" b="b"/>
              <a:pathLst>
                <a:path w="2250" h="3284" fill="none" extrusionOk="0">
                  <a:moveTo>
                    <a:pt x="2250" y="1"/>
                  </a:moveTo>
                  <a:lnTo>
                    <a:pt x="1" y="328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5"/>
            <p:cNvSpPr/>
            <p:nvPr/>
          </p:nvSpPr>
          <p:spPr>
            <a:xfrm>
              <a:off x="4953860" y="3968425"/>
              <a:ext cx="142098" cy="205676"/>
            </a:xfrm>
            <a:custGeom>
              <a:avLst/>
              <a:gdLst/>
              <a:ahLst/>
              <a:cxnLst/>
              <a:rect l="l" t="t" r="r" b="b"/>
              <a:pathLst>
                <a:path w="2311" h="3345" fill="none" extrusionOk="0">
                  <a:moveTo>
                    <a:pt x="2310"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5"/>
            <p:cNvSpPr/>
            <p:nvPr/>
          </p:nvSpPr>
          <p:spPr>
            <a:xfrm>
              <a:off x="5112743" y="3968425"/>
              <a:ext cx="138347" cy="201925"/>
            </a:xfrm>
            <a:custGeom>
              <a:avLst/>
              <a:gdLst/>
              <a:ahLst/>
              <a:cxnLst/>
              <a:rect l="l" t="t" r="r" b="b"/>
              <a:pathLst>
                <a:path w="2250" h="3284" fill="none" extrusionOk="0">
                  <a:moveTo>
                    <a:pt x="2249" y="1"/>
                  </a:moveTo>
                  <a:lnTo>
                    <a:pt x="0" y="328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5"/>
            <p:cNvSpPr/>
            <p:nvPr/>
          </p:nvSpPr>
          <p:spPr>
            <a:xfrm>
              <a:off x="5262219" y="3968425"/>
              <a:ext cx="142098" cy="205676"/>
            </a:xfrm>
            <a:custGeom>
              <a:avLst/>
              <a:gdLst/>
              <a:ahLst/>
              <a:cxnLst/>
              <a:rect l="l" t="t" r="r" b="b"/>
              <a:pathLst>
                <a:path w="2311" h="3345" fill="none" extrusionOk="0">
                  <a:moveTo>
                    <a:pt x="2311"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5"/>
            <p:cNvSpPr/>
            <p:nvPr/>
          </p:nvSpPr>
          <p:spPr>
            <a:xfrm>
              <a:off x="5413601" y="3968425"/>
              <a:ext cx="147693" cy="205676"/>
            </a:xfrm>
            <a:custGeom>
              <a:avLst/>
              <a:gdLst/>
              <a:ahLst/>
              <a:cxnLst/>
              <a:rect l="l" t="t" r="r" b="b"/>
              <a:pathLst>
                <a:path w="2402" h="3345" fill="none" extrusionOk="0">
                  <a:moveTo>
                    <a:pt x="2402"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5"/>
            <p:cNvSpPr/>
            <p:nvPr/>
          </p:nvSpPr>
          <p:spPr>
            <a:xfrm>
              <a:off x="5579925" y="3968425"/>
              <a:ext cx="134658" cy="205676"/>
            </a:xfrm>
            <a:custGeom>
              <a:avLst/>
              <a:gdLst/>
              <a:ahLst/>
              <a:cxnLst/>
              <a:rect l="l" t="t" r="r" b="b"/>
              <a:pathLst>
                <a:path w="2190" h="3345" fill="none" extrusionOk="0">
                  <a:moveTo>
                    <a:pt x="2189"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5"/>
            <p:cNvSpPr/>
            <p:nvPr/>
          </p:nvSpPr>
          <p:spPr>
            <a:xfrm>
              <a:off x="5731307" y="3968425"/>
              <a:ext cx="138408" cy="205676"/>
            </a:xfrm>
            <a:custGeom>
              <a:avLst/>
              <a:gdLst/>
              <a:ahLst/>
              <a:cxnLst/>
              <a:rect l="l" t="t" r="r" b="b"/>
              <a:pathLst>
                <a:path w="2251" h="3345" fill="none" extrusionOk="0">
                  <a:moveTo>
                    <a:pt x="2250"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5"/>
            <p:cNvSpPr/>
            <p:nvPr/>
          </p:nvSpPr>
          <p:spPr>
            <a:xfrm>
              <a:off x="5880845" y="3968425"/>
              <a:ext cx="144004" cy="205676"/>
            </a:xfrm>
            <a:custGeom>
              <a:avLst/>
              <a:gdLst/>
              <a:ahLst/>
              <a:cxnLst/>
              <a:rect l="l" t="t" r="r" b="b"/>
              <a:pathLst>
                <a:path w="2342" h="3345" fill="none" extrusionOk="0">
                  <a:moveTo>
                    <a:pt x="2341"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5"/>
            <p:cNvSpPr/>
            <p:nvPr/>
          </p:nvSpPr>
          <p:spPr>
            <a:xfrm>
              <a:off x="6034133" y="3968425"/>
              <a:ext cx="143942" cy="205676"/>
            </a:xfrm>
            <a:custGeom>
              <a:avLst/>
              <a:gdLst/>
              <a:ahLst/>
              <a:cxnLst/>
              <a:rect l="l" t="t" r="r" b="b"/>
              <a:pathLst>
                <a:path w="2341" h="3345" fill="none" extrusionOk="0">
                  <a:moveTo>
                    <a:pt x="2341"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7">
  <p:cSld name="CUSTOM_18">
    <p:spTree>
      <p:nvGrpSpPr>
        <p:cNvPr id="1" name="Shape 746"/>
        <p:cNvGrpSpPr/>
        <p:nvPr/>
      </p:nvGrpSpPr>
      <p:grpSpPr>
        <a:xfrm>
          <a:off x="0" y="0"/>
          <a:ext cx="0" cy="0"/>
          <a:chOff x="0" y="0"/>
          <a:chExt cx="0" cy="0"/>
        </a:xfrm>
      </p:grpSpPr>
      <p:sp>
        <p:nvSpPr>
          <p:cNvPr id="747" name="Google Shape;747;p2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748" name="Google Shape;748;p26"/>
          <p:cNvGrpSpPr/>
          <p:nvPr/>
        </p:nvGrpSpPr>
        <p:grpSpPr>
          <a:xfrm rot="-10296352" flipH="1">
            <a:off x="7906821" y="1907705"/>
            <a:ext cx="2105198" cy="2105198"/>
            <a:chOff x="8125275" y="2967225"/>
            <a:chExt cx="1366476" cy="1366476"/>
          </a:xfrm>
        </p:grpSpPr>
        <p:sp>
          <p:nvSpPr>
            <p:cNvPr id="749" name="Google Shape;749;p26"/>
            <p:cNvSpPr/>
            <p:nvPr/>
          </p:nvSpPr>
          <p:spPr>
            <a:xfrm>
              <a:off x="8180983" y="3100078"/>
              <a:ext cx="1255063" cy="1100827"/>
            </a:xfrm>
            <a:custGeom>
              <a:avLst/>
              <a:gdLst/>
              <a:ahLst/>
              <a:cxnLst/>
              <a:rect l="l" t="t" r="r" b="b"/>
              <a:pathLst>
                <a:path w="23769" h="20848" extrusionOk="0">
                  <a:moveTo>
                    <a:pt x="11868" y="195"/>
                  </a:moveTo>
                  <a:cubicBezTo>
                    <a:pt x="15750" y="195"/>
                    <a:pt x="19471" y="2408"/>
                    <a:pt x="21200" y="6158"/>
                  </a:cubicBezTo>
                  <a:cubicBezTo>
                    <a:pt x="23540" y="11294"/>
                    <a:pt x="21286" y="17400"/>
                    <a:pt x="16150" y="19739"/>
                  </a:cubicBezTo>
                  <a:cubicBezTo>
                    <a:pt x="14764" y="20379"/>
                    <a:pt x="13309" y="20681"/>
                    <a:pt x="11877" y="20681"/>
                  </a:cubicBezTo>
                  <a:cubicBezTo>
                    <a:pt x="8004" y="20681"/>
                    <a:pt x="4298" y="18467"/>
                    <a:pt x="2569" y="14718"/>
                  </a:cubicBezTo>
                  <a:cubicBezTo>
                    <a:pt x="229" y="9582"/>
                    <a:pt x="2454" y="3476"/>
                    <a:pt x="7590" y="1136"/>
                  </a:cubicBezTo>
                  <a:cubicBezTo>
                    <a:pt x="8976" y="497"/>
                    <a:pt x="10433" y="195"/>
                    <a:pt x="11868" y="195"/>
                  </a:cubicBezTo>
                  <a:close/>
                  <a:moveTo>
                    <a:pt x="11846" y="0"/>
                  </a:moveTo>
                  <a:cubicBezTo>
                    <a:pt x="10387" y="0"/>
                    <a:pt x="8908" y="310"/>
                    <a:pt x="7505" y="965"/>
                  </a:cubicBezTo>
                  <a:cubicBezTo>
                    <a:pt x="2283" y="3390"/>
                    <a:pt x="1" y="9582"/>
                    <a:pt x="2397" y="14803"/>
                  </a:cubicBezTo>
                  <a:cubicBezTo>
                    <a:pt x="4167" y="18592"/>
                    <a:pt x="7942" y="20847"/>
                    <a:pt x="11882" y="20847"/>
                  </a:cubicBezTo>
                  <a:cubicBezTo>
                    <a:pt x="13342" y="20847"/>
                    <a:pt x="14824" y="20538"/>
                    <a:pt x="16236" y="19882"/>
                  </a:cubicBezTo>
                  <a:cubicBezTo>
                    <a:pt x="21428" y="17457"/>
                    <a:pt x="23768" y="11265"/>
                    <a:pt x="21343" y="6044"/>
                  </a:cubicBezTo>
                  <a:cubicBezTo>
                    <a:pt x="19573" y="2255"/>
                    <a:pt x="15783" y="0"/>
                    <a:pt x="11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6"/>
            <p:cNvSpPr/>
            <p:nvPr/>
          </p:nvSpPr>
          <p:spPr>
            <a:xfrm>
              <a:off x="8293982" y="3863616"/>
              <a:ext cx="750324" cy="352879"/>
            </a:xfrm>
            <a:custGeom>
              <a:avLst/>
              <a:gdLst/>
              <a:ahLst/>
              <a:cxnLst/>
              <a:rect l="l" t="t" r="r" b="b"/>
              <a:pathLst>
                <a:path w="14210" h="6683" extrusionOk="0">
                  <a:moveTo>
                    <a:pt x="971" y="1"/>
                  </a:moveTo>
                  <a:lnTo>
                    <a:pt x="1" y="429"/>
                  </a:lnTo>
                  <a:cubicBezTo>
                    <a:pt x="1830" y="4358"/>
                    <a:pt x="5690" y="6682"/>
                    <a:pt x="9725" y="6682"/>
                  </a:cubicBezTo>
                  <a:cubicBezTo>
                    <a:pt x="11228" y="6682"/>
                    <a:pt x="12754" y="6360"/>
                    <a:pt x="14210" y="5679"/>
                  </a:cubicBezTo>
                  <a:lnTo>
                    <a:pt x="13782" y="4709"/>
                  </a:lnTo>
                  <a:cubicBezTo>
                    <a:pt x="12470" y="5322"/>
                    <a:pt x="11092" y="5612"/>
                    <a:pt x="9734" y="5612"/>
                  </a:cubicBezTo>
                  <a:cubicBezTo>
                    <a:pt x="6098" y="5612"/>
                    <a:pt x="2612" y="3532"/>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6"/>
            <p:cNvSpPr/>
            <p:nvPr/>
          </p:nvSpPr>
          <p:spPr>
            <a:xfrm>
              <a:off x="8125275" y="2967225"/>
              <a:ext cx="1366476" cy="1366476"/>
            </a:xfrm>
            <a:custGeom>
              <a:avLst/>
              <a:gdLst/>
              <a:ahLst/>
              <a:cxnLst/>
              <a:rect l="l" t="t" r="r" b="b"/>
              <a:pathLst>
                <a:path w="25879" h="25879" extrusionOk="0">
                  <a:moveTo>
                    <a:pt x="12725" y="0"/>
                  </a:moveTo>
                  <a:lnTo>
                    <a:pt x="12725" y="542"/>
                  </a:lnTo>
                  <a:lnTo>
                    <a:pt x="12897" y="542"/>
                  </a:lnTo>
                  <a:lnTo>
                    <a:pt x="12897" y="0"/>
                  </a:lnTo>
                  <a:close/>
                  <a:moveTo>
                    <a:pt x="13610" y="0"/>
                  </a:moveTo>
                  <a:lnTo>
                    <a:pt x="13581" y="542"/>
                  </a:lnTo>
                  <a:lnTo>
                    <a:pt x="13753" y="542"/>
                  </a:lnTo>
                  <a:lnTo>
                    <a:pt x="13781" y="0"/>
                  </a:lnTo>
                  <a:close/>
                  <a:moveTo>
                    <a:pt x="11841" y="57"/>
                  </a:moveTo>
                  <a:lnTo>
                    <a:pt x="11869" y="571"/>
                  </a:lnTo>
                  <a:lnTo>
                    <a:pt x="12041" y="571"/>
                  </a:lnTo>
                  <a:lnTo>
                    <a:pt x="12012" y="57"/>
                  </a:lnTo>
                  <a:close/>
                  <a:moveTo>
                    <a:pt x="11128" y="114"/>
                  </a:moveTo>
                  <a:cubicBezTo>
                    <a:pt x="11042" y="114"/>
                    <a:pt x="11013" y="143"/>
                    <a:pt x="10928" y="143"/>
                  </a:cubicBezTo>
                  <a:lnTo>
                    <a:pt x="11013" y="685"/>
                  </a:lnTo>
                  <a:cubicBezTo>
                    <a:pt x="11071" y="657"/>
                    <a:pt x="11128" y="657"/>
                    <a:pt x="11185" y="657"/>
                  </a:cubicBezTo>
                  <a:lnTo>
                    <a:pt x="11128" y="114"/>
                  </a:lnTo>
                  <a:close/>
                  <a:moveTo>
                    <a:pt x="14494" y="114"/>
                  </a:moveTo>
                  <a:lnTo>
                    <a:pt x="14437" y="657"/>
                  </a:lnTo>
                  <a:cubicBezTo>
                    <a:pt x="14494" y="685"/>
                    <a:pt x="14523" y="685"/>
                    <a:pt x="14609" y="685"/>
                  </a:cubicBezTo>
                  <a:lnTo>
                    <a:pt x="14694" y="143"/>
                  </a:lnTo>
                  <a:cubicBezTo>
                    <a:pt x="14609" y="114"/>
                    <a:pt x="14580" y="114"/>
                    <a:pt x="14494" y="114"/>
                  </a:cubicBezTo>
                  <a:close/>
                  <a:moveTo>
                    <a:pt x="15407" y="257"/>
                  </a:moveTo>
                  <a:lnTo>
                    <a:pt x="15293" y="771"/>
                  </a:lnTo>
                  <a:cubicBezTo>
                    <a:pt x="15350" y="771"/>
                    <a:pt x="15407" y="799"/>
                    <a:pt x="15464" y="799"/>
                  </a:cubicBezTo>
                  <a:lnTo>
                    <a:pt x="15579" y="286"/>
                  </a:lnTo>
                  <a:cubicBezTo>
                    <a:pt x="15493" y="286"/>
                    <a:pt x="15464" y="257"/>
                    <a:pt x="15407" y="257"/>
                  </a:cubicBezTo>
                  <a:close/>
                  <a:moveTo>
                    <a:pt x="10215" y="286"/>
                  </a:moveTo>
                  <a:cubicBezTo>
                    <a:pt x="10158" y="286"/>
                    <a:pt x="10129" y="343"/>
                    <a:pt x="10043" y="343"/>
                  </a:cubicBezTo>
                  <a:lnTo>
                    <a:pt x="10158" y="828"/>
                  </a:lnTo>
                  <a:cubicBezTo>
                    <a:pt x="10215" y="828"/>
                    <a:pt x="10243" y="799"/>
                    <a:pt x="10329" y="799"/>
                  </a:cubicBezTo>
                  <a:lnTo>
                    <a:pt x="10215" y="286"/>
                  </a:lnTo>
                  <a:close/>
                  <a:moveTo>
                    <a:pt x="16263" y="428"/>
                  </a:moveTo>
                  <a:lnTo>
                    <a:pt x="16121" y="942"/>
                  </a:lnTo>
                  <a:cubicBezTo>
                    <a:pt x="16178" y="942"/>
                    <a:pt x="16206" y="970"/>
                    <a:pt x="16292" y="970"/>
                  </a:cubicBezTo>
                  <a:lnTo>
                    <a:pt x="16435" y="485"/>
                  </a:lnTo>
                  <a:cubicBezTo>
                    <a:pt x="16349" y="485"/>
                    <a:pt x="16320" y="428"/>
                    <a:pt x="16263" y="428"/>
                  </a:cubicBezTo>
                  <a:close/>
                  <a:moveTo>
                    <a:pt x="9359" y="514"/>
                  </a:moveTo>
                  <a:cubicBezTo>
                    <a:pt x="9302" y="514"/>
                    <a:pt x="9273" y="542"/>
                    <a:pt x="9187" y="542"/>
                  </a:cubicBezTo>
                  <a:lnTo>
                    <a:pt x="9330" y="1056"/>
                  </a:lnTo>
                  <a:cubicBezTo>
                    <a:pt x="9416" y="1056"/>
                    <a:pt x="9444" y="999"/>
                    <a:pt x="9501" y="999"/>
                  </a:cubicBezTo>
                  <a:lnTo>
                    <a:pt x="9359" y="514"/>
                  </a:lnTo>
                  <a:close/>
                  <a:moveTo>
                    <a:pt x="17119" y="714"/>
                  </a:moveTo>
                  <a:lnTo>
                    <a:pt x="16920" y="1227"/>
                  </a:lnTo>
                  <a:cubicBezTo>
                    <a:pt x="17005" y="1256"/>
                    <a:pt x="17034" y="1256"/>
                    <a:pt x="17119" y="1284"/>
                  </a:cubicBezTo>
                  <a:lnTo>
                    <a:pt x="17291" y="799"/>
                  </a:lnTo>
                  <a:cubicBezTo>
                    <a:pt x="17205" y="771"/>
                    <a:pt x="17176" y="771"/>
                    <a:pt x="17119" y="714"/>
                  </a:cubicBezTo>
                  <a:close/>
                  <a:moveTo>
                    <a:pt x="8503" y="771"/>
                  </a:moveTo>
                  <a:cubicBezTo>
                    <a:pt x="8446" y="799"/>
                    <a:pt x="8417" y="799"/>
                    <a:pt x="8331" y="828"/>
                  </a:cubicBezTo>
                  <a:lnTo>
                    <a:pt x="8503" y="1341"/>
                  </a:lnTo>
                  <a:cubicBezTo>
                    <a:pt x="8588" y="1284"/>
                    <a:pt x="8617" y="1284"/>
                    <a:pt x="8702" y="1256"/>
                  </a:cubicBezTo>
                  <a:lnTo>
                    <a:pt x="8503" y="771"/>
                  </a:lnTo>
                  <a:close/>
                  <a:moveTo>
                    <a:pt x="17975" y="1056"/>
                  </a:moveTo>
                  <a:lnTo>
                    <a:pt x="17776" y="1541"/>
                  </a:lnTo>
                  <a:cubicBezTo>
                    <a:pt x="17833" y="1570"/>
                    <a:pt x="17890" y="1570"/>
                    <a:pt x="17918" y="1627"/>
                  </a:cubicBezTo>
                  <a:lnTo>
                    <a:pt x="18147" y="1113"/>
                  </a:lnTo>
                  <a:cubicBezTo>
                    <a:pt x="18061" y="1085"/>
                    <a:pt x="18032" y="1085"/>
                    <a:pt x="17975" y="1056"/>
                  </a:cubicBezTo>
                  <a:close/>
                  <a:moveTo>
                    <a:pt x="7704" y="1113"/>
                  </a:moveTo>
                  <a:cubicBezTo>
                    <a:pt x="7618" y="1142"/>
                    <a:pt x="7590" y="1142"/>
                    <a:pt x="7504" y="1199"/>
                  </a:cubicBezTo>
                  <a:lnTo>
                    <a:pt x="7761" y="1655"/>
                  </a:lnTo>
                  <a:cubicBezTo>
                    <a:pt x="7789" y="1627"/>
                    <a:pt x="7875" y="1627"/>
                    <a:pt x="7903" y="1570"/>
                  </a:cubicBezTo>
                  <a:lnTo>
                    <a:pt x="7704" y="1113"/>
                  </a:lnTo>
                  <a:close/>
                  <a:moveTo>
                    <a:pt x="7076" y="1398"/>
                  </a:moveTo>
                  <a:cubicBezTo>
                    <a:pt x="7019" y="1427"/>
                    <a:pt x="6990" y="1484"/>
                    <a:pt x="6933" y="1484"/>
                  </a:cubicBezTo>
                  <a:lnTo>
                    <a:pt x="7190" y="1940"/>
                  </a:lnTo>
                  <a:cubicBezTo>
                    <a:pt x="7219" y="1912"/>
                    <a:pt x="7304" y="1912"/>
                    <a:pt x="7333" y="1855"/>
                  </a:cubicBezTo>
                  <a:lnTo>
                    <a:pt x="7076" y="1398"/>
                  </a:lnTo>
                  <a:close/>
                  <a:moveTo>
                    <a:pt x="18774" y="1398"/>
                  </a:moveTo>
                  <a:lnTo>
                    <a:pt x="18546" y="1855"/>
                  </a:lnTo>
                  <a:cubicBezTo>
                    <a:pt x="18575" y="1912"/>
                    <a:pt x="18632" y="1912"/>
                    <a:pt x="18660" y="1940"/>
                  </a:cubicBezTo>
                  <a:lnTo>
                    <a:pt x="18917" y="1484"/>
                  </a:lnTo>
                  <a:cubicBezTo>
                    <a:pt x="18888" y="1484"/>
                    <a:pt x="18831" y="1427"/>
                    <a:pt x="18774" y="1398"/>
                  </a:cubicBezTo>
                  <a:close/>
                  <a:moveTo>
                    <a:pt x="6306" y="1826"/>
                  </a:moveTo>
                  <a:cubicBezTo>
                    <a:pt x="6220" y="1855"/>
                    <a:pt x="6192" y="1912"/>
                    <a:pt x="6163" y="1912"/>
                  </a:cubicBezTo>
                  <a:lnTo>
                    <a:pt x="6448" y="2368"/>
                  </a:lnTo>
                  <a:cubicBezTo>
                    <a:pt x="6477" y="2368"/>
                    <a:pt x="6534" y="2340"/>
                    <a:pt x="6591" y="2283"/>
                  </a:cubicBezTo>
                  <a:lnTo>
                    <a:pt x="6306" y="1826"/>
                  </a:lnTo>
                  <a:close/>
                  <a:moveTo>
                    <a:pt x="19573" y="1826"/>
                  </a:moveTo>
                  <a:lnTo>
                    <a:pt x="19288" y="2311"/>
                  </a:lnTo>
                  <a:cubicBezTo>
                    <a:pt x="19316" y="2311"/>
                    <a:pt x="19402" y="2368"/>
                    <a:pt x="19430" y="2397"/>
                  </a:cubicBezTo>
                  <a:lnTo>
                    <a:pt x="19716" y="1940"/>
                  </a:lnTo>
                  <a:cubicBezTo>
                    <a:pt x="19687" y="1912"/>
                    <a:pt x="19602" y="1855"/>
                    <a:pt x="19573" y="1826"/>
                  </a:cubicBezTo>
                  <a:close/>
                  <a:moveTo>
                    <a:pt x="5564" y="2340"/>
                  </a:moveTo>
                  <a:cubicBezTo>
                    <a:pt x="5478" y="2368"/>
                    <a:pt x="5450" y="2397"/>
                    <a:pt x="5364" y="2426"/>
                  </a:cubicBezTo>
                  <a:lnTo>
                    <a:pt x="5706" y="2854"/>
                  </a:lnTo>
                  <a:cubicBezTo>
                    <a:pt x="5735" y="2825"/>
                    <a:pt x="5792" y="2796"/>
                    <a:pt x="5821" y="2768"/>
                  </a:cubicBezTo>
                  <a:lnTo>
                    <a:pt x="5564" y="2340"/>
                  </a:lnTo>
                  <a:close/>
                  <a:moveTo>
                    <a:pt x="20315" y="2340"/>
                  </a:moveTo>
                  <a:lnTo>
                    <a:pt x="20001" y="2768"/>
                  </a:lnTo>
                  <a:cubicBezTo>
                    <a:pt x="20030" y="2796"/>
                    <a:pt x="20115" y="2825"/>
                    <a:pt x="20144" y="2854"/>
                  </a:cubicBezTo>
                  <a:lnTo>
                    <a:pt x="20458" y="2426"/>
                  </a:lnTo>
                  <a:cubicBezTo>
                    <a:pt x="20429" y="2397"/>
                    <a:pt x="20343" y="2368"/>
                    <a:pt x="20315" y="2340"/>
                  </a:cubicBezTo>
                  <a:close/>
                  <a:moveTo>
                    <a:pt x="21028" y="2854"/>
                  </a:moveTo>
                  <a:lnTo>
                    <a:pt x="20714" y="3253"/>
                  </a:lnTo>
                  <a:cubicBezTo>
                    <a:pt x="20771" y="3281"/>
                    <a:pt x="20829" y="3310"/>
                    <a:pt x="20857" y="3367"/>
                  </a:cubicBezTo>
                  <a:lnTo>
                    <a:pt x="21171" y="2968"/>
                  </a:lnTo>
                  <a:cubicBezTo>
                    <a:pt x="21142" y="2939"/>
                    <a:pt x="21057" y="2911"/>
                    <a:pt x="21028" y="2854"/>
                  </a:cubicBezTo>
                  <a:close/>
                  <a:moveTo>
                    <a:pt x="4851" y="2854"/>
                  </a:moveTo>
                  <a:cubicBezTo>
                    <a:pt x="4765" y="2911"/>
                    <a:pt x="4736" y="2939"/>
                    <a:pt x="4708" y="2996"/>
                  </a:cubicBezTo>
                  <a:lnTo>
                    <a:pt x="5022" y="3396"/>
                  </a:lnTo>
                  <a:cubicBezTo>
                    <a:pt x="5079" y="3367"/>
                    <a:pt x="5107" y="3339"/>
                    <a:pt x="5164" y="3281"/>
                  </a:cubicBezTo>
                  <a:lnTo>
                    <a:pt x="4851" y="2854"/>
                  </a:lnTo>
                  <a:close/>
                  <a:moveTo>
                    <a:pt x="4166" y="3424"/>
                  </a:moveTo>
                  <a:cubicBezTo>
                    <a:pt x="4080" y="3481"/>
                    <a:pt x="4052" y="3538"/>
                    <a:pt x="4023" y="3538"/>
                  </a:cubicBezTo>
                  <a:lnTo>
                    <a:pt x="4365" y="3938"/>
                  </a:lnTo>
                  <a:cubicBezTo>
                    <a:pt x="4451" y="3909"/>
                    <a:pt x="4480" y="3852"/>
                    <a:pt x="4508" y="3824"/>
                  </a:cubicBezTo>
                  <a:lnTo>
                    <a:pt x="4166" y="3424"/>
                  </a:lnTo>
                  <a:close/>
                  <a:moveTo>
                    <a:pt x="21713" y="3424"/>
                  </a:moveTo>
                  <a:lnTo>
                    <a:pt x="21342" y="3824"/>
                  </a:lnTo>
                  <a:cubicBezTo>
                    <a:pt x="21428" y="3852"/>
                    <a:pt x="21456" y="3909"/>
                    <a:pt x="21485" y="3938"/>
                  </a:cubicBezTo>
                  <a:lnTo>
                    <a:pt x="21856" y="3538"/>
                  </a:lnTo>
                  <a:cubicBezTo>
                    <a:pt x="21770" y="3510"/>
                    <a:pt x="21742" y="3481"/>
                    <a:pt x="21713" y="3424"/>
                  </a:cubicBezTo>
                  <a:close/>
                  <a:moveTo>
                    <a:pt x="3509" y="4080"/>
                  </a:moveTo>
                  <a:cubicBezTo>
                    <a:pt x="3481" y="4109"/>
                    <a:pt x="3424" y="4137"/>
                    <a:pt x="3424" y="4223"/>
                  </a:cubicBezTo>
                  <a:lnTo>
                    <a:pt x="3795" y="4565"/>
                  </a:lnTo>
                  <a:cubicBezTo>
                    <a:pt x="3852" y="4508"/>
                    <a:pt x="3880" y="4480"/>
                    <a:pt x="3909" y="4423"/>
                  </a:cubicBezTo>
                  <a:lnTo>
                    <a:pt x="3509" y="4080"/>
                  </a:lnTo>
                  <a:close/>
                  <a:moveTo>
                    <a:pt x="22341" y="4080"/>
                  </a:moveTo>
                  <a:lnTo>
                    <a:pt x="21970" y="4423"/>
                  </a:lnTo>
                  <a:cubicBezTo>
                    <a:pt x="21998" y="4508"/>
                    <a:pt x="22027" y="4537"/>
                    <a:pt x="22055" y="4565"/>
                  </a:cubicBezTo>
                  <a:lnTo>
                    <a:pt x="22455" y="4223"/>
                  </a:lnTo>
                  <a:cubicBezTo>
                    <a:pt x="22426" y="4137"/>
                    <a:pt x="22398" y="4109"/>
                    <a:pt x="22341" y="4080"/>
                  </a:cubicBezTo>
                  <a:close/>
                  <a:moveTo>
                    <a:pt x="22911" y="4708"/>
                  </a:moveTo>
                  <a:lnTo>
                    <a:pt x="22483" y="5050"/>
                  </a:lnTo>
                  <a:cubicBezTo>
                    <a:pt x="22512" y="5079"/>
                    <a:pt x="22569" y="5136"/>
                    <a:pt x="22598" y="5193"/>
                  </a:cubicBezTo>
                  <a:lnTo>
                    <a:pt x="23026" y="4851"/>
                  </a:lnTo>
                  <a:cubicBezTo>
                    <a:pt x="22997" y="4822"/>
                    <a:pt x="22968" y="4765"/>
                    <a:pt x="22911" y="4708"/>
                  </a:cubicBezTo>
                  <a:close/>
                  <a:moveTo>
                    <a:pt x="2910" y="4765"/>
                  </a:moveTo>
                  <a:lnTo>
                    <a:pt x="2768" y="4908"/>
                  </a:lnTo>
                  <a:lnTo>
                    <a:pt x="3196" y="5222"/>
                  </a:lnTo>
                  <a:cubicBezTo>
                    <a:pt x="3224" y="5136"/>
                    <a:pt x="3281" y="5108"/>
                    <a:pt x="3310" y="5079"/>
                  </a:cubicBezTo>
                  <a:lnTo>
                    <a:pt x="2910" y="4765"/>
                  </a:lnTo>
                  <a:close/>
                  <a:moveTo>
                    <a:pt x="23482" y="5421"/>
                  </a:moveTo>
                  <a:lnTo>
                    <a:pt x="23054" y="5707"/>
                  </a:lnTo>
                  <a:cubicBezTo>
                    <a:pt x="23083" y="5764"/>
                    <a:pt x="23140" y="5821"/>
                    <a:pt x="23168" y="5849"/>
                  </a:cubicBezTo>
                  <a:lnTo>
                    <a:pt x="23596" y="5564"/>
                  </a:lnTo>
                  <a:cubicBezTo>
                    <a:pt x="23568" y="5536"/>
                    <a:pt x="23539" y="5478"/>
                    <a:pt x="23482" y="5421"/>
                  </a:cubicBezTo>
                  <a:close/>
                  <a:moveTo>
                    <a:pt x="2368" y="5478"/>
                  </a:moveTo>
                  <a:cubicBezTo>
                    <a:pt x="2340" y="5507"/>
                    <a:pt x="2311" y="5564"/>
                    <a:pt x="2283" y="5650"/>
                  </a:cubicBezTo>
                  <a:lnTo>
                    <a:pt x="2711" y="5935"/>
                  </a:lnTo>
                  <a:cubicBezTo>
                    <a:pt x="2739" y="5906"/>
                    <a:pt x="2768" y="5821"/>
                    <a:pt x="2796" y="5792"/>
                  </a:cubicBezTo>
                  <a:lnTo>
                    <a:pt x="2368" y="5478"/>
                  </a:lnTo>
                  <a:close/>
                  <a:moveTo>
                    <a:pt x="23967" y="6192"/>
                  </a:moveTo>
                  <a:lnTo>
                    <a:pt x="23539" y="6477"/>
                  </a:lnTo>
                  <a:cubicBezTo>
                    <a:pt x="23539" y="6506"/>
                    <a:pt x="23568" y="6563"/>
                    <a:pt x="23596" y="6620"/>
                  </a:cubicBezTo>
                  <a:lnTo>
                    <a:pt x="24053" y="6334"/>
                  </a:lnTo>
                  <a:cubicBezTo>
                    <a:pt x="24024" y="6277"/>
                    <a:pt x="23996" y="6220"/>
                    <a:pt x="23967" y="6192"/>
                  </a:cubicBezTo>
                  <a:close/>
                  <a:moveTo>
                    <a:pt x="1883" y="6220"/>
                  </a:moveTo>
                  <a:cubicBezTo>
                    <a:pt x="1855" y="6249"/>
                    <a:pt x="1855" y="6334"/>
                    <a:pt x="1798" y="6391"/>
                  </a:cubicBezTo>
                  <a:lnTo>
                    <a:pt x="2254" y="6648"/>
                  </a:lnTo>
                  <a:cubicBezTo>
                    <a:pt x="2254" y="6620"/>
                    <a:pt x="2311" y="6534"/>
                    <a:pt x="2340" y="6506"/>
                  </a:cubicBezTo>
                  <a:lnTo>
                    <a:pt x="1883" y="6220"/>
                  </a:lnTo>
                  <a:close/>
                  <a:moveTo>
                    <a:pt x="24424" y="6962"/>
                  </a:moveTo>
                  <a:lnTo>
                    <a:pt x="23967" y="7219"/>
                  </a:lnTo>
                  <a:cubicBezTo>
                    <a:pt x="23996" y="7247"/>
                    <a:pt x="23996" y="7333"/>
                    <a:pt x="24024" y="7362"/>
                  </a:cubicBezTo>
                  <a:lnTo>
                    <a:pt x="24481" y="7105"/>
                  </a:lnTo>
                  <a:cubicBezTo>
                    <a:pt x="24481" y="7076"/>
                    <a:pt x="24452" y="6991"/>
                    <a:pt x="24424" y="6962"/>
                  </a:cubicBezTo>
                  <a:close/>
                  <a:moveTo>
                    <a:pt x="1455" y="6991"/>
                  </a:moveTo>
                  <a:cubicBezTo>
                    <a:pt x="1427" y="7048"/>
                    <a:pt x="1427" y="7105"/>
                    <a:pt x="1370" y="7133"/>
                  </a:cubicBezTo>
                  <a:lnTo>
                    <a:pt x="1826" y="7390"/>
                  </a:lnTo>
                  <a:cubicBezTo>
                    <a:pt x="1883" y="7362"/>
                    <a:pt x="1883" y="7276"/>
                    <a:pt x="1912" y="7247"/>
                  </a:cubicBezTo>
                  <a:lnTo>
                    <a:pt x="1455" y="6991"/>
                  </a:lnTo>
                  <a:close/>
                  <a:moveTo>
                    <a:pt x="1056" y="7790"/>
                  </a:moveTo>
                  <a:cubicBezTo>
                    <a:pt x="1056" y="7847"/>
                    <a:pt x="1027" y="7904"/>
                    <a:pt x="999" y="7932"/>
                  </a:cubicBezTo>
                  <a:lnTo>
                    <a:pt x="1484" y="8132"/>
                  </a:lnTo>
                  <a:cubicBezTo>
                    <a:pt x="1512" y="8103"/>
                    <a:pt x="1512" y="8046"/>
                    <a:pt x="1569" y="7989"/>
                  </a:cubicBezTo>
                  <a:lnTo>
                    <a:pt x="1056" y="7790"/>
                  </a:lnTo>
                  <a:close/>
                  <a:moveTo>
                    <a:pt x="24823" y="7790"/>
                  </a:moveTo>
                  <a:lnTo>
                    <a:pt x="24309" y="7989"/>
                  </a:lnTo>
                  <a:cubicBezTo>
                    <a:pt x="24338" y="8046"/>
                    <a:pt x="24338" y="8103"/>
                    <a:pt x="24395" y="8189"/>
                  </a:cubicBezTo>
                  <a:lnTo>
                    <a:pt x="24880" y="7961"/>
                  </a:lnTo>
                  <a:cubicBezTo>
                    <a:pt x="24852" y="7904"/>
                    <a:pt x="24852" y="7847"/>
                    <a:pt x="24823" y="7790"/>
                  </a:cubicBezTo>
                  <a:close/>
                  <a:moveTo>
                    <a:pt x="25137" y="8617"/>
                  </a:moveTo>
                  <a:lnTo>
                    <a:pt x="24623" y="8788"/>
                  </a:lnTo>
                  <a:cubicBezTo>
                    <a:pt x="24623" y="8845"/>
                    <a:pt x="24680" y="8902"/>
                    <a:pt x="24709" y="8959"/>
                  </a:cubicBezTo>
                  <a:lnTo>
                    <a:pt x="25194" y="8788"/>
                  </a:lnTo>
                  <a:cubicBezTo>
                    <a:pt x="25165" y="8703"/>
                    <a:pt x="25165" y="8674"/>
                    <a:pt x="25137" y="8617"/>
                  </a:cubicBezTo>
                  <a:close/>
                  <a:moveTo>
                    <a:pt x="742" y="8646"/>
                  </a:moveTo>
                  <a:cubicBezTo>
                    <a:pt x="742" y="8674"/>
                    <a:pt x="713" y="8760"/>
                    <a:pt x="656" y="8817"/>
                  </a:cubicBezTo>
                  <a:lnTo>
                    <a:pt x="1170" y="8988"/>
                  </a:lnTo>
                  <a:cubicBezTo>
                    <a:pt x="1198" y="8931"/>
                    <a:pt x="1198" y="8902"/>
                    <a:pt x="1227" y="8817"/>
                  </a:cubicBezTo>
                  <a:lnTo>
                    <a:pt x="742" y="8646"/>
                  </a:lnTo>
                  <a:close/>
                  <a:moveTo>
                    <a:pt x="25394" y="9473"/>
                  </a:moveTo>
                  <a:lnTo>
                    <a:pt x="24880" y="9616"/>
                  </a:lnTo>
                  <a:cubicBezTo>
                    <a:pt x="24909" y="9673"/>
                    <a:pt x="24909" y="9701"/>
                    <a:pt x="24909" y="9787"/>
                  </a:cubicBezTo>
                  <a:lnTo>
                    <a:pt x="25422" y="9644"/>
                  </a:lnTo>
                  <a:cubicBezTo>
                    <a:pt x="25422" y="9559"/>
                    <a:pt x="25394" y="9530"/>
                    <a:pt x="25394" y="9473"/>
                  </a:cubicBezTo>
                  <a:close/>
                  <a:moveTo>
                    <a:pt x="485" y="9501"/>
                  </a:moveTo>
                  <a:cubicBezTo>
                    <a:pt x="457" y="9530"/>
                    <a:pt x="457" y="9616"/>
                    <a:pt x="457" y="9673"/>
                  </a:cubicBezTo>
                  <a:lnTo>
                    <a:pt x="942" y="9815"/>
                  </a:lnTo>
                  <a:cubicBezTo>
                    <a:pt x="942" y="9758"/>
                    <a:pt x="999" y="9701"/>
                    <a:pt x="999" y="9644"/>
                  </a:cubicBezTo>
                  <a:lnTo>
                    <a:pt x="485" y="9501"/>
                  </a:lnTo>
                  <a:close/>
                  <a:moveTo>
                    <a:pt x="285" y="10357"/>
                  </a:moveTo>
                  <a:cubicBezTo>
                    <a:pt x="228" y="10415"/>
                    <a:pt x="228" y="10443"/>
                    <a:pt x="200" y="10529"/>
                  </a:cubicBezTo>
                  <a:lnTo>
                    <a:pt x="742" y="10643"/>
                  </a:lnTo>
                  <a:cubicBezTo>
                    <a:pt x="742" y="10557"/>
                    <a:pt x="770" y="10529"/>
                    <a:pt x="770" y="10443"/>
                  </a:cubicBezTo>
                  <a:lnTo>
                    <a:pt x="285" y="10357"/>
                  </a:lnTo>
                  <a:close/>
                  <a:moveTo>
                    <a:pt x="25593" y="10357"/>
                  </a:moveTo>
                  <a:lnTo>
                    <a:pt x="25108" y="10443"/>
                  </a:lnTo>
                  <a:lnTo>
                    <a:pt x="25108" y="10643"/>
                  </a:lnTo>
                  <a:lnTo>
                    <a:pt x="25622" y="10529"/>
                  </a:lnTo>
                  <a:cubicBezTo>
                    <a:pt x="25622" y="10443"/>
                    <a:pt x="25593" y="10415"/>
                    <a:pt x="25593" y="10357"/>
                  </a:cubicBezTo>
                  <a:close/>
                  <a:moveTo>
                    <a:pt x="25765" y="11213"/>
                  </a:moveTo>
                  <a:lnTo>
                    <a:pt x="25251" y="11270"/>
                  </a:lnTo>
                  <a:cubicBezTo>
                    <a:pt x="25251" y="11356"/>
                    <a:pt x="25251" y="11385"/>
                    <a:pt x="25280" y="11470"/>
                  </a:cubicBezTo>
                  <a:lnTo>
                    <a:pt x="25822" y="11385"/>
                  </a:lnTo>
                  <a:cubicBezTo>
                    <a:pt x="25765" y="11328"/>
                    <a:pt x="25765" y="11270"/>
                    <a:pt x="25765" y="11213"/>
                  </a:cubicBezTo>
                  <a:close/>
                  <a:moveTo>
                    <a:pt x="86" y="11242"/>
                  </a:moveTo>
                  <a:cubicBezTo>
                    <a:pt x="86" y="11328"/>
                    <a:pt x="86" y="11356"/>
                    <a:pt x="57" y="11413"/>
                  </a:cubicBezTo>
                  <a:lnTo>
                    <a:pt x="599" y="11499"/>
                  </a:lnTo>
                  <a:cubicBezTo>
                    <a:pt x="628" y="11413"/>
                    <a:pt x="628" y="11385"/>
                    <a:pt x="628" y="11328"/>
                  </a:cubicBezTo>
                  <a:lnTo>
                    <a:pt x="86" y="11242"/>
                  </a:lnTo>
                  <a:close/>
                  <a:moveTo>
                    <a:pt x="25850" y="12098"/>
                  </a:moveTo>
                  <a:lnTo>
                    <a:pt x="25308" y="12126"/>
                  </a:lnTo>
                  <a:lnTo>
                    <a:pt x="25308" y="12326"/>
                  </a:lnTo>
                  <a:lnTo>
                    <a:pt x="25850" y="12269"/>
                  </a:lnTo>
                  <a:lnTo>
                    <a:pt x="25850" y="12098"/>
                  </a:lnTo>
                  <a:close/>
                  <a:moveTo>
                    <a:pt x="29" y="12126"/>
                  </a:moveTo>
                  <a:lnTo>
                    <a:pt x="29" y="12326"/>
                  </a:lnTo>
                  <a:lnTo>
                    <a:pt x="571" y="12355"/>
                  </a:lnTo>
                  <a:lnTo>
                    <a:pt x="571" y="12155"/>
                  </a:lnTo>
                  <a:lnTo>
                    <a:pt x="29" y="12126"/>
                  </a:lnTo>
                  <a:close/>
                  <a:moveTo>
                    <a:pt x="25337" y="12982"/>
                  </a:moveTo>
                  <a:lnTo>
                    <a:pt x="25337" y="13182"/>
                  </a:lnTo>
                  <a:lnTo>
                    <a:pt x="25879" y="13182"/>
                  </a:lnTo>
                  <a:lnTo>
                    <a:pt x="25879" y="12982"/>
                  </a:lnTo>
                  <a:close/>
                  <a:moveTo>
                    <a:pt x="0" y="13039"/>
                  </a:moveTo>
                  <a:lnTo>
                    <a:pt x="0" y="13211"/>
                  </a:lnTo>
                  <a:lnTo>
                    <a:pt x="514" y="13211"/>
                  </a:lnTo>
                  <a:lnTo>
                    <a:pt x="514" y="13039"/>
                  </a:lnTo>
                  <a:close/>
                  <a:moveTo>
                    <a:pt x="571" y="13895"/>
                  </a:moveTo>
                  <a:lnTo>
                    <a:pt x="29" y="13924"/>
                  </a:lnTo>
                  <a:lnTo>
                    <a:pt x="29" y="14095"/>
                  </a:lnTo>
                  <a:lnTo>
                    <a:pt x="571" y="14067"/>
                  </a:lnTo>
                  <a:lnTo>
                    <a:pt x="571" y="13895"/>
                  </a:lnTo>
                  <a:close/>
                  <a:moveTo>
                    <a:pt x="25308" y="13895"/>
                  </a:moveTo>
                  <a:lnTo>
                    <a:pt x="25308" y="14067"/>
                  </a:lnTo>
                  <a:lnTo>
                    <a:pt x="25850" y="14095"/>
                  </a:lnTo>
                  <a:lnTo>
                    <a:pt x="25850" y="13924"/>
                  </a:lnTo>
                  <a:lnTo>
                    <a:pt x="25308" y="13895"/>
                  </a:lnTo>
                  <a:close/>
                  <a:moveTo>
                    <a:pt x="656" y="14723"/>
                  </a:moveTo>
                  <a:lnTo>
                    <a:pt x="143" y="14808"/>
                  </a:lnTo>
                  <a:cubicBezTo>
                    <a:pt x="143" y="14894"/>
                    <a:pt x="143" y="14923"/>
                    <a:pt x="171" y="14980"/>
                  </a:cubicBezTo>
                  <a:lnTo>
                    <a:pt x="713" y="14923"/>
                  </a:lnTo>
                  <a:cubicBezTo>
                    <a:pt x="656" y="14837"/>
                    <a:pt x="656" y="14808"/>
                    <a:pt x="656" y="14723"/>
                  </a:cubicBezTo>
                  <a:close/>
                  <a:moveTo>
                    <a:pt x="25194" y="14723"/>
                  </a:moveTo>
                  <a:cubicBezTo>
                    <a:pt x="25194" y="14780"/>
                    <a:pt x="25194" y="14837"/>
                    <a:pt x="25165" y="14923"/>
                  </a:cubicBezTo>
                  <a:lnTo>
                    <a:pt x="25708" y="14980"/>
                  </a:lnTo>
                  <a:cubicBezTo>
                    <a:pt x="25736" y="14923"/>
                    <a:pt x="25736" y="14894"/>
                    <a:pt x="25736" y="14808"/>
                  </a:cubicBezTo>
                  <a:lnTo>
                    <a:pt x="25194" y="14723"/>
                  </a:lnTo>
                  <a:close/>
                  <a:moveTo>
                    <a:pt x="25051" y="15550"/>
                  </a:moveTo>
                  <a:cubicBezTo>
                    <a:pt x="25051" y="15636"/>
                    <a:pt x="25023" y="15664"/>
                    <a:pt x="25023" y="15750"/>
                  </a:cubicBezTo>
                  <a:lnTo>
                    <a:pt x="25536" y="15836"/>
                  </a:lnTo>
                  <a:cubicBezTo>
                    <a:pt x="25536" y="15779"/>
                    <a:pt x="25565" y="15750"/>
                    <a:pt x="25565" y="15664"/>
                  </a:cubicBezTo>
                  <a:lnTo>
                    <a:pt x="25051" y="15550"/>
                  </a:lnTo>
                  <a:close/>
                  <a:moveTo>
                    <a:pt x="770" y="15607"/>
                  </a:moveTo>
                  <a:lnTo>
                    <a:pt x="285" y="15693"/>
                  </a:lnTo>
                  <a:cubicBezTo>
                    <a:pt x="314" y="15779"/>
                    <a:pt x="314" y="15807"/>
                    <a:pt x="314" y="15893"/>
                  </a:cubicBezTo>
                  <a:lnTo>
                    <a:pt x="799" y="15779"/>
                  </a:lnTo>
                  <a:cubicBezTo>
                    <a:pt x="799" y="15693"/>
                    <a:pt x="770" y="15664"/>
                    <a:pt x="770" y="15607"/>
                  </a:cubicBezTo>
                  <a:close/>
                  <a:moveTo>
                    <a:pt x="1027" y="16406"/>
                  </a:moveTo>
                  <a:lnTo>
                    <a:pt x="514" y="16549"/>
                  </a:lnTo>
                  <a:cubicBezTo>
                    <a:pt x="514" y="16635"/>
                    <a:pt x="571" y="16663"/>
                    <a:pt x="571" y="16749"/>
                  </a:cubicBezTo>
                  <a:lnTo>
                    <a:pt x="1056" y="16606"/>
                  </a:lnTo>
                  <a:cubicBezTo>
                    <a:pt x="1056" y="16520"/>
                    <a:pt x="1027" y="16492"/>
                    <a:pt x="1027" y="16406"/>
                  </a:cubicBezTo>
                  <a:close/>
                  <a:moveTo>
                    <a:pt x="24852" y="16406"/>
                  </a:moveTo>
                  <a:cubicBezTo>
                    <a:pt x="24852" y="16463"/>
                    <a:pt x="24823" y="16520"/>
                    <a:pt x="24823" y="16606"/>
                  </a:cubicBezTo>
                  <a:lnTo>
                    <a:pt x="25308" y="16749"/>
                  </a:lnTo>
                  <a:cubicBezTo>
                    <a:pt x="25308" y="16663"/>
                    <a:pt x="25337" y="16635"/>
                    <a:pt x="25337" y="16549"/>
                  </a:cubicBezTo>
                  <a:lnTo>
                    <a:pt x="24852" y="16406"/>
                  </a:lnTo>
                  <a:close/>
                  <a:moveTo>
                    <a:pt x="1313" y="17234"/>
                  </a:moveTo>
                  <a:lnTo>
                    <a:pt x="799" y="17405"/>
                  </a:lnTo>
                  <a:cubicBezTo>
                    <a:pt x="799" y="17491"/>
                    <a:pt x="856" y="17519"/>
                    <a:pt x="885" y="17548"/>
                  </a:cubicBezTo>
                  <a:lnTo>
                    <a:pt x="1370" y="17376"/>
                  </a:lnTo>
                  <a:cubicBezTo>
                    <a:pt x="1341" y="17348"/>
                    <a:pt x="1341" y="17262"/>
                    <a:pt x="1313" y="17234"/>
                  </a:cubicBezTo>
                  <a:close/>
                  <a:moveTo>
                    <a:pt x="24566" y="17205"/>
                  </a:moveTo>
                  <a:cubicBezTo>
                    <a:pt x="24566" y="17262"/>
                    <a:pt x="24538" y="17319"/>
                    <a:pt x="24538" y="17376"/>
                  </a:cubicBezTo>
                  <a:lnTo>
                    <a:pt x="24994" y="17548"/>
                  </a:lnTo>
                  <a:cubicBezTo>
                    <a:pt x="25023" y="17491"/>
                    <a:pt x="25023" y="17462"/>
                    <a:pt x="25051" y="17376"/>
                  </a:cubicBezTo>
                  <a:lnTo>
                    <a:pt x="24566" y="17205"/>
                  </a:lnTo>
                  <a:close/>
                  <a:moveTo>
                    <a:pt x="1598" y="18033"/>
                  </a:moveTo>
                  <a:lnTo>
                    <a:pt x="1141" y="18232"/>
                  </a:lnTo>
                  <a:lnTo>
                    <a:pt x="1198" y="18375"/>
                  </a:lnTo>
                  <a:lnTo>
                    <a:pt x="1655" y="18175"/>
                  </a:lnTo>
                  <a:lnTo>
                    <a:pt x="1598" y="18033"/>
                  </a:lnTo>
                  <a:close/>
                  <a:moveTo>
                    <a:pt x="24252" y="18033"/>
                  </a:moveTo>
                  <a:cubicBezTo>
                    <a:pt x="24252" y="18061"/>
                    <a:pt x="24195" y="18118"/>
                    <a:pt x="24167" y="18204"/>
                  </a:cubicBezTo>
                  <a:lnTo>
                    <a:pt x="24623" y="18404"/>
                  </a:lnTo>
                  <a:cubicBezTo>
                    <a:pt x="24680" y="18346"/>
                    <a:pt x="24680" y="18318"/>
                    <a:pt x="24709" y="18232"/>
                  </a:cubicBezTo>
                  <a:lnTo>
                    <a:pt x="24252" y="18033"/>
                  </a:lnTo>
                  <a:close/>
                  <a:moveTo>
                    <a:pt x="23881" y="18774"/>
                  </a:moveTo>
                  <a:cubicBezTo>
                    <a:pt x="23853" y="18832"/>
                    <a:pt x="23824" y="18889"/>
                    <a:pt x="23824" y="18917"/>
                  </a:cubicBezTo>
                  <a:lnTo>
                    <a:pt x="24281" y="19174"/>
                  </a:lnTo>
                  <a:cubicBezTo>
                    <a:pt x="24281" y="19117"/>
                    <a:pt x="24309" y="19060"/>
                    <a:pt x="24338" y="19031"/>
                  </a:cubicBezTo>
                  <a:lnTo>
                    <a:pt x="23881" y="18774"/>
                  </a:lnTo>
                  <a:close/>
                  <a:moveTo>
                    <a:pt x="1997" y="18803"/>
                  </a:moveTo>
                  <a:lnTo>
                    <a:pt x="1512" y="19060"/>
                  </a:lnTo>
                  <a:cubicBezTo>
                    <a:pt x="1512" y="19088"/>
                    <a:pt x="1569" y="19174"/>
                    <a:pt x="1598" y="19202"/>
                  </a:cubicBezTo>
                  <a:lnTo>
                    <a:pt x="2054" y="18946"/>
                  </a:lnTo>
                  <a:cubicBezTo>
                    <a:pt x="2054" y="18917"/>
                    <a:pt x="2026" y="18832"/>
                    <a:pt x="1997" y="18803"/>
                  </a:cubicBezTo>
                  <a:close/>
                  <a:moveTo>
                    <a:pt x="23454" y="19516"/>
                  </a:moveTo>
                  <a:cubicBezTo>
                    <a:pt x="23425" y="19602"/>
                    <a:pt x="23396" y="19630"/>
                    <a:pt x="23396" y="19659"/>
                  </a:cubicBezTo>
                  <a:lnTo>
                    <a:pt x="23824" y="19944"/>
                  </a:lnTo>
                  <a:cubicBezTo>
                    <a:pt x="23853" y="19916"/>
                    <a:pt x="23881" y="19830"/>
                    <a:pt x="23910" y="19802"/>
                  </a:cubicBezTo>
                  <a:lnTo>
                    <a:pt x="23454" y="19516"/>
                  </a:lnTo>
                  <a:close/>
                  <a:moveTo>
                    <a:pt x="2425" y="19545"/>
                  </a:moveTo>
                  <a:lnTo>
                    <a:pt x="1997" y="19830"/>
                  </a:lnTo>
                  <a:cubicBezTo>
                    <a:pt x="2026" y="19887"/>
                    <a:pt x="2054" y="19944"/>
                    <a:pt x="2083" y="19973"/>
                  </a:cubicBezTo>
                  <a:lnTo>
                    <a:pt x="2511" y="19687"/>
                  </a:lnTo>
                  <a:cubicBezTo>
                    <a:pt x="2482" y="19659"/>
                    <a:pt x="2454" y="19573"/>
                    <a:pt x="2425" y="19545"/>
                  </a:cubicBezTo>
                  <a:close/>
                  <a:moveTo>
                    <a:pt x="22968" y="20230"/>
                  </a:moveTo>
                  <a:cubicBezTo>
                    <a:pt x="22911" y="20315"/>
                    <a:pt x="22883" y="20344"/>
                    <a:pt x="22854" y="20372"/>
                  </a:cubicBezTo>
                  <a:lnTo>
                    <a:pt x="23282" y="20686"/>
                  </a:lnTo>
                  <a:cubicBezTo>
                    <a:pt x="23311" y="20658"/>
                    <a:pt x="23339" y="20601"/>
                    <a:pt x="23396" y="20543"/>
                  </a:cubicBezTo>
                  <a:lnTo>
                    <a:pt x="22968" y="20230"/>
                  </a:lnTo>
                  <a:close/>
                  <a:moveTo>
                    <a:pt x="2910" y="20258"/>
                  </a:moveTo>
                  <a:lnTo>
                    <a:pt x="2482" y="20601"/>
                  </a:lnTo>
                  <a:cubicBezTo>
                    <a:pt x="2511" y="20629"/>
                    <a:pt x="2539" y="20686"/>
                    <a:pt x="2596" y="20743"/>
                  </a:cubicBezTo>
                  <a:lnTo>
                    <a:pt x="3024" y="20401"/>
                  </a:lnTo>
                  <a:cubicBezTo>
                    <a:pt x="2996" y="20372"/>
                    <a:pt x="2939" y="20287"/>
                    <a:pt x="2910" y="20258"/>
                  </a:cubicBezTo>
                  <a:close/>
                  <a:moveTo>
                    <a:pt x="22455" y="20914"/>
                  </a:moveTo>
                  <a:cubicBezTo>
                    <a:pt x="22426" y="20943"/>
                    <a:pt x="22398" y="21028"/>
                    <a:pt x="22341" y="21028"/>
                  </a:cubicBezTo>
                  <a:lnTo>
                    <a:pt x="22740" y="21371"/>
                  </a:lnTo>
                  <a:cubicBezTo>
                    <a:pt x="22769" y="21342"/>
                    <a:pt x="22826" y="21257"/>
                    <a:pt x="22854" y="21228"/>
                  </a:cubicBezTo>
                  <a:lnTo>
                    <a:pt x="22455" y="20914"/>
                  </a:lnTo>
                  <a:close/>
                  <a:moveTo>
                    <a:pt x="3452" y="20943"/>
                  </a:moveTo>
                  <a:lnTo>
                    <a:pt x="3053" y="21314"/>
                  </a:lnTo>
                  <a:cubicBezTo>
                    <a:pt x="3082" y="21342"/>
                    <a:pt x="3110" y="21399"/>
                    <a:pt x="3167" y="21456"/>
                  </a:cubicBezTo>
                  <a:lnTo>
                    <a:pt x="3567" y="21086"/>
                  </a:lnTo>
                  <a:cubicBezTo>
                    <a:pt x="3509" y="21028"/>
                    <a:pt x="3481" y="20971"/>
                    <a:pt x="3452" y="20943"/>
                  </a:cubicBezTo>
                  <a:close/>
                  <a:moveTo>
                    <a:pt x="4023" y="21542"/>
                  </a:moveTo>
                  <a:lnTo>
                    <a:pt x="3624" y="21884"/>
                  </a:lnTo>
                  <a:lnTo>
                    <a:pt x="3766" y="22027"/>
                  </a:lnTo>
                  <a:lnTo>
                    <a:pt x="4137" y="21656"/>
                  </a:lnTo>
                  <a:lnTo>
                    <a:pt x="4023" y="21542"/>
                  </a:lnTo>
                  <a:close/>
                  <a:moveTo>
                    <a:pt x="21884" y="21542"/>
                  </a:moveTo>
                  <a:cubicBezTo>
                    <a:pt x="21827" y="21599"/>
                    <a:pt x="21770" y="21628"/>
                    <a:pt x="21770" y="21685"/>
                  </a:cubicBezTo>
                  <a:lnTo>
                    <a:pt x="22141" y="22056"/>
                  </a:lnTo>
                  <a:lnTo>
                    <a:pt x="22284" y="21913"/>
                  </a:lnTo>
                  <a:lnTo>
                    <a:pt x="21884" y="21542"/>
                  </a:lnTo>
                  <a:close/>
                  <a:moveTo>
                    <a:pt x="4622" y="22170"/>
                  </a:moveTo>
                  <a:lnTo>
                    <a:pt x="4280" y="22541"/>
                  </a:lnTo>
                  <a:cubicBezTo>
                    <a:pt x="4337" y="22598"/>
                    <a:pt x="4365" y="22626"/>
                    <a:pt x="4423" y="22655"/>
                  </a:cubicBezTo>
                  <a:lnTo>
                    <a:pt x="4765" y="22255"/>
                  </a:lnTo>
                  <a:cubicBezTo>
                    <a:pt x="4708" y="22227"/>
                    <a:pt x="4651" y="22198"/>
                    <a:pt x="4622" y="22170"/>
                  </a:cubicBezTo>
                  <a:close/>
                  <a:moveTo>
                    <a:pt x="21257" y="22170"/>
                  </a:moveTo>
                  <a:cubicBezTo>
                    <a:pt x="21199" y="22198"/>
                    <a:pt x="21171" y="22227"/>
                    <a:pt x="21114" y="22255"/>
                  </a:cubicBezTo>
                  <a:lnTo>
                    <a:pt x="21456" y="22655"/>
                  </a:lnTo>
                  <a:cubicBezTo>
                    <a:pt x="21513" y="22626"/>
                    <a:pt x="21570" y="22598"/>
                    <a:pt x="21599" y="22541"/>
                  </a:cubicBezTo>
                  <a:lnTo>
                    <a:pt x="21257" y="22170"/>
                  </a:lnTo>
                  <a:close/>
                  <a:moveTo>
                    <a:pt x="20600" y="22683"/>
                  </a:moveTo>
                  <a:cubicBezTo>
                    <a:pt x="20572" y="22740"/>
                    <a:pt x="20486" y="22769"/>
                    <a:pt x="20458" y="22797"/>
                  </a:cubicBezTo>
                  <a:lnTo>
                    <a:pt x="20771" y="23225"/>
                  </a:lnTo>
                  <a:cubicBezTo>
                    <a:pt x="20829" y="23197"/>
                    <a:pt x="20886" y="23168"/>
                    <a:pt x="20914" y="23111"/>
                  </a:cubicBezTo>
                  <a:lnTo>
                    <a:pt x="20600" y="22683"/>
                  </a:lnTo>
                  <a:close/>
                  <a:moveTo>
                    <a:pt x="5278" y="22740"/>
                  </a:moveTo>
                  <a:lnTo>
                    <a:pt x="4936" y="23168"/>
                  </a:lnTo>
                  <a:cubicBezTo>
                    <a:pt x="4993" y="23197"/>
                    <a:pt x="5050" y="23225"/>
                    <a:pt x="5079" y="23254"/>
                  </a:cubicBezTo>
                  <a:lnTo>
                    <a:pt x="5421" y="22826"/>
                  </a:lnTo>
                  <a:cubicBezTo>
                    <a:pt x="5364" y="22797"/>
                    <a:pt x="5307" y="22769"/>
                    <a:pt x="5278" y="22740"/>
                  </a:cubicBezTo>
                  <a:close/>
                  <a:moveTo>
                    <a:pt x="5992" y="23225"/>
                  </a:moveTo>
                  <a:lnTo>
                    <a:pt x="5706" y="23653"/>
                  </a:lnTo>
                  <a:cubicBezTo>
                    <a:pt x="5735" y="23682"/>
                    <a:pt x="5792" y="23739"/>
                    <a:pt x="5849" y="23768"/>
                  </a:cubicBezTo>
                  <a:lnTo>
                    <a:pt x="6134" y="23340"/>
                  </a:lnTo>
                  <a:cubicBezTo>
                    <a:pt x="6077" y="23311"/>
                    <a:pt x="6020" y="23254"/>
                    <a:pt x="5992" y="23225"/>
                  </a:cubicBezTo>
                  <a:close/>
                  <a:moveTo>
                    <a:pt x="19887" y="23225"/>
                  </a:moveTo>
                  <a:cubicBezTo>
                    <a:pt x="19858" y="23225"/>
                    <a:pt x="19830" y="23254"/>
                    <a:pt x="19744" y="23340"/>
                  </a:cubicBezTo>
                  <a:lnTo>
                    <a:pt x="20030" y="23768"/>
                  </a:lnTo>
                  <a:cubicBezTo>
                    <a:pt x="20058" y="23739"/>
                    <a:pt x="20144" y="23682"/>
                    <a:pt x="20172" y="23653"/>
                  </a:cubicBezTo>
                  <a:lnTo>
                    <a:pt x="19887" y="23225"/>
                  </a:lnTo>
                  <a:close/>
                  <a:moveTo>
                    <a:pt x="6705" y="23653"/>
                  </a:moveTo>
                  <a:lnTo>
                    <a:pt x="6448" y="24110"/>
                  </a:lnTo>
                  <a:cubicBezTo>
                    <a:pt x="6477" y="24110"/>
                    <a:pt x="6534" y="24167"/>
                    <a:pt x="6591" y="24196"/>
                  </a:cubicBezTo>
                  <a:lnTo>
                    <a:pt x="6848" y="23739"/>
                  </a:lnTo>
                  <a:cubicBezTo>
                    <a:pt x="6791" y="23739"/>
                    <a:pt x="6734" y="23682"/>
                    <a:pt x="6705" y="23653"/>
                  </a:cubicBezTo>
                  <a:close/>
                  <a:moveTo>
                    <a:pt x="19174" y="23653"/>
                  </a:moveTo>
                  <a:cubicBezTo>
                    <a:pt x="19145" y="23682"/>
                    <a:pt x="19060" y="23739"/>
                    <a:pt x="19031" y="23739"/>
                  </a:cubicBezTo>
                  <a:lnTo>
                    <a:pt x="19288" y="24196"/>
                  </a:lnTo>
                  <a:cubicBezTo>
                    <a:pt x="19316" y="24196"/>
                    <a:pt x="19402" y="24138"/>
                    <a:pt x="19430" y="24110"/>
                  </a:cubicBezTo>
                  <a:lnTo>
                    <a:pt x="19174" y="23653"/>
                  </a:lnTo>
                  <a:close/>
                  <a:moveTo>
                    <a:pt x="7475" y="24081"/>
                  </a:moveTo>
                  <a:lnTo>
                    <a:pt x="7219" y="24538"/>
                  </a:lnTo>
                  <a:cubicBezTo>
                    <a:pt x="7304" y="24595"/>
                    <a:pt x="7333" y="24595"/>
                    <a:pt x="7418" y="24624"/>
                  </a:cubicBezTo>
                  <a:lnTo>
                    <a:pt x="7618" y="24167"/>
                  </a:lnTo>
                  <a:cubicBezTo>
                    <a:pt x="7590" y="24110"/>
                    <a:pt x="7504" y="24110"/>
                    <a:pt x="7475" y="24081"/>
                  </a:cubicBezTo>
                  <a:close/>
                  <a:moveTo>
                    <a:pt x="18432" y="24081"/>
                  </a:moveTo>
                  <a:cubicBezTo>
                    <a:pt x="18346" y="24081"/>
                    <a:pt x="18318" y="24110"/>
                    <a:pt x="18289" y="24167"/>
                  </a:cubicBezTo>
                  <a:lnTo>
                    <a:pt x="18489" y="24624"/>
                  </a:lnTo>
                  <a:cubicBezTo>
                    <a:pt x="18575" y="24566"/>
                    <a:pt x="18603" y="24566"/>
                    <a:pt x="18689" y="24538"/>
                  </a:cubicBezTo>
                  <a:lnTo>
                    <a:pt x="18432" y="24081"/>
                  </a:lnTo>
                  <a:close/>
                  <a:moveTo>
                    <a:pt x="17604" y="24395"/>
                  </a:moveTo>
                  <a:cubicBezTo>
                    <a:pt x="17576" y="24452"/>
                    <a:pt x="17490" y="24452"/>
                    <a:pt x="17462" y="24481"/>
                  </a:cubicBezTo>
                  <a:lnTo>
                    <a:pt x="17633" y="24966"/>
                  </a:lnTo>
                  <a:cubicBezTo>
                    <a:pt x="17719" y="24937"/>
                    <a:pt x="17747" y="24937"/>
                    <a:pt x="17833" y="24909"/>
                  </a:cubicBezTo>
                  <a:lnTo>
                    <a:pt x="17604" y="24395"/>
                  </a:lnTo>
                  <a:close/>
                  <a:moveTo>
                    <a:pt x="8274" y="24452"/>
                  </a:moveTo>
                  <a:lnTo>
                    <a:pt x="8046" y="24937"/>
                  </a:lnTo>
                  <a:cubicBezTo>
                    <a:pt x="8132" y="24966"/>
                    <a:pt x="8160" y="24966"/>
                    <a:pt x="8217" y="25023"/>
                  </a:cubicBezTo>
                  <a:lnTo>
                    <a:pt x="8417" y="24509"/>
                  </a:lnTo>
                  <a:cubicBezTo>
                    <a:pt x="8360" y="24481"/>
                    <a:pt x="8303" y="24481"/>
                    <a:pt x="8274" y="24452"/>
                  </a:cubicBezTo>
                  <a:close/>
                  <a:moveTo>
                    <a:pt x="9045" y="24738"/>
                  </a:moveTo>
                  <a:lnTo>
                    <a:pt x="8902" y="25194"/>
                  </a:lnTo>
                  <a:cubicBezTo>
                    <a:pt x="8988" y="25223"/>
                    <a:pt x="9016" y="25251"/>
                    <a:pt x="9073" y="25251"/>
                  </a:cubicBezTo>
                  <a:lnTo>
                    <a:pt x="9216" y="24766"/>
                  </a:lnTo>
                  <a:cubicBezTo>
                    <a:pt x="9159" y="24766"/>
                    <a:pt x="9130" y="24766"/>
                    <a:pt x="9045" y="24738"/>
                  </a:cubicBezTo>
                  <a:close/>
                  <a:moveTo>
                    <a:pt x="16863" y="24766"/>
                  </a:moveTo>
                  <a:cubicBezTo>
                    <a:pt x="16777" y="24766"/>
                    <a:pt x="16748" y="24795"/>
                    <a:pt x="16691" y="24795"/>
                  </a:cubicBezTo>
                  <a:lnTo>
                    <a:pt x="16863" y="25337"/>
                  </a:lnTo>
                  <a:cubicBezTo>
                    <a:pt x="16920" y="25308"/>
                    <a:pt x="16977" y="25308"/>
                    <a:pt x="17034" y="25251"/>
                  </a:cubicBezTo>
                  <a:lnTo>
                    <a:pt x="16863" y="24766"/>
                  </a:lnTo>
                  <a:close/>
                  <a:moveTo>
                    <a:pt x="9872" y="24966"/>
                  </a:moveTo>
                  <a:lnTo>
                    <a:pt x="9758" y="25480"/>
                  </a:lnTo>
                  <a:cubicBezTo>
                    <a:pt x="9844" y="25480"/>
                    <a:pt x="9872" y="25508"/>
                    <a:pt x="9929" y="25508"/>
                  </a:cubicBezTo>
                  <a:lnTo>
                    <a:pt x="10043" y="25023"/>
                  </a:lnTo>
                  <a:cubicBezTo>
                    <a:pt x="9986" y="25023"/>
                    <a:pt x="9929" y="24966"/>
                    <a:pt x="9872" y="24966"/>
                  </a:cubicBezTo>
                  <a:close/>
                  <a:moveTo>
                    <a:pt x="16007" y="24966"/>
                  </a:moveTo>
                  <a:cubicBezTo>
                    <a:pt x="15921" y="24966"/>
                    <a:pt x="15892" y="25023"/>
                    <a:pt x="15835" y="25023"/>
                  </a:cubicBezTo>
                  <a:lnTo>
                    <a:pt x="15978" y="25508"/>
                  </a:lnTo>
                  <a:cubicBezTo>
                    <a:pt x="16035" y="25508"/>
                    <a:pt x="16064" y="25480"/>
                    <a:pt x="16149" y="25480"/>
                  </a:cubicBezTo>
                  <a:lnTo>
                    <a:pt x="16007" y="24966"/>
                  </a:lnTo>
                  <a:close/>
                  <a:moveTo>
                    <a:pt x="10728" y="25166"/>
                  </a:moveTo>
                  <a:lnTo>
                    <a:pt x="10643" y="25679"/>
                  </a:lnTo>
                  <a:cubicBezTo>
                    <a:pt x="10728" y="25679"/>
                    <a:pt x="10757" y="25736"/>
                    <a:pt x="10814" y="25736"/>
                  </a:cubicBezTo>
                  <a:lnTo>
                    <a:pt x="10899" y="25194"/>
                  </a:lnTo>
                  <a:cubicBezTo>
                    <a:pt x="10814" y="25194"/>
                    <a:pt x="10785" y="25166"/>
                    <a:pt x="10728" y="25166"/>
                  </a:cubicBezTo>
                  <a:close/>
                  <a:moveTo>
                    <a:pt x="15179" y="25166"/>
                  </a:moveTo>
                  <a:cubicBezTo>
                    <a:pt x="15094" y="25166"/>
                    <a:pt x="15065" y="25194"/>
                    <a:pt x="15008" y="25194"/>
                  </a:cubicBezTo>
                  <a:lnTo>
                    <a:pt x="15094" y="25736"/>
                  </a:lnTo>
                  <a:cubicBezTo>
                    <a:pt x="15179" y="25736"/>
                    <a:pt x="15208" y="25679"/>
                    <a:pt x="15293" y="25679"/>
                  </a:cubicBezTo>
                  <a:lnTo>
                    <a:pt x="15179" y="25166"/>
                  </a:lnTo>
                  <a:close/>
                  <a:moveTo>
                    <a:pt x="11584" y="25251"/>
                  </a:moveTo>
                  <a:lnTo>
                    <a:pt x="11556" y="25793"/>
                  </a:lnTo>
                  <a:cubicBezTo>
                    <a:pt x="11613" y="25822"/>
                    <a:pt x="11641" y="25822"/>
                    <a:pt x="11727" y="25822"/>
                  </a:cubicBezTo>
                  <a:lnTo>
                    <a:pt x="11755" y="25280"/>
                  </a:lnTo>
                  <a:cubicBezTo>
                    <a:pt x="11698" y="25251"/>
                    <a:pt x="11641" y="25251"/>
                    <a:pt x="11584" y="25251"/>
                  </a:cubicBezTo>
                  <a:close/>
                  <a:moveTo>
                    <a:pt x="14323" y="25251"/>
                  </a:moveTo>
                  <a:cubicBezTo>
                    <a:pt x="14266" y="25308"/>
                    <a:pt x="14209" y="25308"/>
                    <a:pt x="14152" y="25308"/>
                  </a:cubicBezTo>
                  <a:lnTo>
                    <a:pt x="14209" y="25822"/>
                  </a:lnTo>
                  <a:cubicBezTo>
                    <a:pt x="14295" y="25793"/>
                    <a:pt x="14323" y="25793"/>
                    <a:pt x="14409" y="25793"/>
                  </a:cubicBezTo>
                  <a:lnTo>
                    <a:pt x="14323" y="25251"/>
                  </a:lnTo>
                  <a:close/>
                  <a:moveTo>
                    <a:pt x="12440" y="25337"/>
                  </a:moveTo>
                  <a:lnTo>
                    <a:pt x="12440" y="25879"/>
                  </a:lnTo>
                  <a:lnTo>
                    <a:pt x="12611" y="25879"/>
                  </a:lnTo>
                  <a:lnTo>
                    <a:pt x="12611" y="25337"/>
                  </a:lnTo>
                  <a:close/>
                  <a:moveTo>
                    <a:pt x="13296" y="25337"/>
                  </a:moveTo>
                  <a:lnTo>
                    <a:pt x="13325" y="25879"/>
                  </a:lnTo>
                  <a:lnTo>
                    <a:pt x="13496" y="25879"/>
                  </a:lnTo>
                  <a:lnTo>
                    <a:pt x="13467" y="2533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26"/>
          <p:cNvGrpSpPr/>
          <p:nvPr/>
        </p:nvGrpSpPr>
        <p:grpSpPr>
          <a:xfrm flipH="1">
            <a:off x="0" y="4786425"/>
            <a:ext cx="3308375" cy="113725"/>
            <a:chOff x="5803825" y="519225"/>
            <a:chExt cx="3308375" cy="113725"/>
          </a:xfrm>
        </p:grpSpPr>
        <p:sp>
          <p:nvSpPr>
            <p:cNvPr id="753" name="Google Shape;753;p26"/>
            <p:cNvSpPr/>
            <p:nvPr/>
          </p:nvSpPr>
          <p:spPr>
            <a:xfrm flipH="1">
              <a:off x="6691250" y="519225"/>
              <a:ext cx="2420950" cy="113725"/>
            </a:xfrm>
            <a:custGeom>
              <a:avLst/>
              <a:gdLst/>
              <a:ahLst/>
              <a:cxnLst/>
              <a:rect l="l" t="t" r="r" b="b"/>
              <a:pathLst>
                <a:path w="12013" h="1485" extrusionOk="0">
                  <a:moveTo>
                    <a:pt x="1" y="1"/>
                  </a:moveTo>
                  <a:lnTo>
                    <a:pt x="1" y="1484"/>
                  </a:lnTo>
                  <a:lnTo>
                    <a:pt x="12013" y="1484"/>
                  </a:lnTo>
                  <a:lnTo>
                    <a:pt x="120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6"/>
            <p:cNvSpPr/>
            <p:nvPr/>
          </p:nvSpPr>
          <p:spPr>
            <a:xfrm flipH="1">
              <a:off x="6232647" y="519225"/>
              <a:ext cx="132725" cy="113725"/>
            </a:xfrm>
            <a:custGeom>
              <a:avLst/>
              <a:gdLst/>
              <a:ahLst/>
              <a:cxnLst/>
              <a:rect l="l" t="t" r="r" b="b"/>
              <a:pathLst>
                <a:path w="1057" h="1485" extrusionOk="0">
                  <a:moveTo>
                    <a:pt x="1" y="1"/>
                  </a:moveTo>
                  <a:lnTo>
                    <a:pt x="1" y="1484"/>
                  </a:lnTo>
                  <a:lnTo>
                    <a:pt x="1056" y="1484"/>
                  </a:lnTo>
                  <a:lnTo>
                    <a:pt x="10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6"/>
            <p:cNvSpPr/>
            <p:nvPr/>
          </p:nvSpPr>
          <p:spPr>
            <a:xfrm flipH="1">
              <a:off x="5803825" y="519225"/>
              <a:ext cx="132725" cy="113725"/>
            </a:xfrm>
            <a:custGeom>
              <a:avLst/>
              <a:gdLst/>
              <a:ahLst/>
              <a:cxnLst/>
              <a:rect l="l" t="t" r="r" b="b"/>
              <a:pathLst>
                <a:path w="1028" h="1485" extrusionOk="0">
                  <a:moveTo>
                    <a:pt x="0" y="1"/>
                  </a:moveTo>
                  <a:lnTo>
                    <a:pt x="0" y="1484"/>
                  </a:lnTo>
                  <a:lnTo>
                    <a:pt x="1027" y="1484"/>
                  </a:lnTo>
                  <a:lnTo>
                    <a:pt x="10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8">
  <p:cSld name="CUSTOM_22">
    <p:spTree>
      <p:nvGrpSpPr>
        <p:cNvPr id="1" name="Shape 756"/>
        <p:cNvGrpSpPr/>
        <p:nvPr/>
      </p:nvGrpSpPr>
      <p:grpSpPr>
        <a:xfrm>
          <a:off x="0" y="0"/>
          <a:ext cx="0" cy="0"/>
          <a:chOff x="0" y="0"/>
          <a:chExt cx="0" cy="0"/>
        </a:xfrm>
      </p:grpSpPr>
      <p:sp>
        <p:nvSpPr>
          <p:cNvPr id="757" name="Google Shape;757;p27"/>
          <p:cNvSpPr txBox="1">
            <a:spLocks noGrp="1"/>
          </p:cNvSpPr>
          <p:nvPr>
            <p:ph type="title"/>
          </p:nvPr>
        </p:nvSpPr>
        <p:spPr>
          <a:xfrm>
            <a:off x="713225" y="445025"/>
            <a:ext cx="7717500" cy="1037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758" name="Google Shape;758;p27"/>
          <p:cNvGrpSpPr/>
          <p:nvPr/>
        </p:nvGrpSpPr>
        <p:grpSpPr>
          <a:xfrm>
            <a:off x="7984850" y="4235450"/>
            <a:ext cx="521776" cy="1475725"/>
            <a:chOff x="8331250" y="3748200"/>
            <a:chExt cx="521776" cy="1475725"/>
          </a:xfrm>
        </p:grpSpPr>
        <p:sp>
          <p:nvSpPr>
            <p:cNvPr id="759" name="Google Shape;759;p27"/>
            <p:cNvSpPr/>
            <p:nvPr/>
          </p:nvSpPr>
          <p:spPr>
            <a:xfrm>
              <a:off x="8331250" y="3748200"/>
              <a:ext cx="194335" cy="1066710"/>
            </a:xfrm>
            <a:custGeom>
              <a:avLst/>
              <a:gdLst/>
              <a:ahLst/>
              <a:cxnLst/>
              <a:rect l="l" t="t" r="r" b="b"/>
              <a:pathLst>
                <a:path w="1368" h="7509" extrusionOk="0">
                  <a:moveTo>
                    <a:pt x="0" y="1"/>
                  </a:moveTo>
                  <a:lnTo>
                    <a:pt x="0" y="7509"/>
                  </a:lnTo>
                  <a:lnTo>
                    <a:pt x="1368" y="7509"/>
                  </a:lnTo>
                  <a:lnTo>
                    <a:pt x="13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7"/>
            <p:cNvSpPr/>
            <p:nvPr/>
          </p:nvSpPr>
          <p:spPr>
            <a:xfrm>
              <a:off x="8658691" y="4157215"/>
              <a:ext cx="194335" cy="1066710"/>
            </a:xfrm>
            <a:custGeom>
              <a:avLst/>
              <a:gdLst/>
              <a:ahLst/>
              <a:cxnLst/>
              <a:rect l="l" t="t" r="r" b="b"/>
              <a:pathLst>
                <a:path w="1368" h="7509" extrusionOk="0">
                  <a:moveTo>
                    <a:pt x="0" y="0"/>
                  </a:moveTo>
                  <a:lnTo>
                    <a:pt x="0" y="7508"/>
                  </a:lnTo>
                  <a:lnTo>
                    <a:pt x="1368" y="7508"/>
                  </a:lnTo>
                  <a:lnTo>
                    <a:pt x="13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27"/>
          <p:cNvGrpSpPr/>
          <p:nvPr/>
        </p:nvGrpSpPr>
        <p:grpSpPr>
          <a:xfrm>
            <a:off x="713275" y="4252264"/>
            <a:ext cx="1468465" cy="620362"/>
            <a:chOff x="2156900" y="1398050"/>
            <a:chExt cx="763275" cy="322450"/>
          </a:xfrm>
        </p:grpSpPr>
        <p:sp>
          <p:nvSpPr>
            <p:cNvPr id="762" name="Google Shape;762;p27"/>
            <p:cNvSpPr/>
            <p:nvPr/>
          </p:nvSpPr>
          <p:spPr>
            <a:xfrm>
              <a:off x="2817425" y="1618475"/>
              <a:ext cx="29975" cy="28550"/>
            </a:xfrm>
            <a:custGeom>
              <a:avLst/>
              <a:gdLst/>
              <a:ahLst/>
              <a:cxnLst/>
              <a:rect l="l" t="t" r="r" b="b"/>
              <a:pathLst>
                <a:path w="1199" h="1142" extrusionOk="0">
                  <a:moveTo>
                    <a:pt x="571" y="0"/>
                  </a:moveTo>
                  <a:cubicBezTo>
                    <a:pt x="257" y="0"/>
                    <a:pt x="0" y="257"/>
                    <a:pt x="0" y="571"/>
                  </a:cubicBezTo>
                  <a:cubicBezTo>
                    <a:pt x="0" y="628"/>
                    <a:pt x="0" y="713"/>
                    <a:pt x="29" y="771"/>
                  </a:cubicBezTo>
                  <a:cubicBezTo>
                    <a:pt x="115" y="999"/>
                    <a:pt x="343" y="1141"/>
                    <a:pt x="571" y="1141"/>
                  </a:cubicBezTo>
                  <a:cubicBezTo>
                    <a:pt x="828" y="1141"/>
                    <a:pt x="1056" y="999"/>
                    <a:pt x="1113" y="771"/>
                  </a:cubicBezTo>
                  <a:cubicBezTo>
                    <a:pt x="1142" y="713"/>
                    <a:pt x="1142" y="628"/>
                    <a:pt x="1142" y="571"/>
                  </a:cubicBezTo>
                  <a:cubicBezTo>
                    <a:pt x="1199" y="285"/>
                    <a:pt x="913"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7"/>
            <p:cNvSpPr/>
            <p:nvPr/>
          </p:nvSpPr>
          <p:spPr>
            <a:xfrm>
              <a:off x="2817425" y="1471525"/>
              <a:ext cx="29975" cy="29275"/>
            </a:xfrm>
            <a:custGeom>
              <a:avLst/>
              <a:gdLst/>
              <a:ahLst/>
              <a:cxnLst/>
              <a:rect l="l" t="t" r="r" b="b"/>
              <a:pathLst>
                <a:path w="1199" h="1171" extrusionOk="0">
                  <a:moveTo>
                    <a:pt x="571" y="1"/>
                  </a:moveTo>
                  <a:cubicBezTo>
                    <a:pt x="257" y="1"/>
                    <a:pt x="0" y="229"/>
                    <a:pt x="0" y="571"/>
                  </a:cubicBezTo>
                  <a:cubicBezTo>
                    <a:pt x="0" y="885"/>
                    <a:pt x="257" y="1170"/>
                    <a:pt x="571" y="1170"/>
                  </a:cubicBezTo>
                  <a:cubicBezTo>
                    <a:pt x="885" y="1170"/>
                    <a:pt x="1142" y="914"/>
                    <a:pt x="1142" y="571"/>
                  </a:cubicBezTo>
                  <a:cubicBezTo>
                    <a:pt x="1199" y="286"/>
                    <a:pt x="913"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7"/>
            <p:cNvSpPr/>
            <p:nvPr/>
          </p:nvSpPr>
          <p:spPr>
            <a:xfrm>
              <a:off x="2744675" y="1545000"/>
              <a:ext cx="28550" cy="28550"/>
            </a:xfrm>
            <a:custGeom>
              <a:avLst/>
              <a:gdLst/>
              <a:ahLst/>
              <a:cxnLst/>
              <a:rect l="l" t="t" r="r" b="b"/>
              <a:pathLst>
                <a:path w="1142" h="1142" extrusionOk="0">
                  <a:moveTo>
                    <a:pt x="571" y="0"/>
                  </a:moveTo>
                  <a:cubicBezTo>
                    <a:pt x="257" y="0"/>
                    <a:pt x="0" y="257"/>
                    <a:pt x="0" y="571"/>
                  </a:cubicBezTo>
                  <a:cubicBezTo>
                    <a:pt x="0" y="913"/>
                    <a:pt x="228" y="1142"/>
                    <a:pt x="571" y="1142"/>
                  </a:cubicBezTo>
                  <a:cubicBezTo>
                    <a:pt x="885" y="1142"/>
                    <a:pt x="1141" y="885"/>
                    <a:pt x="1141" y="571"/>
                  </a:cubicBezTo>
                  <a:cubicBezTo>
                    <a:pt x="1141" y="257"/>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7"/>
            <p:cNvSpPr/>
            <p:nvPr/>
          </p:nvSpPr>
          <p:spPr>
            <a:xfrm>
              <a:off x="2891600" y="1545000"/>
              <a:ext cx="28575" cy="28550"/>
            </a:xfrm>
            <a:custGeom>
              <a:avLst/>
              <a:gdLst/>
              <a:ahLst/>
              <a:cxnLst/>
              <a:rect l="l" t="t" r="r" b="b"/>
              <a:pathLst>
                <a:path w="1143" h="1142" extrusionOk="0">
                  <a:moveTo>
                    <a:pt x="571" y="0"/>
                  </a:moveTo>
                  <a:cubicBezTo>
                    <a:pt x="258" y="0"/>
                    <a:pt x="1" y="257"/>
                    <a:pt x="1" y="571"/>
                  </a:cubicBezTo>
                  <a:cubicBezTo>
                    <a:pt x="1" y="913"/>
                    <a:pt x="258" y="1142"/>
                    <a:pt x="571" y="1142"/>
                  </a:cubicBezTo>
                  <a:cubicBezTo>
                    <a:pt x="885" y="1142"/>
                    <a:pt x="1142" y="885"/>
                    <a:pt x="1142" y="571"/>
                  </a:cubicBezTo>
                  <a:cubicBezTo>
                    <a:pt x="1142" y="257"/>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7"/>
            <p:cNvSpPr/>
            <p:nvPr/>
          </p:nvSpPr>
          <p:spPr>
            <a:xfrm>
              <a:off x="2744675" y="1398050"/>
              <a:ext cx="28550" cy="28550"/>
            </a:xfrm>
            <a:custGeom>
              <a:avLst/>
              <a:gdLst/>
              <a:ahLst/>
              <a:cxnLst/>
              <a:rect l="l" t="t" r="r" b="b"/>
              <a:pathLst>
                <a:path w="1142" h="1142" extrusionOk="0">
                  <a:moveTo>
                    <a:pt x="571" y="1"/>
                  </a:moveTo>
                  <a:cubicBezTo>
                    <a:pt x="257" y="1"/>
                    <a:pt x="0" y="258"/>
                    <a:pt x="0" y="571"/>
                  </a:cubicBezTo>
                  <a:cubicBezTo>
                    <a:pt x="0" y="885"/>
                    <a:pt x="228" y="1142"/>
                    <a:pt x="571" y="1142"/>
                  </a:cubicBezTo>
                  <a:cubicBezTo>
                    <a:pt x="885" y="1142"/>
                    <a:pt x="1141" y="885"/>
                    <a:pt x="1141" y="571"/>
                  </a:cubicBezTo>
                  <a:cubicBezTo>
                    <a:pt x="1141" y="258"/>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7"/>
            <p:cNvSpPr/>
            <p:nvPr/>
          </p:nvSpPr>
          <p:spPr>
            <a:xfrm>
              <a:off x="2891600" y="1398050"/>
              <a:ext cx="28575" cy="28550"/>
            </a:xfrm>
            <a:custGeom>
              <a:avLst/>
              <a:gdLst/>
              <a:ahLst/>
              <a:cxnLst/>
              <a:rect l="l" t="t" r="r" b="b"/>
              <a:pathLst>
                <a:path w="1143" h="1142" extrusionOk="0">
                  <a:moveTo>
                    <a:pt x="571" y="1"/>
                  </a:moveTo>
                  <a:cubicBezTo>
                    <a:pt x="258" y="1"/>
                    <a:pt x="1" y="258"/>
                    <a:pt x="1" y="571"/>
                  </a:cubicBezTo>
                  <a:cubicBezTo>
                    <a:pt x="1" y="885"/>
                    <a:pt x="258" y="1142"/>
                    <a:pt x="571" y="1142"/>
                  </a:cubicBezTo>
                  <a:cubicBezTo>
                    <a:pt x="885" y="1142"/>
                    <a:pt x="1142" y="885"/>
                    <a:pt x="1142" y="571"/>
                  </a:cubicBezTo>
                  <a:cubicBezTo>
                    <a:pt x="1142" y="258"/>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7"/>
            <p:cNvSpPr/>
            <p:nvPr/>
          </p:nvSpPr>
          <p:spPr>
            <a:xfrm>
              <a:off x="2670475" y="1618475"/>
              <a:ext cx="29275" cy="28550"/>
            </a:xfrm>
            <a:custGeom>
              <a:avLst/>
              <a:gdLst/>
              <a:ahLst/>
              <a:cxnLst/>
              <a:rect l="l" t="t" r="r" b="b"/>
              <a:pathLst>
                <a:path w="1171" h="1142" extrusionOk="0">
                  <a:moveTo>
                    <a:pt x="571" y="0"/>
                  </a:moveTo>
                  <a:cubicBezTo>
                    <a:pt x="258" y="0"/>
                    <a:pt x="1" y="257"/>
                    <a:pt x="1" y="571"/>
                  </a:cubicBezTo>
                  <a:cubicBezTo>
                    <a:pt x="1" y="628"/>
                    <a:pt x="1" y="713"/>
                    <a:pt x="29" y="771"/>
                  </a:cubicBezTo>
                  <a:cubicBezTo>
                    <a:pt x="143" y="999"/>
                    <a:pt x="315" y="1141"/>
                    <a:pt x="571" y="1141"/>
                  </a:cubicBezTo>
                  <a:cubicBezTo>
                    <a:pt x="828" y="1141"/>
                    <a:pt x="1028" y="999"/>
                    <a:pt x="1114" y="771"/>
                  </a:cubicBezTo>
                  <a:cubicBezTo>
                    <a:pt x="1142" y="713"/>
                    <a:pt x="1142" y="628"/>
                    <a:pt x="1142" y="571"/>
                  </a:cubicBezTo>
                  <a:cubicBezTo>
                    <a:pt x="1171" y="285"/>
                    <a:pt x="914"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7"/>
            <p:cNvSpPr/>
            <p:nvPr/>
          </p:nvSpPr>
          <p:spPr>
            <a:xfrm>
              <a:off x="2670475" y="1471525"/>
              <a:ext cx="29275" cy="29275"/>
            </a:xfrm>
            <a:custGeom>
              <a:avLst/>
              <a:gdLst/>
              <a:ahLst/>
              <a:cxnLst/>
              <a:rect l="l" t="t" r="r" b="b"/>
              <a:pathLst>
                <a:path w="1171" h="1171" extrusionOk="0">
                  <a:moveTo>
                    <a:pt x="571" y="1"/>
                  </a:moveTo>
                  <a:cubicBezTo>
                    <a:pt x="258" y="1"/>
                    <a:pt x="1" y="229"/>
                    <a:pt x="1" y="571"/>
                  </a:cubicBezTo>
                  <a:cubicBezTo>
                    <a:pt x="1" y="885"/>
                    <a:pt x="258" y="1170"/>
                    <a:pt x="571" y="1170"/>
                  </a:cubicBezTo>
                  <a:cubicBezTo>
                    <a:pt x="885" y="1170"/>
                    <a:pt x="1142" y="914"/>
                    <a:pt x="1142" y="571"/>
                  </a:cubicBezTo>
                  <a:cubicBezTo>
                    <a:pt x="1171" y="286"/>
                    <a:pt x="91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7"/>
            <p:cNvSpPr/>
            <p:nvPr/>
          </p:nvSpPr>
          <p:spPr>
            <a:xfrm>
              <a:off x="2744675" y="1692650"/>
              <a:ext cx="28550" cy="27850"/>
            </a:xfrm>
            <a:custGeom>
              <a:avLst/>
              <a:gdLst/>
              <a:ahLst/>
              <a:cxnLst/>
              <a:rect l="l" t="t" r="r" b="b"/>
              <a:pathLst>
                <a:path w="1142" h="1114" extrusionOk="0">
                  <a:moveTo>
                    <a:pt x="571" y="0"/>
                  </a:moveTo>
                  <a:cubicBezTo>
                    <a:pt x="257" y="0"/>
                    <a:pt x="0" y="229"/>
                    <a:pt x="0" y="543"/>
                  </a:cubicBezTo>
                  <a:cubicBezTo>
                    <a:pt x="0" y="885"/>
                    <a:pt x="228" y="1113"/>
                    <a:pt x="571" y="1113"/>
                  </a:cubicBezTo>
                  <a:cubicBezTo>
                    <a:pt x="885" y="1113"/>
                    <a:pt x="1141" y="885"/>
                    <a:pt x="1141" y="543"/>
                  </a:cubicBezTo>
                  <a:cubicBezTo>
                    <a:pt x="1141" y="229"/>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7"/>
            <p:cNvSpPr/>
            <p:nvPr/>
          </p:nvSpPr>
          <p:spPr>
            <a:xfrm>
              <a:off x="2891600" y="1692650"/>
              <a:ext cx="28575" cy="27850"/>
            </a:xfrm>
            <a:custGeom>
              <a:avLst/>
              <a:gdLst/>
              <a:ahLst/>
              <a:cxnLst/>
              <a:rect l="l" t="t" r="r" b="b"/>
              <a:pathLst>
                <a:path w="1143" h="1114" extrusionOk="0">
                  <a:moveTo>
                    <a:pt x="571" y="0"/>
                  </a:moveTo>
                  <a:cubicBezTo>
                    <a:pt x="258" y="0"/>
                    <a:pt x="1" y="229"/>
                    <a:pt x="1" y="543"/>
                  </a:cubicBezTo>
                  <a:cubicBezTo>
                    <a:pt x="1" y="885"/>
                    <a:pt x="258" y="1113"/>
                    <a:pt x="571" y="1113"/>
                  </a:cubicBezTo>
                  <a:cubicBezTo>
                    <a:pt x="885" y="1113"/>
                    <a:pt x="1142" y="885"/>
                    <a:pt x="1142" y="543"/>
                  </a:cubicBezTo>
                  <a:cubicBezTo>
                    <a:pt x="1142" y="229"/>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7"/>
            <p:cNvSpPr/>
            <p:nvPr/>
          </p:nvSpPr>
          <p:spPr>
            <a:xfrm>
              <a:off x="2524250" y="1618475"/>
              <a:ext cx="28550" cy="28550"/>
            </a:xfrm>
            <a:custGeom>
              <a:avLst/>
              <a:gdLst/>
              <a:ahLst/>
              <a:cxnLst/>
              <a:rect l="l" t="t" r="r" b="b"/>
              <a:pathLst>
                <a:path w="1142" h="1142" extrusionOk="0">
                  <a:moveTo>
                    <a:pt x="571" y="0"/>
                  </a:moveTo>
                  <a:cubicBezTo>
                    <a:pt x="258" y="0"/>
                    <a:pt x="1" y="257"/>
                    <a:pt x="1" y="571"/>
                  </a:cubicBezTo>
                  <a:cubicBezTo>
                    <a:pt x="1" y="628"/>
                    <a:pt x="1" y="713"/>
                    <a:pt x="29" y="771"/>
                  </a:cubicBezTo>
                  <a:cubicBezTo>
                    <a:pt x="115" y="999"/>
                    <a:pt x="315" y="1141"/>
                    <a:pt x="571" y="1141"/>
                  </a:cubicBezTo>
                  <a:cubicBezTo>
                    <a:pt x="828" y="1141"/>
                    <a:pt x="1028" y="999"/>
                    <a:pt x="1113" y="771"/>
                  </a:cubicBezTo>
                  <a:cubicBezTo>
                    <a:pt x="1142" y="713"/>
                    <a:pt x="1142" y="628"/>
                    <a:pt x="1142" y="571"/>
                  </a:cubicBezTo>
                  <a:cubicBezTo>
                    <a:pt x="1142" y="285"/>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7"/>
            <p:cNvSpPr/>
            <p:nvPr/>
          </p:nvSpPr>
          <p:spPr>
            <a:xfrm>
              <a:off x="2524250" y="1471525"/>
              <a:ext cx="28550" cy="29275"/>
            </a:xfrm>
            <a:custGeom>
              <a:avLst/>
              <a:gdLst/>
              <a:ahLst/>
              <a:cxnLst/>
              <a:rect l="l" t="t" r="r" b="b"/>
              <a:pathLst>
                <a:path w="1142" h="1171" extrusionOk="0">
                  <a:moveTo>
                    <a:pt x="571" y="1"/>
                  </a:moveTo>
                  <a:cubicBezTo>
                    <a:pt x="258" y="1"/>
                    <a:pt x="1" y="229"/>
                    <a:pt x="1" y="571"/>
                  </a:cubicBezTo>
                  <a:cubicBezTo>
                    <a:pt x="1" y="885"/>
                    <a:pt x="258" y="1170"/>
                    <a:pt x="571" y="1170"/>
                  </a:cubicBezTo>
                  <a:cubicBezTo>
                    <a:pt x="885" y="1170"/>
                    <a:pt x="1142" y="914"/>
                    <a:pt x="1142" y="571"/>
                  </a:cubicBezTo>
                  <a:cubicBezTo>
                    <a:pt x="1142" y="286"/>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7"/>
            <p:cNvSpPr/>
            <p:nvPr/>
          </p:nvSpPr>
          <p:spPr>
            <a:xfrm>
              <a:off x="2450075" y="1545000"/>
              <a:ext cx="29975" cy="28550"/>
            </a:xfrm>
            <a:custGeom>
              <a:avLst/>
              <a:gdLst/>
              <a:ahLst/>
              <a:cxnLst/>
              <a:rect l="l" t="t" r="r" b="b"/>
              <a:pathLst>
                <a:path w="1199" h="1142" extrusionOk="0">
                  <a:moveTo>
                    <a:pt x="571" y="0"/>
                  </a:moveTo>
                  <a:cubicBezTo>
                    <a:pt x="257" y="0"/>
                    <a:pt x="0" y="257"/>
                    <a:pt x="0" y="571"/>
                  </a:cubicBezTo>
                  <a:cubicBezTo>
                    <a:pt x="0" y="913"/>
                    <a:pt x="257" y="1142"/>
                    <a:pt x="571" y="1142"/>
                  </a:cubicBezTo>
                  <a:cubicBezTo>
                    <a:pt x="913" y="1142"/>
                    <a:pt x="1142" y="885"/>
                    <a:pt x="1142" y="571"/>
                  </a:cubicBezTo>
                  <a:cubicBezTo>
                    <a:pt x="1199" y="257"/>
                    <a:pt x="913"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7"/>
            <p:cNvSpPr/>
            <p:nvPr/>
          </p:nvSpPr>
          <p:spPr>
            <a:xfrm>
              <a:off x="2597000" y="1545000"/>
              <a:ext cx="30000" cy="28550"/>
            </a:xfrm>
            <a:custGeom>
              <a:avLst/>
              <a:gdLst/>
              <a:ahLst/>
              <a:cxnLst/>
              <a:rect l="l" t="t" r="r" b="b"/>
              <a:pathLst>
                <a:path w="1200" h="1142" extrusionOk="0">
                  <a:moveTo>
                    <a:pt x="600" y="0"/>
                  </a:moveTo>
                  <a:cubicBezTo>
                    <a:pt x="258" y="0"/>
                    <a:pt x="1" y="257"/>
                    <a:pt x="1" y="571"/>
                  </a:cubicBezTo>
                  <a:cubicBezTo>
                    <a:pt x="1" y="913"/>
                    <a:pt x="258" y="1142"/>
                    <a:pt x="600" y="1142"/>
                  </a:cubicBezTo>
                  <a:cubicBezTo>
                    <a:pt x="914" y="1142"/>
                    <a:pt x="1171" y="885"/>
                    <a:pt x="1171" y="571"/>
                  </a:cubicBezTo>
                  <a:cubicBezTo>
                    <a:pt x="1199" y="257"/>
                    <a:pt x="914" y="0"/>
                    <a:pt x="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7"/>
            <p:cNvSpPr/>
            <p:nvPr/>
          </p:nvSpPr>
          <p:spPr>
            <a:xfrm>
              <a:off x="2450075" y="1398050"/>
              <a:ext cx="29975" cy="28550"/>
            </a:xfrm>
            <a:custGeom>
              <a:avLst/>
              <a:gdLst/>
              <a:ahLst/>
              <a:cxnLst/>
              <a:rect l="l" t="t" r="r" b="b"/>
              <a:pathLst>
                <a:path w="1199" h="1142" extrusionOk="0">
                  <a:moveTo>
                    <a:pt x="571" y="1"/>
                  </a:moveTo>
                  <a:cubicBezTo>
                    <a:pt x="257" y="1"/>
                    <a:pt x="0" y="258"/>
                    <a:pt x="0" y="571"/>
                  </a:cubicBezTo>
                  <a:cubicBezTo>
                    <a:pt x="0" y="885"/>
                    <a:pt x="257" y="1142"/>
                    <a:pt x="571" y="1142"/>
                  </a:cubicBezTo>
                  <a:cubicBezTo>
                    <a:pt x="913" y="1142"/>
                    <a:pt x="1142" y="885"/>
                    <a:pt x="1142" y="571"/>
                  </a:cubicBezTo>
                  <a:cubicBezTo>
                    <a:pt x="1199" y="258"/>
                    <a:pt x="913"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7"/>
            <p:cNvSpPr/>
            <p:nvPr/>
          </p:nvSpPr>
          <p:spPr>
            <a:xfrm>
              <a:off x="2597000" y="1398050"/>
              <a:ext cx="30000" cy="28550"/>
            </a:xfrm>
            <a:custGeom>
              <a:avLst/>
              <a:gdLst/>
              <a:ahLst/>
              <a:cxnLst/>
              <a:rect l="l" t="t" r="r" b="b"/>
              <a:pathLst>
                <a:path w="1200" h="1142" extrusionOk="0">
                  <a:moveTo>
                    <a:pt x="600" y="1"/>
                  </a:moveTo>
                  <a:cubicBezTo>
                    <a:pt x="258" y="1"/>
                    <a:pt x="1" y="258"/>
                    <a:pt x="1" y="571"/>
                  </a:cubicBezTo>
                  <a:cubicBezTo>
                    <a:pt x="1" y="885"/>
                    <a:pt x="258" y="1142"/>
                    <a:pt x="600" y="1142"/>
                  </a:cubicBezTo>
                  <a:cubicBezTo>
                    <a:pt x="914" y="1142"/>
                    <a:pt x="1171" y="885"/>
                    <a:pt x="1171" y="571"/>
                  </a:cubicBezTo>
                  <a:cubicBezTo>
                    <a:pt x="1199" y="258"/>
                    <a:pt x="914"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7"/>
            <p:cNvSpPr/>
            <p:nvPr/>
          </p:nvSpPr>
          <p:spPr>
            <a:xfrm>
              <a:off x="2377325" y="1618475"/>
              <a:ext cx="28550" cy="28550"/>
            </a:xfrm>
            <a:custGeom>
              <a:avLst/>
              <a:gdLst/>
              <a:ahLst/>
              <a:cxnLst/>
              <a:rect l="l" t="t" r="r" b="b"/>
              <a:pathLst>
                <a:path w="1142" h="1142" extrusionOk="0">
                  <a:moveTo>
                    <a:pt x="571" y="0"/>
                  </a:moveTo>
                  <a:cubicBezTo>
                    <a:pt x="257" y="0"/>
                    <a:pt x="0" y="257"/>
                    <a:pt x="0" y="571"/>
                  </a:cubicBezTo>
                  <a:cubicBezTo>
                    <a:pt x="0" y="628"/>
                    <a:pt x="0" y="713"/>
                    <a:pt x="29" y="771"/>
                  </a:cubicBezTo>
                  <a:cubicBezTo>
                    <a:pt x="143" y="999"/>
                    <a:pt x="314" y="1141"/>
                    <a:pt x="571" y="1141"/>
                  </a:cubicBezTo>
                  <a:cubicBezTo>
                    <a:pt x="828" y="1141"/>
                    <a:pt x="1027" y="999"/>
                    <a:pt x="1113" y="771"/>
                  </a:cubicBezTo>
                  <a:cubicBezTo>
                    <a:pt x="1141" y="713"/>
                    <a:pt x="1141" y="628"/>
                    <a:pt x="1141" y="571"/>
                  </a:cubicBezTo>
                  <a:cubicBezTo>
                    <a:pt x="1141" y="285"/>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7"/>
            <p:cNvSpPr/>
            <p:nvPr/>
          </p:nvSpPr>
          <p:spPr>
            <a:xfrm>
              <a:off x="2377325" y="1471525"/>
              <a:ext cx="28550" cy="29275"/>
            </a:xfrm>
            <a:custGeom>
              <a:avLst/>
              <a:gdLst/>
              <a:ahLst/>
              <a:cxnLst/>
              <a:rect l="l" t="t" r="r" b="b"/>
              <a:pathLst>
                <a:path w="1142" h="1171" extrusionOk="0">
                  <a:moveTo>
                    <a:pt x="571" y="1"/>
                  </a:moveTo>
                  <a:cubicBezTo>
                    <a:pt x="257" y="1"/>
                    <a:pt x="0" y="229"/>
                    <a:pt x="0" y="571"/>
                  </a:cubicBezTo>
                  <a:cubicBezTo>
                    <a:pt x="0" y="885"/>
                    <a:pt x="257" y="1170"/>
                    <a:pt x="571" y="1170"/>
                  </a:cubicBezTo>
                  <a:cubicBezTo>
                    <a:pt x="885" y="1170"/>
                    <a:pt x="1141" y="914"/>
                    <a:pt x="1141" y="571"/>
                  </a:cubicBezTo>
                  <a:cubicBezTo>
                    <a:pt x="1141" y="286"/>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7"/>
            <p:cNvSpPr/>
            <p:nvPr/>
          </p:nvSpPr>
          <p:spPr>
            <a:xfrm>
              <a:off x="2450075" y="1692650"/>
              <a:ext cx="29975" cy="27850"/>
            </a:xfrm>
            <a:custGeom>
              <a:avLst/>
              <a:gdLst/>
              <a:ahLst/>
              <a:cxnLst/>
              <a:rect l="l" t="t" r="r" b="b"/>
              <a:pathLst>
                <a:path w="1199" h="1114" extrusionOk="0">
                  <a:moveTo>
                    <a:pt x="571" y="0"/>
                  </a:moveTo>
                  <a:cubicBezTo>
                    <a:pt x="257" y="0"/>
                    <a:pt x="0" y="229"/>
                    <a:pt x="0" y="543"/>
                  </a:cubicBezTo>
                  <a:cubicBezTo>
                    <a:pt x="0" y="885"/>
                    <a:pt x="257" y="1113"/>
                    <a:pt x="571" y="1113"/>
                  </a:cubicBezTo>
                  <a:cubicBezTo>
                    <a:pt x="913" y="1113"/>
                    <a:pt x="1142" y="885"/>
                    <a:pt x="1142" y="543"/>
                  </a:cubicBezTo>
                  <a:cubicBezTo>
                    <a:pt x="1199" y="229"/>
                    <a:pt x="913"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7"/>
            <p:cNvSpPr/>
            <p:nvPr/>
          </p:nvSpPr>
          <p:spPr>
            <a:xfrm>
              <a:off x="2597000" y="1692650"/>
              <a:ext cx="30000" cy="27850"/>
            </a:xfrm>
            <a:custGeom>
              <a:avLst/>
              <a:gdLst/>
              <a:ahLst/>
              <a:cxnLst/>
              <a:rect l="l" t="t" r="r" b="b"/>
              <a:pathLst>
                <a:path w="1200" h="1114" extrusionOk="0">
                  <a:moveTo>
                    <a:pt x="600" y="0"/>
                  </a:moveTo>
                  <a:cubicBezTo>
                    <a:pt x="258" y="0"/>
                    <a:pt x="1" y="229"/>
                    <a:pt x="1" y="543"/>
                  </a:cubicBezTo>
                  <a:cubicBezTo>
                    <a:pt x="1" y="885"/>
                    <a:pt x="258" y="1113"/>
                    <a:pt x="600" y="1113"/>
                  </a:cubicBezTo>
                  <a:cubicBezTo>
                    <a:pt x="914" y="1113"/>
                    <a:pt x="1171" y="885"/>
                    <a:pt x="1171" y="543"/>
                  </a:cubicBezTo>
                  <a:cubicBezTo>
                    <a:pt x="1199" y="229"/>
                    <a:pt x="914" y="0"/>
                    <a:pt x="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7"/>
            <p:cNvSpPr/>
            <p:nvPr/>
          </p:nvSpPr>
          <p:spPr>
            <a:xfrm>
              <a:off x="2230375" y="1618475"/>
              <a:ext cx="29275" cy="28550"/>
            </a:xfrm>
            <a:custGeom>
              <a:avLst/>
              <a:gdLst/>
              <a:ahLst/>
              <a:cxnLst/>
              <a:rect l="l" t="t" r="r" b="b"/>
              <a:pathLst>
                <a:path w="1171" h="1142" extrusionOk="0">
                  <a:moveTo>
                    <a:pt x="571" y="0"/>
                  </a:moveTo>
                  <a:cubicBezTo>
                    <a:pt x="229" y="0"/>
                    <a:pt x="0" y="257"/>
                    <a:pt x="0" y="571"/>
                  </a:cubicBezTo>
                  <a:cubicBezTo>
                    <a:pt x="0" y="628"/>
                    <a:pt x="0" y="713"/>
                    <a:pt x="29" y="771"/>
                  </a:cubicBezTo>
                  <a:cubicBezTo>
                    <a:pt x="86" y="999"/>
                    <a:pt x="314" y="1141"/>
                    <a:pt x="571" y="1141"/>
                  </a:cubicBezTo>
                  <a:cubicBezTo>
                    <a:pt x="799" y="1141"/>
                    <a:pt x="1028" y="999"/>
                    <a:pt x="1085" y="771"/>
                  </a:cubicBezTo>
                  <a:cubicBezTo>
                    <a:pt x="1142" y="713"/>
                    <a:pt x="1142" y="628"/>
                    <a:pt x="1142" y="571"/>
                  </a:cubicBezTo>
                  <a:cubicBezTo>
                    <a:pt x="1170" y="285"/>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7"/>
            <p:cNvSpPr/>
            <p:nvPr/>
          </p:nvSpPr>
          <p:spPr>
            <a:xfrm>
              <a:off x="2230375" y="1471525"/>
              <a:ext cx="29275" cy="29275"/>
            </a:xfrm>
            <a:custGeom>
              <a:avLst/>
              <a:gdLst/>
              <a:ahLst/>
              <a:cxnLst/>
              <a:rect l="l" t="t" r="r" b="b"/>
              <a:pathLst>
                <a:path w="1171" h="1171" extrusionOk="0">
                  <a:moveTo>
                    <a:pt x="571" y="1"/>
                  </a:moveTo>
                  <a:cubicBezTo>
                    <a:pt x="229" y="1"/>
                    <a:pt x="0" y="229"/>
                    <a:pt x="0" y="571"/>
                  </a:cubicBezTo>
                  <a:cubicBezTo>
                    <a:pt x="0" y="885"/>
                    <a:pt x="229" y="1170"/>
                    <a:pt x="571" y="1170"/>
                  </a:cubicBezTo>
                  <a:cubicBezTo>
                    <a:pt x="885" y="1170"/>
                    <a:pt x="1142" y="914"/>
                    <a:pt x="1142" y="571"/>
                  </a:cubicBezTo>
                  <a:cubicBezTo>
                    <a:pt x="1170" y="286"/>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7"/>
            <p:cNvSpPr/>
            <p:nvPr/>
          </p:nvSpPr>
          <p:spPr>
            <a:xfrm>
              <a:off x="2156900" y="1545000"/>
              <a:ext cx="28550" cy="28550"/>
            </a:xfrm>
            <a:custGeom>
              <a:avLst/>
              <a:gdLst/>
              <a:ahLst/>
              <a:cxnLst/>
              <a:rect l="l" t="t" r="r" b="b"/>
              <a:pathLst>
                <a:path w="1142" h="1142" extrusionOk="0">
                  <a:moveTo>
                    <a:pt x="571" y="0"/>
                  </a:moveTo>
                  <a:cubicBezTo>
                    <a:pt x="257" y="0"/>
                    <a:pt x="1" y="257"/>
                    <a:pt x="1" y="571"/>
                  </a:cubicBezTo>
                  <a:cubicBezTo>
                    <a:pt x="1" y="913"/>
                    <a:pt x="257" y="1142"/>
                    <a:pt x="571" y="1142"/>
                  </a:cubicBezTo>
                  <a:cubicBezTo>
                    <a:pt x="885" y="1142"/>
                    <a:pt x="1142" y="885"/>
                    <a:pt x="1142" y="571"/>
                  </a:cubicBezTo>
                  <a:cubicBezTo>
                    <a:pt x="1142" y="257"/>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7"/>
            <p:cNvSpPr/>
            <p:nvPr/>
          </p:nvSpPr>
          <p:spPr>
            <a:xfrm>
              <a:off x="2303125" y="1545000"/>
              <a:ext cx="29275" cy="28550"/>
            </a:xfrm>
            <a:custGeom>
              <a:avLst/>
              <a:gdLst/>
              <a:ahLst/>
              <a:cxnLst/>
              <a:rect l="l" t="t" r="r" b="b"/>
              <a:pathLst>
                <a:path w="1171" h="1142" extrusionOk="0">
                  <a:moveTo>
                    <a:pt x="571" y="0"/>
                  </a:moveTo>
                  <a:cubicBezTo>
                    <a:pt x="258" y="0"/>
                    <a:pt x="1" y="257"/>
                    <a:pt x="1" y="571"/>
                  </a:cubicBezTo>
                  <a:cubicBezTo>
                    <a:pt x="1" y="913"/>
                    <a:pt x="258" y="1142"/>
                    <a:pt x="571" y="1142"/>
                  </a:cubicBezTo>
                  <a:cubicBezTo>
                    <a:pt x="885" y="1142"/>
                    <a:pt x="1142" y="885"/>
                    <a:pt x="1142" y="571"/>
                  </a:cubicBezTo>
                  <a:cubicBezTo>
                    <a:pt x="1171" y="257"/>
                    <a:pt x="942"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7"/>
            <p:cNvSpPr/>
            <p:nvPr/>
          </p:nvSpPr>
          <p:spPr>
            <a:xfrm>
              <a:off x="2156900" y="1398050"/>
              <a:ext cx="28550" cy="28550"/>
            </a:xfrm>
            <a:custGeom>
              <a:avLst/>
              <a:gdLst/>
              <a:ahLst/>
              <a:cxnLst/>
              <a:rect l="l" t="t" r="r" b="b"/>
              <a:pathLst>
                <a:path w="1142" h="1142" extrusionOk="0">
                  <a:moveTo>
                    <a:pt x="571" y="1"/>
                  </a:moveTo>
                  <a:cubicBezTo>
                    <a:pt x="257" y="1"/>
                    <a:pt x="1" y="258"/>
                    <a:pt x="1" y="571"/>
                  </a:cubicBezTo>
                  <a:cubicBezTo>
                    <a:pt x="1" y="885"/>
                    <a:pt x="257" y="1142"/>
                    <a:pt x="571" y="1142"/>
                  </a:cubicBezTo>
                  <a:cubicBezTo>
                    <a:pt x="885" y="1142"/>
                    <a:pt x="1142" y="885"/>
                    <a:pt x="1142" y="571"/>
                  </a:cubicBezTo>
                  <a:cubicBezTo>
                    <a:pt x="1142" y="258"/>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7"/>
            <p:cNvSpPr/>
            <p:nvPr/>
          </p:nvSpPr>
          <p:spPr>
            <a:xfrm>
              <a:off x="2303125" y="1398050"/>
              <a:ext cx="29275" cy="28550"/>
            </a:xfrm>
            <a:custGeom>
              <a:avLst/>
              <a:gdLst/>
              <a:ahLst/>
              <a:cxnLst/>
              <a:rect l="l" t="t" r="r" b="b"/>
              <a:pathLst>
                <a:path w="1171" h="1142" extrusionOk="0">
                  <a:moveTo>
                    <a:pt x="571" y="1"/>
                  </a:moveTo>
                  <a:cubicBezTo>
                    <a:pt x="258" y="1"/>
                    <a:pt x="1" y="258"/>
                    <a:pt x="1" y="571"/>
                  </a:cubicBezTo>
                  <a:cubicBezTo>
                    <a:pt x="1" y="885"/>
                    <a:pt x="258" y="1142"/>
                    <a:pt x="571" y="1142"/>
                  </a:cubicBezTo>
                  <a:cubicBezTo>
                    <a:pt x="885" y="1142"/>
                    <a:pt x="1142" y="885"/>
                    <a:pt x="1142" y="571"/>
                  </a:cubicBezTo>
                  <a:cubicBezTo>
                    <a:pt x="1171" y="258"/>
                    <a:pt x="942"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7"/>
            <p:cNvSpPr/>
            <p:nvPr/>
          </p:nvSpPr>
          <p:spPr>
            <a:xfrm>
              <a:off x="2156900" y="1692650"/>
              <a:ext cx="28550" cy="27850"/>
            </a:xfrm>
            <a:custGeom>
              <a:avLst/>
              <a:gdLst/>
              <a:ahLst/>
              <a:cxnLst/>
              <a:rect l="l" t="t" r="r" b="b"/>
              <a:pathLst>
                <a:path w="1142" h="1114" extrusionOk="0">
                  <a:moveTo>
                    <a:pt x="571" y="0"/>
                  </a:moveTo>
                  <a:cubicBezTo>
                    <a:pt x="257" y="0"/>
                    <a:pt x="1" y="229"/>
                    <a:pt x="1" y="543"/>
                  </a:cubicBezTo>
                  <a:cubicBezTo>
                    <a:pt x="1" y="885"/>
                    <a:pt x="257" y="1113"/>
                    <a:pt x="571" y="1113"/>
                  </a:cubicBezTo>
                  <a:cubicBezTo>
                    <a:pt x="885" y="1113"/>
                    <a:pt x="1142" y="885"/>
                    <a:pt x="1142" y="543"/>
                  </a:cubicBezTo>
                  <a:cubicBezTo>
                    <a:pt x="1142" y="229"/>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7"/>
            <p:cNvSpPr/>
            <p:nvPr/>
          </p:nvSpPr>
          <p:spPr>
            <a:xfrm>
              <a:off x="2303125" y="1692650"/>
              <a:ext cx="29275" cy="27850"/>
            </a:xfrm>
            <a:custGeom>
              <a:avLst/>
              <a:gdLst/>
              <a:ahLst/>
              <a:cxnLst/>
              <a:rect l="l" t="t" r="r" b="b"/>
              <a:pathLst>
                <a:path w="1171" h="1114" extrusionOk="0">
                  <a:moveTo>
                    <a:pt x="571" y="0"/>
                  </a:moveTo>
                  <a:cubicBezTo>
                    <a:pt x="258" y="0"/>
                    <a:pt x="1" y="229"/>
                    <a:pt x="1" y="543"/>
                  </a:cubicBezTo>
                  <a:cubicBezTo>
                    <a:pt x="1" y="885"/>
                    <a:pt x="258" y="1113"/>
                    <a:pt x="571" y="1113"/>
                  </a:cubicBezTo>
                  <a:cubicBezTo>
                    <a:pt x="885" y="1113"/>
                    <a:pt x="1142" y="885"/>
                    <a:pt x="1142" y="543"/>
                  </a:cubicBezTo>
                  <a:cubicBezTo>
                    <a:pt x="1171" y="229"/>
                    <a:pt x="942"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9">
  <p:cSld name="CUSTOM_22_1">
    <p:spTree>
      <p:nvGrpSpPr>
        <p:cNvPr id="1" name="Shape 790"/>
        <p:cNvGrpSpPr/>
        <p:nvPr/>
      </p:nvGrpSpPr>
      <p:grpSpPr>
        <a:xfrm>
          <a:off x="0" y="0"/>
          <a:ext cx="0" cy="0"/>
          <a:chOff x="0" y="0"/>
          <a:chExt cx="0" cy="0"/>
        </a:xfrm>
      </p:grpSpPr>
      <p:grpSp>
        <p:nvGrpSpPr>
          <p:cNvPr id="791" name="Google Shape;791;p28"/>
          <p:cNvGrpSpPr/>
          <p:nvPr/>
        </p:nvGrpSpPr>
        <p:grpSpPr>
          <a:xfrm>
            <a:off x="-896124" y="2068866"/>
            <a:ext cx="1770381" cy="1768519"/>
            <a:chOff x="166675" y="1780700"/>
            <a:chExt cx="712800" cy="712050"/>
          </a:xfrm>
        </p:grpSpPr>
        <p:sp>
          <p:nvSpPr>
            <p:cNvPr id="792" name="Google Shape;792;p28"/>
            <p:cNvSpPr/>
            <p:nvPr/>
          </p:nvSpPr>
          <p:spPr>
            <a:xfrm>
              <a:off x="327775" y="1940300"/>
              <a:ext cx="391375" cy="392125"/>
            </a:xfrm>
            <a:custGeom>
              <a:avLst/>
              <a:gdLst/>
              <a:ahLst/>
              <a:cxnLst/>
              <a:rect l="l" t="t" r="r" b="b"/>
              <a:pathLst>
                <a:path w="15655" h="15685" fill="none" extrusionOk="0">
                  <a:moveTo>
                    <a:pt x="9150" y="760"/>
                  </a:moveTo>
                  <a:cubicBezTo>
                    <a:pt x="13071" y="1489"/>
                    <a:pt x="15654" y="5258"/>
                    <a:pt x="14925" y="9180"/>
                  </a:cubicBezTo>
                  <a:cubicBezTo>
                    <a:pt x="14195" y="13101"/>
                    <a:pt x="10426" y="15684"/>
                    <a:pt x="6505" y="14955"/>
                  </a:cubicBezTo>
                  <a:cubicBezTo>
                    <a:pt x="2584" y="14195"/>
                    <a:pt x="1" y="10426"/>
                    <a:pt x="730" y="6505"/>
                  </a:cubicBezTo>
                  <a:cubicBezTo>
                    <a:pt x="1460" y="2584"/>
                    <a:pt x="5229" y="0"/>
                    <a:pt x="9150" y="760"/>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8"/>
            <p:cNvSpPr/>
            <p:nvPr/>
          </p:nvSpPr>
          <p:spPr>
            <a:xfrm>
              <a:off x="281425" y="1895450"/>
              <a:ext cx="483325" cy="482550"/>
            </a:xfrm>
            <a:custGeom>
              <a:avLst/>
              <a:gdLst/>
              <a:ahLst/>
              <a:cxnLst/>
              <a:rect l="l" t="t" r="r" b="b"/>
              <a:pathLst>
                <a:path w="19333" h="19302" fill="none" extrusionOk="0">
                  <a:moveTo>
                    <a:pt x="17904" y="7052"/>
                  </a:moveTo>
                  <a:cubicBezTo>
                    <a:pt x="19332" y="11581"/>
                    <a:pt x="16809" y="16414"/>
                    <a:pt x="12280" y="17873"/>
                  </a:cubicBezTo>
                  <a:cubicBezTo>
                    <a:pt x="7751" y="19302"/>
                    <a:pt x="2888" y="16809"/>
                    <a:pt x="1460" y="12250"/>
                  </a:cubicBezTo>
                  <a:cubicBezTo>
                    <a:pt x="1" y="7721"/>
                    <a:pt x="2523" y="2858"/>
                    <a:pt x="7052" y="1429"/>
                  </a:cubicBezTo>
                  <a:cubicBezTo>
                    <a:pt x="11612" y="1"/>
                    <a:pt x="16445" y="2493"/>
                    <a:pt x="17904" y="7052"/>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8"/>
            <p:cNvSpPr/>
            <p:nvPr/>
          </p:nvSpPr>
          <p:spPr>
            <a:xfrm>
              <a:off x="272300" y="1885575"/>
              <a:ext cx="501550" cy="501550"/>
            </a:xfrm>
            <a:custGeom>
              <a:avLst/>
              <a:gdLst/>
              <a:ahLst/>
              <a:cxnLst/>
              <a:rect l="l" t="t" r="r" b="b"/>
              <a:pathLst>
                <a:path w="20062" h="20062" fill="none" extrusionOk="0">
                  <a:moveTo>
                    <a:pt x="20062" y="10031"/>
                  </a:moveTo>
                  <a:cubicBezTo>
                    <a:pt x="20062" y="15593"/>
                    <a:pt x="15563" y="20062"/>
                    <a:pt x="10031" y="20062"/>
                  </a:cubicBezTo>
                  <a:cubicBezTo>
                    <a:pt x="4499" y="20062"/>
                    <a:pt x="1" y="15593"/>
                    <a:pt x="1" y="10031"/>
                  </a:cubicBezTo>
                  <a:cubicBezTo>
                    <a:pt x="1" y="4499"/>
                    <a:pt x="4499" y="1"/>
                    <a:pt x="10031" y="1"/>
                  </a:cubicBezTo>
                  <a:cubicBezTo>
                    <a:pt x="15563" y="1"/>
                    <a:pt x="20062" y="4499"/>
                    <a:pt x="20062" y="10031"/>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8"/>
            <p:cNvSpPr/>
            <p:nvPr/>
          </p:nvSpPr>
          <p:spPr>
            <a:xfrm>
              <a:off x="213800" y="1826300"/>
              <a:ext cx="620100" cy="620100"/>
            </a:xfrm>
            <a:custGeom>
              <a:avLst/>
              <a:gdLst/>
              <a:ahLst/>
              <a:cxnLst/>
              <a:rect l="l" t="t" r="r" b="b"/>
              <a:pathLst>
                <a:path w="24804" h="24804" fill="none" extrusionOk="0">
                  <a:moveTo>
                    <a:pt x="14499" y="1156"/>
                  </a:moveTo>
                  <a:cubicBezTo>
                    <a:pt x="20700" y="2311"/>
                    <a:pt x="24803" y="8299"/>
                    <a:pt x="23648" y="14499"/>
                  </a:cubicBezTo>
                  <a:cubicBezTo>
                    <a:pt x="22463" y="20700"/>
                    <a:pt x="16505" y="24803"/>
                    <a:pt x="10304" y="23648"/>
                  </a:cubicBezTo>
                  <a:cubicBezTo>
                    <a:pt x="4073" y="22493"/>
                    <a:pt x="0" y="16506"/>
                    <a:pt x="1155" y="10305"/>
                  </a:cubicBezTo>
                  <a:cubicBezTo>
                    <a:pt x="2310" y="4104"/>
                    <a:pt x="8268" y="1"/>
                    <a:pt x="14499" y="1156"/>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8"/>
            <p:cNvSpPr/>
            <p:nvPr/>
          </p:nvSpPr>
          <p:spPr>
            <a:xfrm>
              <a:off x="202400" y="1815675"/>
              <a:ext cx="641375" cy="642125"/>
            </a:xfrm>
            <a:custGeom>
              <a:avLst/>
              <a:gdLst/>
              <a:ahLst/>
              <a:cxnLst/>
              <a:rect l="l" t="t" r="r" b="b"/>
              <a:pathLst>
                <a:path w="25655" h="25685" fill="none" extrusionOk="0">
                  <a:moveTo>
                    <a:pt x="25654" y="12827"/>
                  </a:moveTo>
                  <a:cubicBezTo>
                    <a:pt x="25654" y="19940"/>
                    <a:pt x="19910" y="25684"/>
                    <a:pt x="12827" y="25684"/>
                  </a:cubicBezTo>
                  <a:cubicBezTo>
                    <a:pt x="5745" y="25684"/>
                    <a:pt x="0" y="19940"/>
                    <a:pt x="0" y="12827"/>
                  </a:cubicBezTo>
                  <a:cubicBezTo>
                    <a:pt x="0" y="5745"/>
                    <a:pt x="5745" y="0"/>
                    <a:pt x="12827" y="0"/>
                  </a:cubicBezTo>
                  <a:cubicBezTo>
                    <a:pt x="19910" y="0"/>
                    <a:pt x="25654" y="5745"/>
                    <a:pt x="25654" y="12827"/>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8"/>
            <p:cNvSpPr/>
            <p:nvPr/>
          </p:nvSpPr>
          <p:spPr>
            <a:xfrm>
              <a:off x="166675" y="1780700"/>
              <a:ext cx="712800" cy="712050"/>
            </a:xfrm>
            <a:custGeom>
              <a:avLst/>
              <a:gdLst/>
              <a:ahLst/>
              <a:cxnLst/>
              <a:rect l="l" t="t" r="r" b="b"/>
              <a:pathLst>
                <a:path w="28512" h="28482" fill="none" extrusionOk="0">
                  <a:moveTo>
                    <a:pt x="28512" y="14226"/>
                  </a:moveTo>
                  <a:cubicBezTo>
                    <a:pt x="28512" y="22099"/>
                    <a:pt x="22129" y="28482"/>
                    <a:pt x="14256" y="28482"/>
                  </a:cubicBezTo>
                  <a:cubicBezTo>
                    <a:pt x="6384" y="28482"/>
                    <a:pt x="1" y="22099"/>
                    <a:pt x="1" y="14226"/>
                  </a:cubicBezTo>
                  <a:cubicBezTo>
                    <a:pt x="1" y="6384"/>
                    <a:pt x="6384" y="1"/>
                    <a:pt x="14256" y="1"/>
                  </a:cubicBezTo>
                  <a:cubicBezTo>
                    <a:pt x="22129" y="1"/>
                    <a:pt x="28512" y="6384"/>
                    <a:pt x="28512" y="14226"/>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798;p28"/>
          <p:cNvGrpSpPr/>
          <p:nvPr/>
        </p:nvGrpSpPr>
        <p:grpSpPr>
          <a:xfrm>
            <a:off x="7045175" y="4626563"/>
            <a:ext cx="1532575" cy="205676"/>
            <a:chOff x="4645500" y="3968425"/>
            <a:chExt cx="1532575" cy="205676"/>
          </a:xfrm>
        </p:grpSpPr>
        <p:sp>
          <p:nvSpPr>
            <p:cNvPr id="799" name="Google Shape;799;p28"/>
            <p:cNvSpPr/>
            <p:nvPr/>
          </p:nvSpPr>
          <p:spPr>
            <a:xfrm>
              <a:off x="4645500" y="3968425"/>
              <a:ext cx="142098" cy="205676"/>
            </a:xfrm>
            <a:custGeom>
              <a:avLst/>
              <a:gdLst/>
              <a:ahLst/>
              <a:cxnLst/>
              <a:rect l="l" t="t" r="r" b="b"/>
              <a:pathLst>
                <a:path w="2311" h="3345" fill="none" extrusionOk="0">
                  <a:moveTo>
                    <a:pt x="2310"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8"/>
            <p:cNvSpPr/>
            <p:nvPr/>
          </p:nvSpPr>
          <p:spPr>
            <a:xfrm>
              <a:off x="4804322" y="3968425"/>
              <a:ext cx="138347" cy="201925"/>
            </a:xfrm>
            <a:custGeom>
              <a:avLst/>
              <a:gdLst/>
              <a:ahLst/>
              <a:cxnLst/>
              <a:rect l="l" t="t" r="r" b="b"/>
              <a:pathLst>
                <a:path w="2250" h="3284" fill="none" extrusionOk="0">
                  <a:moveTo>
                    <a:pt x="2250" y="1"/>
                  </a:moveTo>
                  <a:lnTo>
                    <a:pt x="1" y="328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8"/>
            <p:cNvSpPr/>
            <p:nvPr/>
          </p:nvSpPr>
          <p:spPr>
            <a:xfrm>
              <a:off x="4953860" y="3968425"/>
              <a:ext cx="142098" cy="205676"/>
            </a:xfrm>
            <a:custGeom>
              <a:avLst/>
              <a:gdLst/>
              <a:ahLst/>
              <a:cxnLst/>
              <a:rect l="l" t="t" r="r" b="b"/>
              <a:pathLst>
                <a:path w="2311" h="3345" fill="none" extrusionOk="0">
                  <a:moveTo>
                    <a:pt x="2310"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8"/>
            <p:cNvSpPr/>
            <p:nvPr/>
          </p:nvSpPr>
          <p:spPr>
            <a:xfrm>
              <a:off x="5112743" y="3968425"/>
              <a:ext cx="138347" cy="201925"/>
            </a:xfrm>
            <a:custGeom>
              <a:avLst/>
              <a:gdLst/>
              <a:ahLst/>
              <a:cxnLst/>
              <a:rect l="l" t="t" r="r" b="b"/>
              <a:pathLst>
                <a:path w="2250" h="3284" fill="none" extrusionOk="0">
                  <a:moveTo>
                    <a:pt x="2249" y="1"/>
                  </a:moveTo>
                  <a:lnTo>
                    <a:pt x="0" y="328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8"/>
            <p:cNvSpPr/>
            <p:nvPr/>
          </p:nvSpPr>
          <p:spPr>
            <a:xfrm>
              <a:off x="5262219" y="3968425"/>
              <a:ext cx="142098" cy="205676"/>
            </a:xfrm>
            <a:custGeom>
              <a:avLst/>
              <a:gdLst/>
              <a:ahLst/>
              <a:cxnLst/>
              <a:rect l="l" t="t" r="r" b="b"/>
              <a:pathLst>
                <a:path w="2311" h="3345" fill="none" extrusionOk="0">
                  <a:moveTo>
                    <a:pt x="2311"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8"/>
            <p:cNvSpPr/>
            <p:nvPr/>
          </p:nvSpPr>
          <p:spPr>
            <a:xfrm>
              <a:off x="5413601" y="3968425"/>
              <a:ext cx="147693" cy="205676"/>
            </a:xfrm>
            <a:custGeom>
              <a:avLst/>
              <a:gdLst/>
              <a:ahLst/>
              <a:cxnLst/>
              <a:rect l="l" t="t" r="r" b="b"/>
              <a:pathLst>
                <a:path w="2402" h="3345" fill="none" extrusionOk="0">
                  <a:moveTo>
                    <a:pt x="2402"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8"/>
            <p:cNvSpPr/>
            <p:nvPr/>
          </p:nvSpPr>
          <p:spPr>
            <a:xfrm>
              <a:off x="5579925" y="3968425"/>
              <a:ext cx="134658" cy="205676"/>
            </a:xfrm>
            <a:custGeom>
              <a:avLst/>
              <a:gdLst/>
              <a:ahLst/>
              <a:cxnLst/>
              <a:rect l="l" t="t" r="r" b="b"/>
              <a:pathLst>
                <a:path w="2190" h="3345" fill="none" extrusionOk="0">
                  <a:moveTo>
                    <a:pt x="2189"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8"/>
            <p:cNvSpPr/>
            <p:nvPr/>
          </p:nvSpPr>
          <p:spPr>
            <a:xfrm>
              <a:off x="5731307" y="3968425"/>
              <a:ext cx="138408" cy="205676"/>
            </a:xfrm>
            <a:custGeom>
              <a:avLst/>
              <a:gdLst/>
              <a:ahLst/>
              <a:cxnLst/>
              <a:rect l="l" t="t" r="r" b="b"/>
              <a:pathLst>
                <a:path w="2251" h="3345" fill="none" extrusionOk="0">
                  <a:moveTo>
                    <a:pt x="2250"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8"/>
            <p:cNvSpPr/>
            <p:nvPr/>
          </p:nvSpPr>
          <p:spPr>
            <a:xfrm>
              <a:off x="5880845" y="3968425"/>
              <a:ext cx="144004" cy="205676"/>
            </a:xfrm>
            <a:custGeom>
              <a:avLst/>
              <a:gdLst/>
              <a:ahLst/>
              <a:cxnLst/>
              <a:rect l="l" t="t" r="r" b="b"/>
              <a:pathLst>
                <a:path w="2342" h="3345" fill="none" extrusionOk="0">
                  <a:moveTo>
                    <a:pt x="2341"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8"/>
            <p:cNvSpPr/>
            <p:nvPr/>
          </p:nvSpPr>
          <p:spPr>
            <a:xfrm>
              <a:off x="6034133" y="3968425"/>
              <a:ext cx="143942" cy="205676"/>
            </a:xfrm>
            <a:custGeom>
              <a:avLst/>
              <a:gdLst/>
              <a:ahLst/>
              <a:cxnLst/>
              <a:rect l="l" t="t" r="r" b="b"/>
              <a:pathLst>
                <a:path w="2341" h="3345" fill="none" extrusionOk="0">
                  <a:moveTo>
                    <a:pt x="2341"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9" name="Google Shape;809;p2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
  <p:cSld name="CUSTOM_1">
    <p:spTree>
      <p:nvGrpSpPr>
        <p:cNvPr id="1" name="Shape 810"/>
        <p:cNvGrpSpPr/>
        <p:nvPr/>
      </p:nvGrpSpPr>
      <p:grpSpPr>
        <a:xfrm>
          <a:off x="0" y="0"/>
          <a:ext cx="0" cy="0"/>
          <a:chOff x="0" y="0"/>
          <a:chExt cx="0" cy="0"/>
        </a:xfrm>
      </p:grpSpPr>
      <p:sp>
        <p:nvSpPr>
          <p:cNvPr id="811" name="Google Shape;811;p29"/>
          <p:cNvSpPr txBox="1">
            <a:spLocks noGrp="1"/>
          </p:cNvSpPr>
          <p:nvPr>
            <p:ph type="title"/>
          </p:nvPr>
        </p:nvSpPr>
        <p:spPr>
          <a:xfrm>
            <a:off x="1875150" y="1273938"/>
            <a:ext cx="5369700" cy="1366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7800">
                <a:solidFill>
                  <a:schemeClr val="dk2"/>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12" name="Google Shape;812;p29"/>
          <p:cNvSpPr txBox="1">
            <a:spLocks noGrp="1"/>
          </p:cNvSpPr>
          <p:nvPr>
            <p:ph type="subTitle" idx="1"/>
          </p:nvPr>
        </p:nvSpPr>
        <p:spPr>
          <a:xfrm>
            <a:off x="1875150" y="2697138"/>
            <a:ext cx="5393700" cy="10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solidFill>
                  <a:schemeClr val="lt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813" name="Google Shape;813;p29"/>
          <p:cNvGrpSpPr/>
          <p:nvPr/>
        </p:nvGrpSpPr>
        <p:grpSpPr>
          <a:xfrm>
            <a:off x="-385150" y="3176300"/>
            <a:ext cx="2560275" cy="1391125"/>
            <a:chOff x="-385150" y="3176300"/>
            <a:chExt cx="2560275" cy="1391125"/>
          </a:xfrm>
        </p:grpSpPr>
        <p:sp>
          <p:nvSpPr>
            <p:cNvPr id="814" name="Google Shape;814;p29"/>
            <p:cNvSpPr/>
            <p:nvPr/>
          </p:nvSpPr>
          <p:spPr>
            <a:xfrm>
              <a:off x="2061394" y="4453694"/>
              <a:ext cx="113731" cy="113731"/>
            </a:xfrm>
            <a:custGeom>
              <a:avLst/>
              <a:gdLst/>
              <a:ahLst/>
              <a:cxnLst/>
              <a:rect l="l" t="t" r="r" b="b"/>
              <a:pathLst>
                <a:path w="1199" h="1199" extrusionOk="0">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9"/>
            <p:cNvSpPr/>
            <p:nvPr/>
          </p:nvSpPr>
          <p:spPr>
            <a:xfrm>
              <a:off x="-385150" y="3176300"/>
              <a:ext cx="2503508" cy="1334325"/>
            </a:xfrm>
            <a:custGeom>
              <a:avLst/>
              <a:gdLst/>
              <a:ahLst/>
              <a:cxnLst/>
              <a:rect l="l" t="t" r="r" b="b"/>
              <a:pathLst>
                <a:path w="26393" h="14067" fill="none" extrusionOk="0">
                  <a:moveTo>
                    <a:pt x="0" y="0"/>
                  </a:moveTo>
                  <a:lnTo>
                    <a:pt x="14066" y="14067"/>
                  </a:lnTo>
                  <a:lnTo>
                    <a:pt x="26392" y="14067"/>
                  </a:lnTo>
                </a:path>
              </a:pathLst>
            </a:custGeom>
            <a:noFill/>
            <a:ln w="19050" cap="flat" cmpd="sng">
              <a:solidFill>
                <a:schemeClr val="dk2"/>
              </a:solidFill>
              <a:prstDash val="solid"/>
              <a:miter lim="28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29"/>
          <p:cNvGrpSpPr/>
          <p:nvPr/>
        </p:nvGrpSpPr>
        <p:grpSpPr>
          <a:xfrm>
            <a:off x="6740375" y="4464575"/>
            <a:ext cx="1532575" cy="205676"/>
            <a:chOff x="4645500" y="3968425"/>
            <a:chExt cx="1532575" cy="205676"/>
          </a:xfrm>
        </p:grpSpPr>
        <p:sp>
          <p:nvSpPr>
            <p:cNvPr id="817" name="Google Shape;817;p29"/>
            <p:cNvSpPr/>
            <p:nvPr/>
          </p:nvSpPr>
          <p:spPr>
            <a:xfrm>
              <a:off x="4645500" y="3968425"/>
              <a:ext cx="142098" cy="205676"/>
            </a:xfrm>
            <a:custGeom>
              <a:avLst/>
              <a:gdLst/>
              <a:ahLst/>
              <a:cxnLst/>
              <a:rect l="l" t="t" r="r" b="b"/>
              <a:pathLst>
                <a:path w="2311" h="3345" fill="none" extrusionOk="0">
                  <a:moveTo>
                    <a:pt x="2310"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9"/>
            <p:cNvSpPr/>
            <p:nvPr/>
          </p:nvSpPr>
          <p:spPr>
            <a:xfrm>
              <a:off x="4804322" y="3968425"/>
              <a:ext cx="138347" cy="201925"/>
            </a:xfrm>
            <a:custGeom>
              <a:avLst/>
              <a:gdLst/>
              <a:ahLst/>
              <a:cxnLst/>
              <a:rect l="l" t="t" r="r" b="b"/>
              <a:pathLst>
                <a:path w="2250" h="3284" fill="none" extrusionOk="0">
                  <a:moveTo>
                    <a:pt x="2250" y="1"/>
                  </a:moveTo>
                  <a:lnTo>
                    <a:pt x="1" y="328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9"/>
            <p:cNvSpPr/>
            <p:nvPr/>
          </p:nvSpPr>
          <p:spPr>
            <a:xfrm>
              <a:off x="4953860" y="3968425"/>
              <a:ext cx="142098" cy="205676"/>
            </a:xfrm>
            <a:custGeom>
              <a:avLst/>
              <a:gdLst/>
              <a:ahLst/>
              <a:cxnLst/>
              <a:rect l="l" t="t" r="r" b="b"/>
              <a:pathLst>
                <a:path w="2311" h="3345" fill="none" extrusionOk="0">
                  <a:moveTo>
                    <a:pt x="2310"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9"/>
            <p:cNvSpPr/>
            <p:nvPr/>
          </p:nvSpPr>
          <p:spPr>
            <a:xfrm>
              <a:off x="5112743" y="3968425"/>
              <a:ext cx="138347" cy="201925"/>
            </a:xfrm>
            <a:custGeom>
              <a:avLst/>
              <a:gdLst/>
              <a:ahLst/>
              <a:cxnLst/>
              <a:rect l="l" t="t" r="r" b="b"/>
              <a:pathLst>
                <a:path w="2250" h="3284" fill="none" extrusionOk="0">
                  <a:moveTo>
                    <a:pt x="2249" y="1"/>
                  </a:moveTo>
                  <a:lnTo>
                    <a:pt x="0" y="328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9"/>
            <p:cNvSpPr/>
            <p:nvPr/>
          </p:nvSpPr>
          <p:spPr>
            <a:xfrm>
              <a:off x="5262219" y="3968425"/>
              <a:ext cx="142098" cy="205676"/>
            </a:xfrm>
            <a:custGeom>
              <a:avLst/>
              <a:gdLst/>
              <a:ahLst/>
              <a:cxnLst/>
              <a:rect l="l" t="t" r="r" b="b"/>
              <a:pathLst>
                <a:path w="2311" h="3345" fill="none" extrusionOk="0">
                  <a:moveTo>
                    <a:pt x="2311"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9"/>
            <p:cNvSpPr/>
            <p:nvPr/>
          </p:nvSpPr>
          <p:spPr>
            <a:xfrm>
              <a:off x="5413601" y="3968425"/>
              <a:ext cx="147693" cy="205676"/>
            </a:xfrm>
            <a:custGeom>
              <a:avLst/>
              <a:gdLst/>
              <a:ahLst/>
              <a:cxnLst/>
              <a:rect l="l" t="t" r="r" b="b"/>
              <a:pathLst>
                <a:path w="2402" h="3345" fill="none" extrusionOk="0">
                  <a:moveTo>
                    <a:pt x="2402"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9"/>
            <p:cNvSpPr/>
            <p:nvPr/>
          </p:nvSpPr>
          <p:spPr>
            <a:xfrm>
              <a:off x="5579925" y="3968425"/>
              <a:ext cx="134658" cy="205676"/>
            </a:xfrm>
            <a:custGeom>
              <a:avLst/>
              <a:gdLst/>
              <a:ahLst/>
              <a:cxnLst/>
              <a:rect l="l" t="t" r="r" b="b"/>
              <a:pathLst>
                <a:path w="2190" h="3345" fill="none" extrusionOk="0">
                  <a:moveTo>
                    <a:pt x="2189"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9"/>
            <p:cNvSpPr/>
            <p:nvPr/>
          </p:nvSpPr>
          <p:spPr>
            <a:xfrm>
              <a:off x="5731307" y="3968425"/>
              <a:ext cx="138408" cy="205676"/>
            </a:xfrm>
            <a:custGeom>
              <a:avLst/>
              <a:gdLst/>
              <a:ahLst/>
              <a:cxnLst/>
              <a:rect l="l" t="t" r="r" b="b"/>
              <a:pathLst>
                <a:path w="2251" h="3345" fill="none" extrusionOk="0">
                  <a:moveTo>
                    <a:pt x="2250"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9"/>
            <p:cNvSpPr/>
            <p:nvPr/>
          </p:nvSpPr>
          <p:spPr>
            <a:xfrm>
              <a:off x="5880845" y="3968425"/>
              <a:ext cx="144004" cy="205676"/>
            </a:xfrm>
            <a:custGeom>
              <a:avLst/>
              <a:gdLst/>
              <a:ahLst/>
              <a:cxnLst/>
              <a:rect l="l" t="t" r="r" b="b"/>
              <a:pathLst>
                <a:path w="2342" h="3345" fill="none" extrusionOk="0">
                  <a:moveTo>
                    <a:pt x="2341"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9"/>
            <p:cNvSpPr/>
            <p:nvPr/>
          </p:nvSpPr>
          <p:spPr>
            <a:xfrm>
              <a:off x="6034133" y="3968425"/>
              <a:ext cx="143942" cy="205676"/>
            </a:xfrm>
            <a:custGeom>
              <a:avLst/>
              <a:gdLst/>
              <a:ahLst/>
              <a:cxnLst/>
              <a:rect l="l" t="t" r="r" b="b"/>
              <a:pathLst>
                <a:path w="2341" h="3345" fill="none" extrusionOk="0">
                  <a:moveTo>
                    <a:pt x="2341"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 name="Google Shape;827;p29"/>
          <p:cNvGrpSpPr/>
          <p:nvPr/>
        </p:nvGrpSpPr>
        <p:grpSpPr>
          <a:xfrm>
            <a:off x="6040392" y="334012"/>
            <a:ext cx="3096337" cy="96586"/>
            <a:chOff x="6040392" y="334012"/>
            <a:chExt cx="3096337" cy="96586"/>
          </a:xfrm>
        </p:grpSpPr>
        <p:sp>
          <p:nvSpPr>
            <p:cNvPr id="828" name="Google Shape;828;p29"/>
            <p:cNvSpPr/>
            <p:nvPr/>
          </p:nvSpPr>
          <p:spPr>
            <a:xfrm>
              <a:off x="6232650" y="376650"/>
              <a:ext cx="2904078" cy="11300"/>
            </a:xfrm>
            <a:custGeom>
              <a:avLst/>
              <a:gdLst/>
              <a:ahLst/>
              <a:cxnLst/>
              <a:rect l="l" t="t" r="r" b="b"/>
              <a:pathLst>
                <a:path w="21703" h="335" extrusionOk="0">
                  <a:moveTo>
                    <a:pt x="0" y="0"/>
                  </a:moveTo>
                  <a:lnTo>
                    <a:pt x="0" y="335"/>
                  </a:lnTo>
                  <a:lnTo>
                    <a:pt x="21703" y="335"/>
                  </a:lnTo>
                  <a:lnTo>
                    <a:pt x="2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9"/>
            <p:cNvSpPr/>
            <p:nvPr/>
          </p:nvSpPr>
          <p:spPr>
            <a:xfrm>
              <a:off x="6040392" y="3340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 name="Google Shape;830;p29"/>
          <p:cNvGrpSpPr/>
          <p:nvPr/>
        </p:nvGrpSpPr>
        <p:grpSpPr>
          <a:xfrm>
            <a:off x="5803825" y="519225"/>
            <a:ext cx="3308375" cy="113725"/>
            <a:chOff x="5803825" y="519225"/>
            <a:chExt cx="3308375" cy="113725"/>
          </a:xfrm>
        </p:grpSpPr>
        <p:sp>
          <p:nvSpPr>
            <p:cNvPr id="831" name="Google Shape;831;p29"/>
            <p:cNvSpPr/>
            <p:nvPr/>
          </p:nvSpPr>
          <p:spPr>
            <a:xfrm flipH="1">
              <a:off x="6691250" y="519225"/>
              <a:ext cx="2420950" cy="113725"/>
            </a:xfrm>
            <a:custGeom>
              <a:avLst/>
              <a:gdLst/>
              <a:ahLst/>
              <a:cxnLst/>
              <a:rect l="l" t="t" r="r" b="b"/>
              <a:pathLst>
                <a:path w="12013" h="1485" extrusionOk="0">
                  <a:moveTo>
                    <a:pt x="1" y="1"/>
                  </a:moveTo>
                  <a:lnTo>
                    <a:pt x="1" y="1484"/>
                  </a:lnTo>
                  <a:lnTo>
                    <a:pt x="12013" y="1484"/>
                  </a:lnTo>
                  <a:lnTo>
                    <a:pt x="120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9"/>
            <p:cNvSpPr/>
            <p:nvPr/>
          </p:nvSpPr>
          <p:spPr>
            <a:xfrm flipH="1">
              <a:off x="6232647" y="519225"/>
              <a:ext cx="132725" cy="113725"/>
            </a:xfrm>
            <a:custGeom>
              <a:avLst/>
              <a:gdLst/>
              <a:ahLst/>
              <a:cxnLst/>
              <a:rect l="l" t="t" r="r" b="b"/>
              <a:pathLst>
                <a:path w="1057" h="1485" extrusionOk="0">
                  <a:moveTo>
                    <a:pt x="1" y="1"/>
                  </a:moveTo>
                  <a:lnTo>
                    <a:pt x="1" y="1484"/>
                  </a:lnTo>
                  <a:lnTo>
                    <a:pt x="1056" y="1484"/>
                  </a:lnTo>
                  <a:lnTo>
                    <a:pt x="10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9"/>
            <p:cNvSpPr/>
            <p:nvPr/>
          </p:nvSpPr>
          <p:spPr>
            <a:xfrm flipH="1">
              <a:off x="5803825" y="519225"/>
              <a:ext cx="132725" cy="113725"/>
            </a:xfrm>
            <a:custGeom>
              <a:avLst/>
              <a:gdLst/>
              <a:ahLst/>
              <a:cxnLst/>
              <a:rect l="l" t="t" r="r" b="b"/>
              <a:pathLst>
                <a:path w="1028" h="1485" extrusionOk="0">
                  <a:moveTo>
                    <a:pt x="0" y="1"/>
                  </a:moveTo>
                  <a:lnTo>
                    <a:pt x="0" y="1484"/>
                  </a:lnTo>
                  <a:lnTo>
                    <a:pt x="1027" y="1484"/>
                  </a:lnTo>
                  <a:lnTo>
                    <a:pt x="10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34;p29"/>
          <p:cNvGrpSpPr/>
          <p:nvPr/>
        </p:nvGrpSpPr>
        <p:grpSpPr>
          <a:xfrm>
            <a:off x="2695462" y="4281600"/>
            <a:ext cx="521776" cy="1399525"/>
            <a:chOff x="5413425" y="4281600"/>
            <a:chExt cx="521776" cy="1399525"/>
          </a:xfrm>
        </p:grpSpPr>
        <p:sp>
          <p:nvSpPr>
            <p:cNvPr id="835" name="Google Shape;835;p29"/>
            <p:cNvSpPr/>
            <p:nvPr/>
          </p:nvSpPr>
          <p:spPr>
            <a:xfrm>
              <a:off x="5413425" y="4281600"/>
              <a:ext cx="194335" cy="1066710"/>
            </a:xfrm>
            <a:custGeom>
              <a:avLst/>
              <a:gdLst/>
              <a:ahLst/>
              <a:cxnLst/>
              <a:rect l="l" t="t" r="r" b="b"/>
              <a:pathLst>
                <a:path w="1368" h="7509" extrusionOk="0">
                  <a:moveTo>
                    <a:pt x="0" y="1"/>
                  </a:moveTo>
                  <a:lnTo>
                    <a:pt x="0" y="7509"/>
                  </a:lnTo>
                  <a:lnTo>
                    <a:pt x="1368" y="7509"/>
                  </a:lnTo>
                  <a:lnTo>
                    <a:pt x="13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9"/>
            <p:cNvSpPr/>
            <p:nvPr/>
          </p:nvSpPr>
          <p:spPr>
            <a:xfrm>
              <a:off x="5740866" y="4614415"/>
              <a:ext cx="194335" cy="1066710"/>
            </a:xfrm>
            <a:custGeom>
              <a:avLst/>
              <a:gdLst/>
              <a:ahLst/>
              <a:cxnLst/>
              <a:rect l="l" t="t" r="r" b="b"/>
              <a:pathLst>
                <a:path w="1368" h="7509" extrusionOk="0">
                  <a:moveTo>
                    <a:pt x="0" y="0"/>
                  </a:moveTo>
                  <a:lnTo>
                    <a:pt x="0" y="7508"/>
                  </a:lnTo>
                  <a:lnTo>
                    <a:pt x="1368" y="7508"/>
                  </a:lnTo>
                  <a:lnTo>
                    <a:pt x="13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837"/>
        <p:cNvGrpSpPr/>
        <p:nvPr/>
      </p:nvGrpSpPr>
      <p:grpSpPr>
        <a:xfrm>
          <a:off x="0" y="0"/>
          <a:ext cx="0" cy="0"/>
          <a:chOff x="0" y="0"/>
          <a:chExt cx="0" cy="0"/>
        </a:xfrm>
      </p:grpSpPr>
      <p:sp>
        <p:nvSpPr>
          <p:cNvPr id="838" name="Google Shape;838;p3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39" name="Google Shape;839;p30"/>
          <p:cNvSpPr txBox="1">
            <a:spLocks noGrp="1"/>
          </p:cNvSpPr>
          <p:nvPr>
            <p:ph type="subTitle" idx="1"/>
          </p:nvPr>
        </p:nvSpPr>
        <p:spPr>
          <a:xfrm>
            <a:off x="713225" y="1349300"/>
            <a:ext cx="7717500" cy="3446700"/>
          </a:xfrm>
          <a:prstGeom prst="rect">
            <a:avLst/>
          </a:prstGeom>
        </p:spPr>
        <p:txBody>
          <a:bodyPr spcFirstLastPara="1" wrap="square" lIns="91425" tIns="91425" rIns="91425" bIns="91425" anchor="t" anchorCtr="0">
            <a:noAutofit/>
          </a:bodyPr>
          <a:lstStyle>
            <a:lvl1pPr lvl="0">
              <a:spcBef>
                <a:spcPts val="0"/>
              </a:spcBef>
              <a:spcAft>
                <a:spcPts val="0"/>
              </a:spcAft>
              <a:buSzPts val="1600"/>
              <a:buChar char="●"/>
              <a:defRPr sz="16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grpSp>
        <p:nvGrpSpPr>
          <p:cNvPr id="840" name="Google Shape;840;p30"/>
          <p:cNvGrpSpPr/>
          <p:nvPr/>
        </p:nvGrpSpPr>
        <p:grpSpPr>
          <a:xfrm>
            <a:off x="284150" y="1467550"/>
            <a:ext cx="139449" cy="2312225"/>
            <a:chOff x="436550" y="342200"/>
            <a:chExt cx="139449" cy="2312225"/>
          </a:xfrm>
        </p:grpSpPr>
        <p:sp>
          <p:nvSpPr>
            <p:cNvPr id="841" name="Google Shape;841;p30"/>
            <p:cNvSpPr/>
            <p:nvPr/>
          </p:nvSpPr>
          <p:spPr>
            <a:xfrm>
              <a:off x="436550" y="342200"/>
              <a:ext cx="137565" cy="42023"/>
            </a:xfrm>
            <a:custGeom>
              <a:avLst/>
              <a:gdLst/>
              <a:ahLst/>
              <a:cxnLst/>
              <a:rect l="l" t="t" r="r" b="b"/>
              <a:pathLst>
                <a:path w="2190" h="669" extrusionOk="0">
                  <a:moveTo>
                    <a:pt x="1" y="0"/>
                  </a:moveTo>
                  <a:lnTo>
                    <a:pt x="1" y="669"/>
                  </a:lnTo>
                  <a:lnTo>
                    <a:pt x="2189" y="669"/>
                  </a:lnTo>
                  <a:lnTo>
                    <a:pt x="2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0"/>
            <p:cNvSpPr/>
            <p:nvPr/>
          </p:nvSpPr>
          <p:spPr>
            <a:xfrm>
              <a:off x="438497" y="481587"/>
              <a:ext cx="137502" cy="2033447"/>
            </a:xfrm>
            <a:custGeom>
              <a:avLst/>
              <a:gdLst/>
              <a:ahLst/>
              <a:cxnLst/>
              <a:rect l="l" t="t" r="r" b="b"/>
              <a:pathLst>
                <a:path w="2189" h="32372" extrusionOk="0">
                  <a:moveTo>
                    <a:pt x="0" y="0"/>
                  </a:moveTo>
                  <a:lnTo>
                    <a:pt x="0" y="1246"/>
                  </a:lnTo>
                  <a:lnTo>
                    <a:pt x="2189" y="1246"/>
                  </a:lnTo>
                  <a:lnTo>
                    <a:pt x="2189" y="0"/>
                  </a:lnTo>
                  <a:close/>
                  <a:moveTo>
                    <a:pt x="0" y="2857"/>
                  </a:moveTo>
                  <a:lnTo>
                    <a:pt x="0" y="4104"/>
                  </a:lnTo>
                  <a:lnTo>
                    <a:pt x="2189" y="4104"/>
                  </a:lnTo>
                  <a:lnTo>
                    <a:pt x="2189" y="2857"/>
                  </a:lnTo>
                  <a:close/>
                  <a:moveTo>
                    <a:pt x="0" y="5654"/>
                  </a:moveTo>
                  <a:lnTo>
                    <a:pt x="0" y="6900"/>
                  </a:lnTo>
                  <a:lnTo>
                    <a:pt x="2189" y="6900"/>
                  </a:lnTo>
                  <a:lnTo>
                    <a:pt x="2189" y="5654"/>
                  </a:lnTo>
                  <a:close/>
                  <a:moveTo>
                    <a:pt x="0" y="8481"/>
                  </a:moveTo>
                  <a:lnTo>
                    <a:pt x="0" y="9727"/>
                  </a:lnTo>
                  <a:lnTo>
                    <a:pt x="2189" y="9727"/>
                  </a:lnTo>
                  <a:lnTo>
                    <a:pt x="2189" y="8481"/>
                  </a:lnTo>
                  <a:close/>
                  <a:moveTo>
                    <a:pt x="0" y="11338"/>
                  </a:moveTo>
                  <a:lnTo>
                    <a:pt x="0" y="12584"/>
                  </a:lnTo>
                  <a:lnTo>
                    <a:pt x="2189" y="12584"/>
                  </a:lnTo>
                  <a:lnTo>
                    <a:pt x="2189" y="11338"/>
                  </a:lnTo>
                  <a:close/>
                  <a:moveTo>
                    <a:pt x="0" y="14134"/>
                  </a:moveTo>
                  <a:lnTo>
                    <a:pt x="0" y="15380"/>
                  </a:lnTo>
                  <a:lnTo>
                    <a:pt x="2189" y="15380"/>
                  </a:lnTo>
                  <a:lnTo>
                    <a:pt x="2189" y="14134"/>
                  </a:lnTo>
                  <a:close/>
                  <a:moveTo>
                    <a:pt x="0" y="16991"/>
                  </a:moveTo>
                  <a:lnTo>
                    <a:pt x="0" y="18237"/>
                  </a:lnTo>
                  <a:lnTo>
                    <a:pt x="2189" y="18237"/>
                  </a:lnTo>
                  <a:lnTo>
                    <a:pt x="2189" y="16991"/>
                  </a:lnTo>
                  <a:close/>
                  <a:moveTo>
                    <a:pt x="0" y="19788"/>
                  </a:moveTo>
                  <a:lnTo>
                    <a:pt x="0" y="21064"/>
                  </a:lnTo>
                  <a:lnTo>
                    <a:pt x="2189" y="21064"/>
                  </a:lnTo>
                  <a:lnTo>
                    <a:pt x="2189" y="19788"/>
                  </a:lnTo>
                  <a:close/>
                  <a:moveTo>
                    <a:pt x="0" y="22614"/>
                  </a:moveTo>
                  <a:lnTo>
                    <a:pt x="0" y="23861"/>
                  </a:lnTo>
                  <a:lnTo>
                    <a:pt x="2189" y="23861"/>
                  </a:lnTo>
                  <a:lnTo>
                    <a:pt x="2189" y="22614"/>
                  </a:lnTo>
                  <a:close/>
                  <a:moveTo>
                    <a:pt x="0" y="25472"/>
                  </a:moveTo>
                  <a:lnTo>
                    <a:pt x="0" y="26718"/>
                  </a:lnTo>
                  <a:lnTo>
                    <a:pt x="2189" y="26718"/>
                  </a:lnTo>
                  <a:lnTo>
                    <a:pt x="2189" y="25472"/>
                  </a:lnTo>
                  <a:close/>
                  <a:moveTo>
                    <a:pt x="0" y="28268"/>
                  </a:moveTo>
                  <a:lnTo>
                    <a:pt x="0" y="29514"/>
                  </a:lnTo>
                  <a:lnTo>
                    <a:pt x="2189" y="29514"/>
                  </a:lnTo>
                  <a:lnTo>
                    <a:pt x="2189" y="28268"/>
                  </a:lnTo>
                  <a:close/>
                  <a:moveTo>
                    <a:pt x="0" y="31125"/>
                  </a:moveTo>
                  <a:lnTo>
                    <a:pt x="0" y="32371"/>
                  </a:lnTo>
                  <a:lnTo>
                    <a:pt x="2189" y="32371"/>
                  </a:lnTo>
                  <a:lnTo>
                    <a:pt x="2189" y="3112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0"/>
            <p:cNvSpPr/>
            <p:nvPr/>
          </p:nvSpPr>
          <p:spPr>
            <a:xfrm>
              <a:off x="436550" y="2612339"/>
              <a:ext cx="137565" cy="42086"/>
            </a:xfrm>
            <a:custGeom>
              <a:avLst/>
              <a:gdLst/>
              <a:ahLst/>
              <a:cxnLst/>
              <a:rect l="l" t="t" r="r" b="b"/>
              <a:pathLst>
                <a:path w="2190" h="670" extrusionOk="0">
                  <a:moveTo>
                    <a:pt x="1" y="1"/>
                  </a:moveTo>
                  <a:lnTo>
                    <a:pt x="1" y="669"/>
                  </a:lnTo>
                  <a:lnTo>
                    <a:pt x="2189" y="669"/>
                  </a:lnTo>
                  <a:lnTo>
                    <a:pt x="21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 name="Google Shape;844;p30"/>
          <p:cNvGrpSpPr/>
          <p:nvPr/>
        </p:nvGrpSpPr>
        <p:grpSpPr>
          <a:xfrm flipH="1">
            <a:off x="7186575" y="4588613"/>
            <a:ext cx="1957428" cy="109720"/>
            <a:chOff x="0" y="4176650"/>
            <a:chExt cx="1957428" cy="109720"/>
          </a:xfrm>
        </p:grpSpPr>
        <p:sp>
          <p:nvSpPr>
            <p:cNvPr id="845" name="Google Shape;845;p30"/>
            <p:cNvSpPr/>
            <p:nvPr/>
          </p:nvSpPr>
          <p:spPr>
            <a:xfrm>
              <a:off x="0" y="4176650"/>
              <a:ext cx="1770354" cy="109720"/>
            </a:xfrm>
            <a:custGeom>
              <a:avLst/>
              <a:gdLst/>
              <a:ahLst/>
              <a:cxnLst/>
              <a:rect l="l" t="t" r="r" b="b"/>
              <a:pathLst>
                <a:path w="31399" h="1946" extrusionOk="0">
                  <a:moveTo>
                    <a:pt x="0" y="1"/>
                  </a:moveTo>
                  <a:lnTo>
                    <a:pt x="0" y="1946"/>
                  </a:lnTo>
                  <a:lnTo>
                    <a:pt x="1216" y="1946"/>
                  </a:lnTo>
                  <a:lnTo>
                    <a:pt x="1216" y="1"/>
                  </a:lnTo>
                  <a:close/>
                  <a:moveTo>
                    <a:pt x="2584" y="1"/>
                  </a:moveTo>
                  <a:lnTo>
                    <a:pt x="2584" y="1946"/>
                  </a:lnTo>
                  <a:lnTo>
                    <a:pt x="3678" y="1946"/>
                  </a:lnTo>
                  <a:lnTo>
                    <a:pt x="3678" y="1"/>
                  </a:lnTo>
                  <a:close/>
                  <a:moveTo>
                    <a:pt x="4499" y="1"/>
                  </a:moveTo>
                  <a:lnTo>
                    <a:pt x="4499" y="1946"/>
                  </a:lnTo>
                  <a:lnTo>
                    <a:pt x="31399" y="1946"/>
                  </a:lnTo>
                  <a:lnTo>
                    <a:pt x="294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0"/>
            <p:cNvSpPr/>
            <p:nvPr/>
          </p:nvSpPr>
          <p:spPr>
            <a:xfrm>
              <a:off x="1860842" y="417666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 name="Google Shape;847;p30"/>
          <p:cNvGrpSpPr/>
          <p:nvPr/>
        </p:nvGrpSpPr>
        <p:grpSpPr>
          <a:xfrm>
            <a:off x="6007692" y="1366975"/>
            <a:ext cx="3129036" cy="164400"/>
            <a:chOff x="6007692" y="300175"/>
            <a:chExt cx="3129036" cy="164400"/>
          </a:xfrm>
        </p:grpSpPr>
        <p:grpSp>
          <p:nvGrpSpPr>
            <p:cNvPr id="848" name="Google Shape;848;p30"/>
            <p:cNvGrpSpPr/>
            <p:nvPr/>
          </p:nvGrpSpPr>
          <p:grpSpPr>
            <a:xfrm>
              <a:off x="6040392" y="334012"/>
              <a:ext cx="3096337" cy="96586"/>
              <a:chOff x="6040392" y="334012"/>
              <a:chExt cx="3096337" cy="96586"/>
            </a:xfrm>
          </p:grpSpPr>
          <p:sp>
            <p:nvSpPr>
              <p:cNvPr id="849" name="Google Shape;849;p30"/>
              <p:cNvSpPr/>
              <p:nvPr/>
            </p:nvSpPr>
            <p:spPr>
              <a:xfrm>
                <a:off x="6232650" y="376650"/>
                <a:ext cx="2904078" cy="11300"/>
              </a:xfrm>
              <a:custGeom>
                <a:avLst/>
                <a:gdLst/>
                <a:ahLst/>
                <a:cxnLst/>
                <a:rect l="l" t="t" r="r" b="b"/>
                <a:pathLst>
                  <a:path w="21703" h="335" extrusionOk="0">
                    <a:moveTo>
                      <a:pt x="0" y="0"/>
                    </a:moveTo>
                    <a:lnTo>
                      <a:pt x="0" y="335"/>
                    </a:lnTo>
                    <a:lnTo>
                      <a:pt x="21703" y="335"/>
                    </a:lnTo>
                    <a:lnTo>
                      <a:pt x="2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0"/>
              <p:cNvSpPr/>
              <p:nvPr/>
            </p:nvSpPr>
            <p:spPr>
              <a:xfrm>
                <a:off x="6040392" y="3340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1" name="Google Shape;851;p30"/>
            <p:cNvSpPr/>
            <p:nvPr/>
          </p:nvSpPr>
          <p:spPr>
            <a:xfrm>
              <a:off x="6007692" y="300175"/>
              <a:ext cx="164400" cy="1644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 name="Google Shape;852;p30"/>
          <p:cNvGrpSpPr/>
          <p:nvPr/>
        </p:nvGrpSpPr>
        <p:grpSpPr>
          <a:xfrm>
            <a:off x="4121500" y="4616713"/>
            <a:ext cx="895950" cy="53525"/>
            <a:chOff x="4112025" y="3997975"/>
            <a:chExt cx="895950" cy="53525"/>
          </a:xfrm>
        </p:grpSpPr>
        <p:sp>
          <p:nvSpPr>
            <p:cNvPr id="853" name="Google Shape;853;p30"/>
            <p:cNvSpPr/>
            <p:nvPr/>
          </p:nvSpPr>
          <p:spPr>
            <a:xfrm>
              <a:off x="4954450" y="3997975"/>
              <a:ext cx="53525" cy="53525"/>
            </a:xfrm>
            <a:custGeom>
              <a:avLst/>
              <a:gdLst/>
              <a:ahLst/>
              <a:cxnLst/>
              <a:rect l="l" t="t" r="r" b="b"/>
              <a:pathLst>
                <a:path w="2141" h="2141" extrusionOk="0">
                  <a:moveTo>
                    <a:pt x="1085" y="1"/>
                  </a:moveTo>
                  <a:cubicBezTo>
                    <a:pt x="457" y="1"/>
                    <a:pt x="0" y="457"/>
                    <a:pt x="0" y="1085"/>
                  </a:cubicBezTo>
                  <a:cubicBezTo>
                    <a:pt x="0" y="1684"/>
                    <a:pt x="514" y="2141"/>
                    <a:pt x="1085" y="2141"/>
                  </a:cubicBezTo>
                  <a:cubicBezTo>
                    <a:pt x="1684" y="2141"/>
                    <a:pt x="2140" y="1684"/>
                    <a:pt x="2140" y="1085"/>
                  </a:cubicBezTo>
                  <a:cubicBezTo>
                    <a:pt x="2140" y="457"/>
                    <a:pt x="1684" y="1"/>
                    <a:pt x="10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0"/>
            <p:cNvSpPr/>
            <p:nvPr/>
          </p:nvSpPr>
          <p:spPr>
            <a:xfrm>
              <a:off x="4744025"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0"/>
            <p:cNvSpPr/>
            <p:nvPr/>
          </p:nvSpPr>
          <p:spPr>
            <a:xfrm>
              <a:off x="4533600"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0"/>
            <p:cNvSpPr/>
            <p:nvPr/>
          </p:nvSpPr>
          <p:spPr>
            <a:xfrm>
              <a:off x="4322450" y="3997975"/>
              <a:ext cx="53525" cy="53525"/>
            </a:xfrm>
            <a:custGeom>
              <a:avLst/>
              <a:gdLst/>
              <a:ahLst/>
              <a:cxnLst/>
              <a:rect l="l" t="t" r="r" b="b"/>
              <a:pathLst>
                <a:path w="2141" h="2141" extrusionOk="0">
                  <a:moveTo>
                    <a:pt x="1057" y="1"/>
                  </a:moveTo>
                  <a:cubicBezTo>
                    <a:pt x="457" y="1"/>
                    <a:pt x="1" y="457"/>
                    <a:pt x="1" y="1085"/>
                  </a:cubicBezTo>
                  <a:cubicBezTo>
                    <a:pt x="1" y="1684"/>
                    <a:pt x="486" y="2141"/>
                    <a:pt x="1057" y="2141"/>
                  </a:cubicBezTo>
                  <a:cubicBezTo>
                    <a:pt x="1684" y="2141"/>
                    <a:pt x="2141" y="1684"/>
                    <a:pt x="2141" y="1085"/>
                  </a:cubicBezTo>
                  <a:cubicBezTo>
                    <a:pt x="2141" y="457"/>
                    <a:pt x="1684" y="1"/>
                    <a:pt x="1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0"/>
            <p:cNvSpPr/>
            <p:nvPr/>
          </p:nvSpPr>
          <p:spPr>
            <a:xfrm>
              <a:off x="4112025" y="3997975"/>
              <a:ext cx="53525" cy="53525"/>
            </a:xfrm>
            <a:custGeom>
              <a:avLst/>
              <a:gdLst/>
              <a:ahLst/>
              <a:cxnLst/>
              <a:rect l="l" t="t" r="r" b="b"/>
              <a:pathLst>
                <a:path w="2141" h="2141" extrusionOk="0">
                  <a:moveTo>
                    <a:pt x="1057" y="1"/>
                  </a:moveTo>
                  <a:cubicBezTo>
                    <a:pt x="457" y="1"/>
                    <a:pt x="1" y="457"/>
                    <a:pt x="1" y="1085"/>
                  </a:cubicBezTo>
                  <a:cubicBezTo>
                    <a:pt x="1" y="1684"/>
                    <a:pt x="457" y="2141"/>
                    <a:pt x="1057" y="2141"/>
                  </a:cubicBezTo>
                  <a:cubicBezTo>
                    <a:pt x="1656" y="2141"/>
                    <a:pt x="2141" y="1684"/>
                    <a:pt x="2141" y="1085"/>
                  </a:cubicBezTo>
                  <a:cubicBezTo>
                    <a:pt x="2141" y="457"/>
                    <a:pt x="1656" y="1"/>
                    <a:pt x="1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2">
  <p:cSld name="CUSTOM_9">
    <p:spTree>
      <p:nvGrpSpPr>
        <p:cNvPr id="1" name="Shape 858"/>
        <p:cNvGrpSpPr/>
        <p:nvPr/>
      </p:nvGrpSpPr>
      <p:grpSpPr>
        <a:xfrm>
          <a:off x="0" y="0"/>
          <a:ext cx="0" cy="0"/>
          <a:chOff x="0" y="0"/>
          <a:chExt cx="0" cy="0"/>
        </a:xfrm>
      </p:grpSpPr>
      <p:grpSp>
        <p:nvGrpSpPr>
          <p:cNvPr id="859" name="Google Shape;859;p31"/>
          <p:cNvGrpSpPr/>
          <p:nvPr/>
        </p:nvGrpSpPr>
        <p:grpSpPr>
          <a:xfrm rot="4677510">
            <a:off x="5704339" y="3826221"/>
            <a:ext cx="2105190" cy="2105190"/>
            <a:chOff x="8125275" y="2967225"/>
            <a:chExt cx="1366476" cy="1366476"/>
          </a:xfrm>
        </p:grpSpPr>
        <p:sp>
          <p:nvSpPr>
            <p:cNvPr id="860" name="Google Shape;860;p31"/>
            <p:cNvSpPr/>
            <p:nvPr/>
          </p:nvSpPr>
          <p:spPr>
            <a:xfrm>
              <a:off x="8180983" y="3100078"/>
              <a:ext cx="1255063" cy="1100827"/>
            </a:xfrm>
            <a:custGeom>
              <a:avLst/>
              <a:gdLst/>
              <a:ahLst/>
              <a:cxnLst/>
              <a:rect l="l" t="t" r="r" b="b"/>
              <a:pathLst>
                <a:path w="23769" h="20848" extrusionOk="0">
                  <a:moveTo>
                    <a:pt x="11868" y="195"/>
                  </a:moveTo>
                  <a:cubicBezTo>
                    <a:pt x="15750" y="195"/>
                    <a:pt x="19471" y="2408"/>
                    <a:pt x="21200" y="6158"/>
                  </a:cubicBezTo>
                  <a:cubicBezTo>
                    <a:pt x="23540" y="11294"/>
                    <a:pt x="21286" y="17400"/>
                    <a:pt x="16150" y="19739"/>
                  </a:cubicBezTo>
                  <a:cubicBezTo>
                    <a:pt x="14764" y="20379"/>
                    <a:pt x="13309" y="20681"/>
                    <a:pt x="11877" y="20681"/>
                  </a:cubicBezTo>
                  <a:cubicBezTo>
                    <a:pt x="8004" y="20681"/>
                    <a:pt x="4298" y="18467"/>
                    <a:pt x="2569" y="14718"/>
                  </a:cubicBezTo>
                  <a:cubicBezTo>
                    <a:pt x="229" y="9582"/>
                    <a:pt x="2454" y="3476"/>
                    <a:pt x="7590" y="1136"/>
                  </a:cubicBezTo>
                  <a:cubicBezTo>
                    <a:pt x="8976" y="497"/>
                    <a:pt x="10433" y="195"/>
                    <a:pt x="11868" y="195"/>
                  </a:cubicBezTo>
                  <a:close/>
                  <a:moveTo>
                    <a:pt x="11846" y="0"/>
                  </a:moveTo>
                  <a:cubicBezTo>
                    <a:pt x="10387" y="0"/>
                    <a:pt x="8908" y="310"/>
                    <a:pt x="7505" y="965"/>
                  </a:cubicBezTo>
                  <a:cubicBezTo>
                    <a:pt x="2283" y="3390"/>
                    <a:pt x="1" y="9582"/>
                    <a:pt x="2397" y="14803"/>
                  </a:cubicBezTo>
                  <a:cubicBezTo>
                    <a:pt x="4167" y="18592"/>
                    <a:pt x="7942" y="20847"/>
                    <a:pt x="11882" y="20847"/>
                  </a:cubicBezTo>
                  <a:cubicBezTo>
                    <a:pt x="13342" y="20847"/>
                    <a:pt x="14824" y="20538"/>
                    <a:pt x="16236" y="19882"/>
                  </a:cubicBezTo>
                  <a:cubicBezTo>
                    <a:pt x="21428" y="17457"/>
                    <a:pt x="23768" y="11265"/>
                    <a:pt x="21343" y="6044"/>
                  </a:cubicBezTo>
                  <a:cubicBezTo>
                    <a:pt x="19573" y="2255"/>
                    <a:pt x="15783" y="0"/>
                    <a:pt x="11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1"/>
            <p:cNvSpPr/>
            <p:nvPr/>
          </p:nvSpPr>
          <p:spPr>
            <a:xfrm>
              <a:off x="8293982" y="3863616"/>
              <a:ext cx="750324" cy="352879"/>
            </a:xfrm>
            <a:custGeom>
              <a:avLst/>
              <a:gdLst/>
              <a:ahLst/>
              <a:cxnLst/>
              <a:rect l="l" t="t" r="r" b="b"/>
              <a:pathLst>
                <a:path w="14210" h="6683" extrusionOk="0">
                  <a:moveTo>
                    <a:pt x="971" y="1"/>
                  </a:moveTo>
                  <a:lnTo>
                    <a:pt x="1" y="429"/>
                  </a:lnTo>
                  <a:cubicBezTo>
                    <a:pt x="1830" y="4358"/>
                    <a:pt x="5690" y="6682"/>
                    <a:pt x="9725" y="6682"/>
                  </a:cubicBezTo>
                  <a:cubicBezTo>
                    <a:pt x="11228" y="6682"/>
                    <a:pt x="12754" y="6360"/>
                    <a:pt x="14210" y="5679"/>
                  </a:cubicBezTo>
                  <a:lnTo>
                    <a:pt x="13782" y="4709"/>
                  </a:lnTo>
                  <a:cubicBezTo>
                    <a:pt x="12470" y="5322"/>
                    <a:pt x="11092" y="5612"/>
                    <a:pt x="9734" y="5612"/>
                  </a:cubicBezTo>
                  <a:cubicBezTo>
                    <a:pt x="6098" y="5612"/>
                    <a:pt x="2612" y="3532"/>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1"/>
            <p:cNvSpPr/>
            <p:nvPr/>
          </p:nvSpPr>
          <p:spPr>
            <a:xfrm>
              <a:off x="8125275" y="2967225"/>
              <a:ext cx="1366476" cy="1366476"/>
            </a:xfrm>
            <a:custGeom>
              <a:avLst/>
              <a:gdLst/>
              <a:ahLst/>
              <a:cxnLst/>
              <a:rect l="l" t="t" r="r" b="b"/>
              <a:pathLst>
                <a:path w="25879" h="25879" extrusionOk="0">
                  <a:moveTo>
                    <a:pt x="12725" y="0"/>
                  </a:moveTo>
                  <a:lnTo>
                    <a:pt x="12725" y="542"/>
                  </a:lnTo>
                  <a:lnTo>
                    <a:pt x="12897" y="542"/>
                  </a:lnTo>
                  <a:lnTo>
                    <a:pt x="12897" y="0"/>
                  </a:lnTo>
                  <a:close/>
                  <a:moveTo>
                    <a:pt x="13610" y="0"/>
                  </a:moveTo>
                  <a:lnTo>
                    <a:pt x="13581" y="542"/>
                  </a:lnTo>
                  <a:lnTo>
                    <a:pt x="13753" y="542"/>
                  </a:lnTo>
                  <a:lnTo>
                    <a:pt x="13781" y="0"/>
                  </a:lnTo>
                  <a:close/>
                  <a:moveTo>
                    <a:pt x="11841" y="57"/>
                  </a:moveTo>
                  <a:lnTo>
                    <a:pt x="11869" y="571"/>
                  </a:lnTo>
                  <a:lnTo>
                    <a:pt x="12041" y="571"/>
                  </a:lnTo>
                  <a:lnTo>
                    <a:pt x="12012" y="57"/>
                  </a:lnTo>
                  <a:close/>
                  <a:moveTo>
                    <a:pt x="11128" y="114"/>
                  </a:moveTo>
                  <a:cubicBezTo>
                    <a:pt x="11042" y="114"/>
                    <a:pt x="11013" y="143"/>
                    <a:pt x="10928" y="143"/>
                  </a:cubicBezTo>
                  <a:lnTo>
                    <a:pt x="11013" y="685"/>
                  </a:lnTo>
                  <a:cubicBezTo>
                    <a:pt x="11071" y="657"/>
                    <a:pt x="11128" y="657"/>
                    <a:pt x="11185" y="657"/>
                  </a:cubicBezTo>
                  <a:lnTo>
                    <a:pt x="11128" y="114"/>
                  </a:lnTo>
                  <a:close/>
                  <a:moveTo>
                    <a:pt x="14494" y="114"/>
                  </a:moveTo>
                  <a:lnTo>
                    <a:pt x="14437" y="657"/>
                  </a:lnTo>
                  <a:cubicBezTo>
                    <a:pt x="14494" y="685"/>
                    <a:pt x="14523" y="685"/>
                    <a:pt x="14609" y="685"/>
                  </a:cubicBezTo>
                  <a:lnTo>
                    <a:pt x="14694" y="143"/>
                  </a:lnTo>
                  <a:cubicBezTo>
                    <a:pt x="14609" y="114"/>
                    <a:pt x="14580" y="114"/>
                    <a:pt x="14494" y="114"/>
                  </a:cubicBezTo>
                  <a:close/>
                  <a:moveTo>
                    <a:pt x="15407" y="257"/>
                  </a:moveTo>
                  <a:lnTo>
                    <a:pt x="15293" y="771"/>
                  </a:lnTo>
                  <a:cubicBezTo>
                    <a:pt x="15350" y="771"/>
                    <a:pt x="15407" y="799"/>
                    <a:pt x="15464" y="799"/>
                  </a:cubicBezTo>
                  <a:lnTo>
                    <a:pt x="15579" y="286"/>
                  </a:lnTo>
                  <a:cubicBezTo>
                    <a:pt x="15493" y="286"/>
                    <a:pt x="15464" y="257"/>
                    <a:pt x="15407" y="257"/>
                  </a:cubicBezTo>
                  <a:close/>
                  <a:moveTo>
                    <a:pt x="10215" y="286"/>
                  </a:moveTo>
                  <a:cubicBezTo>
                    <a:pt x="10158" y="286"/>
                    <a:pt x="10129" y="343"/>
                    <a:pt x="10043" y="343"/>
                  </a:cubicBezTo>
                  <a:lnTo>
                    <a:pt x="10158" y="828"/>
                  </a:lnTo>
                  <a:cubicBezTo>
                    <a:pt x="10215" y="828"/>
                    <a:pt x="10243" y="799"/>
                    <a:pt x="10329" y="799"/>
                  </a:cubicBezTo>
                  <a:lnTo>
                    <a:pt x="10215" y="286"/>
                  </a:lnTo>
                  <a:close/>
                  <a:moveTo>
                    <a:pt x="16263" y="428"/>
                  </a:moveTo>
                  <a:lnTo>
                    <a:pt x="16121" y="942"/>
                  </a:lnTo>
                  <a:cubicBezTo>
                    <a:pt x="16178" y="942"/>
                    <a:pt x="16206" y="970"/>
                    <a:pt x="16292" y="970"/>
                  </a:cubicBezTo>
                  <a:lnTo>
                    <a:pt x="16435" y="485"/>
                  </a:lnTo>
                  <a:cubicBezTo>
                    <a:pt x="16349" y="485"/>
                    <a:pt x="16320" y="428"/>
                    <a:pt x="16263" y="428"/>
                  </a:cubicBezTo>
                  <a:close/>
                  <a:moveTo>
                    <a:pt x="9359" y="514"/>
                  </a:moveTo>
                  <a:cubicBezTo>
                    <a:pt x="9302" y="514"/>
                    <a:pt x="9273" y="542"/>
                    <a:pt x="9187" y="542"/>
                  </a:cubicBezTo>
                  <a:lnTo>
                    <a:pt x="9330" y="1056"/>
                  </a:lnTo>
                  <a:cubicBezTo>
                    <a:pt x="9416" y="1056"/>
                    <a:pt x="9444" y="999"/>
                    <a:pt x="9501" y="999"/>
                  </a:cubicBezTo>
                  <a:lnTo>
                    <a:pt x="9359" y="514"/>
                  </a:lnTo>
                  <a:close/>
                  <a:moveTo>
                    <a:pt x="17119" y="714"/>
                  </a:moveTo>
                  <a:lnTo>
                    <a:pt x="16920" y="1227"/>
                  </a:lnTo>
                  <a:cubicBezTo>
                    <a:pt x="17005" y="1256"/>
                    <a:pt x="17034" y="1256"/>
                    <a:pt x="17119" y="1284"/>
                  </a:cubicBezTo>
                  <a:lnTo>
                    <a:pt x="17291" y="799"/>
                  </a:lnTo>
                  <a:cubicBezTo>
                    <a:pt x="17205" y="771"/>
                    <a:pt x="17176" y="771"/>
                    <a:pt x="17119" y="714"/>
                  </a:cubicBezTo>
                  <a:close/>
                  <a:moveTo>
                    <a:pt x="8503" y="771"/>
                  </a:moveTo>
                  <a:cubicBezTo>
                    <a:pt x="8446" y="799"/>
                    <a:pt x="8417" y="799"/>
                    <a:pt x="8331" y="828"/>
                  </a:cubicBezTo>
                  <a:lnTo>
                    <a:pt x="8503" y="1341"/>
                  </a:lnTo>
                  <a:cubicBezTo>
                    <a:pt x="8588" y="1284"/>
                    <a:pt x="8617" y="1284"/>
                    <a:pt x="8702" y="1256"/>
                  </a:cubicBezTo>
                  <a:lnTo>
                    <a:pt x="8503" y="771"/>
                  </a:lnTo>
                  <a:close/>
                  <a:moveTo>
                    <a:pt x="17975" y="1056"/>
                  </a:moveTo>
                  <a:lnTo>
                    <a:pt x="17776" y="1541"/>
                  </a:lnTo>
                  <a:cubicBezTo>
                    <a:pt x="17833" y="1570"/>
                    <a:pt x="17890" y="1570"/>
                    <a:pt x="17918" y="1627"/>
                  </a:cubicBezTo>
                  <a:lnTo>
                    <a:pt x="18147" y="1113"/>
                  </a:lnTo>
                  <a:cubicBezTo>
                    <a:pt x="18061" y="1085"/>
                    <a:pt x="18032" y="1085"/>
                    <a:pt x="17975" y="1056"/>
                  </a:cubicBezTo>
                  <a:close/>
                  <a:moveTo>
                    <a:pt x="7704" y="1113"/>
                  </a:moveTo>
                  <a:cubicBezTo>
                    <a:pt x="7618" y="1142"/>
                    <a:pt x="7590" y="1142"/>
                    <a:pt x="7504" y="1199"/>
                  </a:cubicBezTo>
                  <a:lnTo>
                    <a:pt x="7761" y="1655"/>
                  </a:lnTo>
                  <a:cubicBezTo>
                    <a:pt x="7789" y="1627"/>
                    <a:pt x="7875" y="1627"/>
                    <a:pt x="7903" y="1570"/>
                  </a:cubicBezTo>
                  <a:lnTo>
                    <a:pt x="7704" y="1113"/>
                  </a:lnTo>
                  <a:close/>
                  <a:moveTo>
                    <a:pt x="7076" y="1398"/>
                  </a:moveTo>
                  <a:cubicBezTo>
                    <a:pt x="7019" y="1427"/>
                    <a:pt x="6990" y="1484"/>
                    <a:pt x="6933" y="1484"/>
                  </a:cubicBezTo>
                  <a:lnTo>
                    <a:pt x="7190" y="1940"/>
                  </a:lnTo>
                  <a:cubicBezTo>
                    <a:pt x="7219" y="1912"/>
                    <a:pt x="7304" y="1912"/>
                    <a:pt x="7333" y="1855"/>
                  </a:cubicBezTo>
                  <a:lnTo>
                    <a:pt x="7076" y="1398"/>
                  </a:lnTo>
                  <a:close/>
                  <a:moveTo>
                    <a:pt x="18774" y="1398"/>
                  </a:moveTo>
                  <a:lnTo>
                    <a:pt x="18546" y="1855"/>
                  </a:lnTo>
                  <a:cubicBezTo>
                    <a:pt x="18575" y="1912"/>
                    <a:pt x="18632" y="1912"/>
                    <a:pt x="18660" y="1940"/>
                  </a:cubicBezTo>
                  <a:lnTo>
                    <a:pt x="18917" y="1484"/>
                  </a:lnTo>
                  <a:cubicBezTo>
                    <a:pt x="18888" y="1484"/>
                    <a:pt x="18831" y="1427"/>
                    <a:pt x="18774" y="1398"/>
                  </a:cubicBezTo>
                  <a:close/>
                  <a:moveTo>
                    <a:pt x="6306" y="1826"/>
                  </a:moveTo>
                  <a:cubicBezTo>
                    <a:pt x="6220" y="1855"/>
                    <a:pt x="6192" y="1912"/>
                    <a:pt x="6163" y="1912"/>
                  </a:cubicBezTo>
                  <a:lnTo>
                    <a:pt x="6448" y="2368"/>
                  </a:lnTo>
                  <a:cubicBezTo>
                    <a:pt x="6477" y="2368"/>
                    <a:pt x="6534" y="2340"/>
                    <a:pt x="6591" y="2283"/>
                  </a:cubicBezTo>
                  <a:lnTo>
                    <a:pt x="6306" y="1826"/>
                  </a:lnTo>
                  <a:close/>
                  <a:moveTo>
                    <a:pt x="19573" y="1826"/>
                  </a:moveTo>
                  <a:lnTo>
                    <a:pt x="19288" y="2311"/>
                  </a:lnTo>
                  <a:cubicBezTo>
                    <a:pt x="19316" y="2311"/>
                    <a:pt x="19402" y="2368"/>
                    <a:pt x="19430" y="2397"/>
                  </a:cubicBezTo>
                  <a:lnTo>
                    <a:pt x="19716" y="1940"/>
                  </a:lnTo>
                  <a:cubicBezTo>
                    <a:pt x="19687" y="1912"/>
                    <a:pt x="19602" y="1855"/>
                    <a:pt x="19573" y="1826"/>
                  </a:cubicBezTo>
                  <a:close/>
                  <a:moveTo>
                    <a:pt x="5564" y="2340"/>
                  </a:moveTo>
                  <a:cubicBezTo>
                    <a:pt x="5478" y="2368"/>
                    <a:pt x="5450" y="2397"/>
                    <a:pt x="5364" y="2426"/>
                  </a:cubicBezTo>
                  <a:lnTo>
                    <a:pt x="5706" y="2854"/>
                  </a:lnTo>
                  <a:cubicBezTo>
                    <a:pt x="5735" y="2825"/>
                    <a:pt x="5792" y="2796"/>
                    <a:pt x="5821" y="2768"/>
                  </a:cubicBezTo>
                  <a:lnTo>
                    <a:pt x="5564" y="2340"/>
                  </a:lnTo>
                  <a:close/>
                  <a:moveTo>
                    <a:pt x="20315" y="2340"/>
                  </a:moveTo>
                  <a:lnTo>
                    <a:pt x="20001" y="2768"/>
                  </a:lnTo>
                  <a:cubicBezTo>
                    <a:pt x="20030" y="2796"/>
                    <a:pt x="20115" y="2825"/>
                    <a:pt x="20144" y="2854"/>
                  </a:cubicBezTo>
                  <a:lnTo>
                    <a:pt x="20458" y="2426"/>
                  </a:lnTo>
                  <a:cubicBezTo>
                    <a:pt x="20429" y="2397"/>
                    <a:pt x="20343" y="2368"/>
                    <a:pt x="20315" y="2340"/>
                  </a:cubicBezTo>
                  <a:close/>
                  <a:moveTo>
                    <a:pt x="21028" y="2854"/>
                  </a:moveTo>
                  <a:lnTo>
                    <a:pt x="20714" y="3253"/>
                  </a:lnTo>
                  <a:cubicBezTo>
                    <a:pt x="20771" y="3281"/>
                    <a:pt x="20829" y="3310"/>
                    <a:pt x="20857" y="3367"/>
                  </a:cubicBezTo>
                  <a:lnTo>
                    <a:pt x="21171" y="2968"/>
                  </a:lnTo>
                  <a:cubicBezTo>
                    <a:pt x="21142" y="2939"/>
                    <a:pt x="21057" y="2911"/>
                    <a:pt x="21028" y="2854"/>
                  </a:cubicBezTo>
                  <a:close/>
                  <a:moveTo>
                    <a:pt x="4851" y="2854"/>
                  </a:moveTo>
                  <a:cubicBezTo>
                    <a:pt x="4765" y="2911"/>
                    <a:pt x="4736" y="2939"/>
                    <a:pt x="4708" y="2996"/>
                  </a:cubicBezTo>
                  <a:lnTo>
                    <a:pt x="5022" y="3396"/>
                  </a:lnTo>
                  <a:cubicBezTo>
                    <a:pt x="5079" y="3367"/>
                    <a:pt x="5107" y="3339"/>
                    <a:pt x="5164" y="3281"/>
                  </a:cubicBezTo>
                  <a:lnTo>
                    <a:pt x="4851" y="2854"/>
                  </a:lnTo>
                  <a:close/>
                  <a:moveTo>
                    <a:pt x="4166" y="3424"/>
                  </a:moveTo>
                  <a:cubicBezTo>
                    <a:pt x="4080" y="3481"/>
                    <a:pt x="4052" y="3538"/>
                    <a:pt x="4023" y="3538"/>
                  </a:cubicBezTo>
                  <a:lnTo>
                    <a:pt x="4365" y="3938"/>
                  </a:lnTo>
                  <a:cubicBezTo>
                    <a:pt x="4451" y="3909"/>
                    <a:pt x="4480" y="3852"/>
                    <a:pt x="4508" y="3824"/>
                  </a:cubicBezTo>
                  <a:lnTo>
                    <a:pt x="4166" y="3424"/>
                  </a:lnTo>
                  <a:close/>
                  <a:moveTo>
                    <a:pt x="21713" y="3424"/>
                  </a:moveTo>
                  <a:lnTo>
                    <a:pt x="21342" y="3824"/>
                  </a:lnTo>
                  <a:cubicBezTo>
                    <a:pt x="21428" y="3852"/>
                    <a:pt x="21456" y="3909"/>
                    <a:pt x="21485" y="3938"/>
                  </a:cubicBezTo>
                  <a:lnTo>
                    <a:pt x="21856" y="3538"/>
                  </a:lnTo>
                  <a:cubicBezTo>
                    <a:pt x="21770" y="3510"/>
                    <a:pt x="21742" y="3481"/>
                    <a:pt x="21713" y="3424"/>
                  </a:cubicBezTo>
                  <a:close/>
                  <a:moveTo>
                    <a:pt x="3509" y="4080"/>
                  </a:moveTo>
                  <a:cubicBezTo>
                    <a:pt x="3481" y="4109"/>
                    <a:pt x="3424" y="4137"/>
                    <a:pt x="3424" y="4223"/>
                  </a:cubicBezTo>
                  <a:lnTo>
                    <a:pt x="3795" y="4565"/>
                  </a:lnTo>
                  <a:cubicBezTo>
                    <a:pt x="3852" y="4508"/>
                    <a:pt x="3880" y="4480"/>
                    <a:pt x="3909" y="4423"/>
                  </a:cubicBezTo>
                  <a:lnTo>
                    <a:pt x="3509" y="4080"/>
                  </a:lnTo>
                  <a:close/>
                  <a:moveTo>
                    <a:pt x="22341" y="4080"/>
                  </a:moveTo>
                  <a:lnTo>
                    <a:pt x="21970" y="4423"/>
                  </a:lnTo>
                  <a:cubicBezTo>
                    <a:pt x="21998" y="4508"/>
                    <a:pt x="22027" y="4537"/>
                    <a:pt x="22055" y="4565"/>
                  </a:cubicBezTo>
                  <a:lnTo>
                    <a:pt x="22455" y="4223"/>
                  </a:lnTo>
                  <a:cubicBezTo>
                    <a:pt x="22426" y="4137"/>
                    <a:pt x="22398" y="4109"/>
                    <a:pt x="22341" y="4080"/>
                  </a:cubicBezTo>
                  <a:close/>
                  <a:moveTo>
                    <a:pt x="22911" y="4708"/>
                  </a:moveTo>
                  <a:lnTo>
                    <a:pt x="22483" y="5050"/>
                  </a:lnTo>
                  <a:cubicBezTo>
                    <a:pt x="22512" y="5079"/>
                    <a:pt x="22569" y="5136"/>
                    <a:pt x="22598" y="5193"/>
                  </a:cubicBezTo>
                  <a:lnTo>
                    <a:pt x="23026" y="4851"/>
                  </a:lnTo>
                  <a:cubicBezTo>
                    <a:pt x="22997" y="4822"/>
                    <a:pt x="22968" y="4765"/>
                    <a:pt x="22911" y="4708"/>
                  </a:cubicBezTo>
                  <a:close/>
                  <a:moveTo>
                    <a:pt x="2910" y="4765"/>
                  </a:moveTo>
                  <a:lnTo>
                    <a:pt x="2768" y="4908"/>
                  </a:lnTo>
                  <a:lnTo>
                    <a:pt x="3196" y="5222"/>
                  </a:lnTo>
                  <a:cubicBezTo>
                    <a:pt x="3224" y="5136"/>
                    <a:pt x="3281" y="5108"/>
                    <a:pt x="3310" y="5079"/>
                  </a:cubicBezTo>
                  <a:lnTo>
                    <a:pt x="2910" y="4765"/>
                  </a:lnTo>
                  <a:close/>
                  <a:moveTo>
                    <a:pt x="23482" y="5421"/>
                  </a:moveTo>
                  <a:lnTo>
                    <a:pt x="23054" y="5707"/>
                  </a:lnTo>
                  <a:cubicBezTo>
                    <a:pt x="23083" y="5764"/>
                    <a:pt x="23140" y="5821"/>
                    <a:pt x="23168" y="5849"/>
                  </a:cubicBezTo>
                  <a:lnTo>
                    <a:pt x="23596" y="5564"/>
                  </a:lnTo>
                  <a:cubicBezTo>
                    <a:pt x="23568" y="5536"/>
                    <a:pt x="23539" y="5478"/>
                    <a:pt x="23482" y="5421"/>
                  </a:cubicBezTo>
                  <a:close/>
                  <a:moveTo>
                    <a:pt x="2368" y="5478"/>
                  </a:moveTo>
                  <a:cubicBezTo>
                    <a:pt x="2340" y="5507"/>
                    <a:pt x="2311" y="5564"/>
                    <a:pt x="2283" y="5650"/>
                  </a:cubicBezTo>
                  <a:lnTo>
                    <a:pt x="2711" y="5935"/>
                  </a:lnTo>
                  <a:cubicBezTo>
                    <a:pt x="2739" y="5906"/>
                    <a:pt x="2768" y="5821"/>
                    <a:pt x="2796" y="5792"/>
                  </a:cubicBezTo>
                  <a:lnTo>
                    <a:pt x="2368" y="5478"/>
                  </a:lnTo>
                  <a:close/>
                  <a:moveTo>
                    <a:pt x="23967" y="6192"/>
                  </a:moveTo>
                  <a:lnTo>
                    <a:pt x="23539" y="6477"/>
                  </a:lnTo>
                  <a:cubicBezTo>
                    <a:pt x="23539" y="6506"/>
                    <a:pt x="23568" y="6563"/>
                    <a:pt x="23596" y="6620"/>
                  </a:cubicBezTo>
                  <a:lnTo>
                    <a:pt x="24053" y="6334"/>
                  </a:lnTo>
                  <a:cubicBezTo>
                    <a:pt x="24024" y="6277"/>
                    <a:pt x="23996" y="6220"/>
                    <a:pt x="23967" y="6192"/>
                  </a:cubicBezTo>
                  <a:close/>
                  <a:moveTo>
                    <a:pt x="1883" y="6220"/>
                  </a:moveTo>
                  <a:cubicBezTo>
                    <a:pt x="1855" y="6249"/>
                    <a:pt x="1855" y="6334"/>
                    <a:pt x="1798" y="6391"/>
                  </a:cubicBezTo>
                  <a:lnTo>
                    <a:pt x="2254" y="6648"/>
                  </a:lnTo>
                  <a:cubicBezTo>
                    <a:pt x="2254" y="6620"/>
                    <a:pt x="2311" y="6534"/>
                    <a:pt x="2340" y="6506"/>
                  </a:cubicBezTo>
                  <a:lnTo>
                    <a:pt x="1883" y="6220"/>
                  </a:lnTo>
                  <a:close/>
                  <a:moveTo>
                    <a:pt x="24424" y="6962"/>
                  </a:moveTo>
                  <a:lnTo>
                    <a:pt x="23967" y="7219"/>
                  </a:lnTo>
                  <a:cubicBezTo>
                    <a:pt x="23996" y="7247"/>
                    <a:pt x="23996" y="7333"/>
                    <a:pt x="24024" y="7362"/>
                  </a:cubicBezTo>
                  <a:lnTo>
                    <a:pt x="24481" y="7105"/>
                  </a:lnTo>
                  <a:cubicBezTo>
                    <a:pt x="24481" y="7076"/>
                    <a:pt x="24452" y="6991"/>
                    <a:pt x="24424" y="6962"/>
                  </a:cubicBezTo>
                  <a:close/>
                  <a:moveTo>
                    <a:pt x="1455" y="6991"/>
                  </a:moveTo>
                  <a:cubicBezTo>
                    <a:pt x="1427" y="7048"/>
                    <a:pt x="1427" y="7105"/>
                    <a:pt x="1370" y="7133"/>
                  </a:cubicBezTo>
                  <a:lnTo>
                    <a:pt x="1826" y="7390"/>
                  </a:lnTo>
                  <a:cubicBezTo>
                    <a:pt x="1883" y="7362"/>
                    <a:pt x="1883" y="7276"/>
                    <a:pt x="1912" y="7247"/>
                  </a:cubicBezTo>
                  <a:lnTo>
                    <a:pt x="1455" y="6991"/>
                  </a:lnTo>
                  <a:close/>
                  <a:moveTo>
                    <a:pt x="1056" y="7790"/>
                  </a:moveTo>
                  <a:cubicBezTo>
                    <a:pt x="1056" y="7847"/>
                    <a:pt x="1027" y="7904"/>
                    <a:pt x="999" y="7932"/>
                  </a:cubicBezTo>
                  <a:lnTo>
                    <a:pt x="1484" y="8132"/>
                  </a:lnTo>
                  <a:cubicBezTo>
                    <a:pt x="1512" y="8103"/>
                    <a:pt x="1512" y="8046"/>
                    <a:pt x="1569" y="7989"/>
                  </a:cubicBezTo>
                  <a:lnTo>
                    <a:pt x="1056" y="7790"/>
                  </a:lnTo>
                  <a:close/>
                  <a:moveTo>
                    <a:pt x="24823" y="7790"/>
                  </a:moveTo>
                  <a:lnTo>
                    <a:pt x="24309" y="7989"/>
                  </a:lnTo>
                  <a:cubicBezTo>
                    <a:pt x="24338" y="8046"/>
                    <a:pt x="24338" y="8103"/>
                    <a:pt x="24395" y="8189"/>
                  </a:cubicBezTo>
                  <a:lnTo>
                    <a:pt x="24880" y="7961"/>
                  </a:lnTo>
                  <a:cubicBezTo>
                    <a:pt x="24852" y="7904"/>
                    <a:pt x="24852" y="7847"/>
                    <a:pt x="24823" y="7790"/>
                  </a:cubicBezTo>
                  <a:close/>
                  <a:moveTo>
                    <a:pt x="25137" y="8617"/>
                  </a:moveTo>
                  <a:lnTo>
                    <a:pt x="24623" y="8788"/>
                  </a:lnTo>
                  <a:cubicBezTo>
                    <a:pt x="24623" y="8845"/>
                    <a:pt x="24680" y="8902"/>
                    <a:pt x="24709" y="8959"/>
                  </a:cubicBezTo>
                  <a:lnTo>
                    <a:pt x="25194" y="8788"/>
                  </a:lnTo>
                  <a:cubicBezTo>
                    <a:pt x="25165" y="8703"/>
                    <a:pt x="25165" y="8674"/>
                    <a:pt x="25137" y="8617"/>
                  </a:cubicBezTo>
                  <a:close/>
                  <a:moveTo>
                    <a:pt x="742" y="8646"/>
                  </a:moveTo>
                  <a:cubicBezTo>
                    <a:pt x="742" y="8674"/>
                    <a:pt x="713" y="8760"/>
                    <a:pt x="656" y="8817"/>
                  </a:cubicBezTo>
                  <a:lnTo>
                    <a:pt x="1170" y="8988"/>
                  </a:lnTo>
                  <a:cubicBezTo>
                    <a:pt x="1198" y="8931"/>
                    <a:pt x="1198" y="8902"/>
                    <a:pt x="1227" y="8817"/>
                  </a:cubicBezTo>
                  <a:lnTo>
                    <a:pt x="742" y="8646"/>
                  </a:lnTo>
                  <a:close/>
                  <a:moveTo>
                    <a:pt x="25394" y="9473"/>
                  </a:moveTo>
                  <a:lnTo>
                    <a:pt x="24880" y="9616"/>
                  </a:lnTo>
                  <a:cubicBezTo>
                    <a:pt x="24909" y="9673"/>
                    <a:pt x="24909" y="9701"/>
                    <a:pt x="24909" y="9787"/>
                  </a:cubicBezTo>
                  <a:lnTo>
                    <a:pt x="25422" y="9644"/>
                  </a:lnTo>
                  <a:cubicBezTo>
                    <a:pt x="25422" y="9559"/>
                    <a:pt x="25394" y="9530"/>
                    <a:pt x="25394" y="9473"/>
                  </a:cubicBezTo>
                  <a:close/>
                  <a:moveTo>
                    <a:pt x="485" y="9501"/>
                  </a:moveTo>
                  <a:cubicBezTo>
                    <a:pt x="457" y="9530"/>
                    <a:pt x="457" y="9616"/>
                    <a:pt x="457" y="9673"/>
                  </a:cubicBezTo>
                  <a:lnTo>
                    <a:pt x="942" y="9815"/>
                  </a:lnTo>
                  <a:cubicBezTo>
                    <a:pt x="942" y="9758"/>
                    <a:pt x="999" y="9701"/>
                    <a:pt x="999" y="9644"/>
                  </a:cubicBezTo>
                  <a:lnTo>
                    <a:pt x="485" y="9501"/>
                  </a:lnTo>
                  <a:close/>
                  <a:moveTo>
                    <a:pt x="285" y="10357"/>
                  </a:moveTo>
                  <a:cubicBezTo>
                    <a:pt x="228" y="10415"/>
                    <a:pt x="228" y="10443"/>
                    <a:pt x="200" y="10529"/>
                  </a:cubicBezTo>
                  <a:lnTo>
                    <a:pt x="742" y="10643"/>
                  </a:lnTo>
                  <a:cubicBezTo>
                    <a:pt x="742" y="10557"/>
                    <a:pt x="770" y="10529"/>
                    <a:pt x="770" y="10443"/>
                  </a:cubicBezTo>
                  <a:lnTo>
                    <a:pt x="285" y="10357"/>
                  </a:lnTo>
                  <a:close/>
                  <a:moveTo>
                    <a:pt x="25593" y="10357"/>
                  </a:moveTo>
                  <a:lnTo>
                    <a:pt x="25108" y="10443"/>
                  </a:lnTo>
                  <a:lnTo>
                    <a:pt x="25108" y="10643"/>
                  </a:lnTo>
                  <a:lnTo>
                    <a:pt x="25622" y="10529"/>
                  </a:lnTo>
                  <a:cubicBezTo>
                    <a:pt x="25622" y="10443"/>
                    <a:pt x="25593" y="10415"/>
                    <a:pt x="25593" y="10357"/>
                  </a:cubicBezTo>
                  <a:close/>
                  <a:moveTo>
                    <a:pt x="25765" y="11213"/>
                  </a:moveTo>
                  <a:lnTo>
                    <a:pt x="25251" y="11270"/>
                  </a:lnTo>
                  <a:cubicBezTo>
                    <a:pt x="25251" y="11356"/>
                    <a:pt x="25251" y="11385"/>
                    <a:pt x="25280" y="11470"/>
                  </a:cubicBezTo>
                  <a:lnTo>
                    <a:pt x="25822" y="11385"/>
                  </a:lnTo>
                  <a:cubicBezTo>
                    <a:pt x="25765" y="11328"/>
                    <a:pt x="25765" y="11270"/>
                    <a:pt x="25765" y="11213"/>
                  </a:cubicBezTo>
                  <a:close/>
                  <a:moveTo>
                    <a:pt x="86" y="11242"/>
                  </a:moveTo>
                  <a:cubicBezTo>
                    <a:pt x="86" y="11328"/>
                    <a:pt x="86" y="11356"/>
                    <a:pt x="57" y="11413"/>
                  </a:cubicBezTo>
                  <a:lnTo>
                    <a:pt x="599" y="11499"/>
                  </a:lnTo>
                  <a:cubicBezTo>
                    <a:pt x="628" y="11413"/>
                    <a:pt x="628" y="11385"/>
                    <a:pt x="628" y="11328"/>
                  </a:cubicBezTo>
                  <a:lnTo>
                    <a:pt x="86" y="11242"/>
                  </a:lnTo>
                  <a:close/>
                  <a:moveTo>
                    <a:pt x="25850" y="12098"/>
                  </a:moveTo>
                  <a:lnTo>
                    <a:pt x="25308" y="12126"/>
                  </a:lnTo>
                  <a:lnTo>
                    <a:pt x="25308" y="12326"/>
                  </a:lnTo>
                  <a:lnTo>
                    <a:pt x="25850" y="12269"/>
                  </a:lnTo>
                  <a:lnTo>
                    <a:pt x="25850" y="12098"/>
                  </a:lnTo>
                  <a:close/>
                  <a:moveTo>
                    <a:pt x="29" y="12126"/>
                  </a:moveTo>
                  <a:lnTo>
                    <a:pt x="29" y="12326"/>
                  </a:lnTo>
                  <a:lnTo>
                    <a:pt x="571" y="12355"/>
                  </a:lnTo>
                  <a:lnTo>
                    <a:pt x="571" y="12155"/>
                  </a:lnTo>
                  <a:lnTo>
                    <a:pt x="29" y="12126"/>
                  </a:lnTo>
                  <a:close/>
                  <a:moveTo>
                    <a:pt x="25337" y="12982"/>
                  </a:moveTo>
                  <a:lnTo>
                    <a:pt x="25337" y="13182"/>
                  </a:lnTo>
                  <a:lnTo>
                    <a:pt x="25879" y="13182"/>
                  </a:lnTo>
                  <a:lnTo>
                    <a:pt x="25879" y="12982"/>
                  </a:lnTo>
                  <a:close/>
                  <a:moveTo>
                    <a:pt x="0" y="13039"/>
                  </a:moveTo>
                  <a:lnTo>
                    <a:pt x="0" y="13211"/>
                  </a:lnTo>
                  <a:lnTo>
                    <a:pt x="514" y="13211"/>
                  </a:lnTo>
                  <a:lnTo>
                    <a:pt x="514" y="13039"/>
                  </a:lnTo>
                  <a:close/>
                  <a:moveTo>
                    <a:pt x="571" y="13895"/>
                  </a:moveTo>
                  <a:lnTo>
                    <a:pt x="29" y="13924"/>
                  </a:lnTo>
                  <a:lnTo>
                    <a:pt x="29" y="14095"/>
                  </a:lnTo>
                  <a:lnTo>
                    <a:pt x="571" y="14067"/>
                  </a:lnTo>
                  <a:lnTo>
                    <a:pt x="571" y="13895"/>
                  </a:lnTo>
                  <a:close/>
                  <a:moveTo>
                    <a:pt x="25308" y="13895"/>
                  </a:moveTo>
                  <a:lnTo>
                    <a:pt x="25308" y="14067"/>
                  </a:lnTo>
                  <a:lnTo>
                    <a:pt x="25850" y="14095"/>
                  </a:lnTo>
                  <a:lnTo>
                    <a:pt x="25850" y="13924"/>
                  </a:lnTo>
                  <a:lnTo>
                    <a:pt x="25308" y="13895"/>
                  </a:lnTo>
                  <a:close/>
                  <a:moveTo>
                    <a:pt x="656" y="14723"/>
                  </a:moveTo>
                  <a:lnTo>
                    <a:pt x="143" y="14808"/>
                  </a:lnTo>
                  <a:cubicBezTo>
                    <a:pt x="143" y="14894"/>
                    <a:pt x="143" y="14923"/>
                    <a:pt x="171" y="14980"/>
                  </a:cubicBezTo>
                  <a:lnTo>
                    <a:pt x="713" y="14923"/>
                  </a:lnTo>
                  <a:cubicBezTo>
                    <a:pt x="656" y="14837"/>
                    <a:pt x="656" y="14808"/>
                    <a:pt x="656" y="14723"/>
                  </a:cubicBezTo>
                  <a:close/>
                  <a:moveTo>
                    <a:pt x="25194" y="14723"/>
                  </a:moveTo>
                  <a:cubicBezTo>
                    <a:pt x="25194" y="14780"/>
                    <a:pt x="25194" y="14837"/>
                    <a:pt x="25165" y="14923"/>
                  </a:cubicBezTo>
                  <a:lnTo>
                    <a:pt x="25708" y="14980"/>
                  </a:lnTo>
                  <a:cubicBezTo>
                    <a:pt x="25736" y="14923"/>
                    <a:pt x="25736" y="14894"/>
                    <a:pt x="25736" y="14808"/>
                  </a:cubicBezTo>
                  <a:lnTo>
                    <a:pt x="25194" y="14723"/>
                  </a:lnTo>
                  <a:close/>
                  <a:moveTo>
                    <a:pt x="25051" y="15550"/>
                  </a:moveTo>
                  <a:cubicBezTo>
                    <a:pt x="25051" y="15636"/>
                    <a:pt x="25023" y="15664"/>
                    <a:pt x="25023" y="15750"/>
                  </a:cubicBezTo>
                  <a:lnTo>
                    <a:pt x="25536" y="15836"/>
                  </a:lnTo>
                  <a:cubicBezTo>
                    <a:pt x="25536" y="15779"/>
                    <a:pt x="25565" y="15750"/>
                    <a:pt x="25565" y="15664"/>
                  </a:cubicBezTo>
                  <a:lnTo>
                    <a:pt x="25051" y="15550"/>
                  </a:lnTo>
                  <a:close/>
                  <a:moveTo>
                    <a:pt x="770" y="15607"/>
                  </a:moveTo>
                  <a:lnTo>
                    <a:pt x="285" y="15693"/>
                  </a:lnTo>
                  <a:cubicBezTo>
                    <a:pt x="314" y="15779"/>
                    <a:pt x="314" y="15807"/>
                    <a:pt x="314" y="15893"/>
                  </a:cubicBezTo>
                  <a:lnTo>
                    <a:pt x="799" y="15779"/>
                  </a:lnTo>
                  <a:cubicBezTo>
                    <a:pt x="799" y="15693"/>
                    <a:pt x="770" y="15664"/>
                    <a:pt x="770" y="15607"/>
                  </a:cubicBezTo>
                  <a:close/>
                  <a:moveTo>
                    <a:pt x="1027" y="16406"/>
                  </a:moveTo>
                  <a:lnTo>
                    <a:pt x="514" y="16549"/>
                  </a:lnTo>
                  <a:cubicBezTo>
                    <a:pt x="514" y="16635"/>
                    <a:pt x="571" y="16663"/>
                    <a:pt x="571" y="16749"/>
                  </a:cubicBezTo>
                  <a:lnTo>
                    <a:pt x="1056" y="16606"/>
                  </a:lnTo>
                  <a:cubicBezTo>
                    <a:pt x="1056" y="16520"/>
                    <a:pt x="1027" y="16492"/>
                    <a:pt x="1027" y="16406"/>
                  </a:cubicBezTo>
                  <a:close/>
                  <a:moveTo>
                    <a:pt x="24852" y="16406"/>
                  </a:moveTo>
                  <a:cubicBezTo>
                    <a:pt x="24852" y="16463"/>
                    <a:pt x="24823" y="16520"/>
                    <a:pt x="24823" y="16606"/>
                  </a:cubicBezTo>
                  <a:lnTo>
                    <a:pt x="25308" y="16749"/>
                  </a:lnTo>
                  <a:cubicBezTo>
                    <a:pt x="25308" y="16663"/>
                    <a:pt x="25337" y="16635"/>
                    <a:pt x="25337" y="16549"/>
                  </a:cubicBezTo>
                  <a:lnTo>
                    <a:pt x="24852" y="16406"/>
                  </a:lnTo>
                  <a:close/>
                  <a:moveTo>
                    <a:pt x="1313" y="17234"/>
                  </a:moveTo>
                  <a:lnTo>
                    <a:pt x="799" y="17405"/>
                  </a:lnTo>
                  <a:cubicBezTo>
                    <a:pt x="799" y="17491"/>
                    <a:pt x="856" y="17519"/>
                    <a:pt x="885" y="17548"/>
                  </a:cubicBezTo>
                  <a:lnTo>
                    <a:pt x="1370" y="17376"/>
                  </a:lnTo>
                  <a:cubicBezTo>
                    <a:pt x="1341" y="17348"/>
                    <a:pt x="1341" y="17262"/>
                    <a:pt x="1313" y="17234"/>
                  </a:cubicBezTo>
                  <a:close/>
                  <a:moveTo>
                    <a:pt x="24566" y="17205"/>
                  </a:moveTo>
                  <a:cubicBezTo>
                    <a:pt x="24566" y="17262"/>
                    <a:pt x="24538" y="17319"/>
                    <a:pt x="24538" y="17376"/>
                  </a:cubicBezTo>
                  <a:lnTo>
                    <a:pt x="24994" y="17548"/>
                  </a:lnTo>
                  <a:cubicBezTo>
                    <a:pt x="25023" y="17491"/>
                    <a:pt x="25023" y="17462"/>
                    <a:pt x="25051" y="17376"/>
                  </a:cubicBezTo>
                  <a:lnTo>
                    <a:pt x="24566" y="17205"/>
                  </a:lnTo>
                  <a:close/>
                  <a:moveTo>
                    <a:pt x="1598" y="18033"/>
                  </a:moveTo>
                  <a:lnTo>
                    <a:pt x="1141" y="18232"/>
                  </a:lnTo>
                  <a:lnTo>
                    <a:pt x="1198" y="18375"/>
                  </a:lnTo>
                  <a:lnTo>
                    <a:pt x="1655" y="18175"/>
                  </a:lnTo>
                  <a:lnTo>
                    <a:pt x="1598" y="18033"/>
                  </a:lnTo>
                  <a:close/>
                  <a:moveTo>
                    <a:pt x="24252" y="18033"/>
                  </a:moveTo>
                  <a:cubicBezTo>
                    <a:pt x="24252" y="18061"/>
                    <a:pt x="24195" y="18118"/>
                    <a:pt x="24167" y="18204"/>
                  </a:cubicBezTo>
                  <a:lnTo>
                    <a:pt x="24623" y="18404"/>
                  </a:lnTo>
                  <a:cubicBezTo>
                    <a:pt x="24680" y="18346"/>
                    <a:pt x="24680" y="18318"/>
                    <a:pt x="24709" y="18232"/>
                  </a:cubicBezTo>
                  <a:lnTo>
                    <a:pt x="24252" y="18033"/>
                  </a:lnTo>
                  <a:close/>
                  <a:moveTo>
                    <a:pt x="23881" y="18774"/>
                  </a:moveTo>
                  <a:cubicBezTo>
                    <a:pt x="23853" y="18832"/>
                    <a:pt x="23824" y="18889"/>
                    <a:pt x="23824" y="18917"/>
                  </a:cubicBezTo>
                  <a:lnTo>
                    <a:pt x="24281" y="19174"/>
                  </a:lnTo>
                  <a:cubicBezTo>
                    <a:pt x="24281" y="19117"/>
                    <a:pt x="24309" y="19060"/>
                    <a:pt x="24338" y="19031"/>
                  </a:cubicBezTo>
                  <a:lnTo>
                    <a:pt x="23881" y="18774"/>
                  </a:lnTo>
                  <a:close/>
                  <a:moveTo>
                    <a:pt x="1997" y="18803"/>
                  </a:moveTo>
                  <a:lnTo>
                    <a:pt x="1512" y="19060"/>
                  </a:lnTo>
                  <a:cubicBezTo>
                    <a:pt x="1512" y="19088"/>
                    <a:pt x="1569" y="19174"/>
                    <a:pt x="1598" y="19202"/>
                  </a:cubicBezTo>
                  <a:lnTo>
                    <a:pt x="2054" y="18946"/>
                  </a:lnTo>
                  <a:cubicBezTo>
                    <a:pt x="2054" y="18917"/>
                    <a:pt x="2026" y="18832"/>
                    <a:pt x="1997" y="18803"/>
                  </a:cubicBezTo>
                  <a:close/>
                  <a:moveTo>
                    <a:pt x="23454" y="19516"/>
                  </a:moveTo>
                  <a:cubicBezTo>
                    <a:pt x="23425" y="19602"/>
                    <a:pt x="23396" y="19630"/>
                    <a:pt x="23396" y="19659"/>
                  </a:cubicBezTo>
                  <a:lnTo>
                    <a:pt x="23824" y="19944"/>
                  </a:lnTo>
                  <a:cubicBezTo>
                    <a:pt x="23853" y="19916"/>
                    <a:pt x="23881" y="19830"/>
                    <a:pt x="23910" y="19802"/>
                  </a:cubicBezTo>
                  <a:lnTo>
                    <a:pt x="23454" y="19516"/>
                  </a:lnTo>
                  <a:close/>
                  <a:moveTo>
                    <a:pt x="2425" y="19545"/>
                  </a:moveTo>
                  <a:lnTo>
                    <a:pt x="1997" y="19830"/>
                  </a:lnTo>
                  <a:cubicBezTo>
                    <a:pt x="2026" y="19887"/>
                    <a:pt x="2054" y="19944"/>
                    <a:pt x="2083" y="19973"/>
                  </a:cubicBezTo>
                  <a:lnTo>
                    <a:pt x="2511" y="19687"/>
                  </a:lnTo>
                  <a:cubicBezTo>
                    <a:pt x="2482" y="19659"/>
                    <a:pt x="2454" y="19573"/>
                    <a:pt x="2425" y="19545"/>
                  </a:cubicBezTo>
                  <a:close/>
                  <a:moveTo>
                    <a:pt x="22968" y="20230"/>
                  </a:moveTo>
                  <a:cubicBezTo>
                    <a:pt x="22911" y="20315"/>
                    <a:pt x="22883" y="20344"/>
                    <a:pt x="22854" y="20372"/>
                  </a:cubicBezTo>
                  <a:lnTo>
                    <a:pt x="23282" y="20686"/>
                  </a:lnTo>
                  <a:cubicBezTo>
                    <a:pt x="23311" y="20658"/>
                    <a:pt x="23339" y="20601"/>
                    <a:pt x="23396" y="20543"/>
                  </a:cubicBezTo>
                  <a:lnTo>
                    <a:pt x="22968" y="20230"/>
                  </a:lnTo>
                  <a:close/>
                  <a:moveTo>
                    <a:pt x="2910" y="20258"/>
                  </a:moveTo>
                  <a:lnTo>
                    <a:pt x="2482" y="20601"/>
                  </a:lnTo>
                  <a:cubicBezTo>
                    <a:pt x="2511" y="20629"/>
                    <a:pt x="2539" y="20686"/>
                    <a:pt x="2596" y="20743"/>
                  </a:cubicBezTo>
                  <a:lnTo>
                    <a:pt x="3024" y="20401"/>
                  </a:lnTo>
                  <a:cubicBezTo>
                    <a:pt x="2996" y="20372"/>
                    <a:pt x="2939" y="20287"/>
                    <a:pt x="2910" y="20258"/>
                  </a:cubicBezTo>
                  <a:close/>
                  <a:moveTo>
                    <a:pt x="22455" y="20914"/>
                  </a:moveTo>
                  <a:cubicBezTo>
                    <a:pt x="22426" y="20943"/>
                    <a:pt x="22398" y="21028"/>
                    <a:pt x="22341" y="21028"/>
                  </a:cubicBezTo>
                  <a:lnTo>
                    <a:pt x="22740" y="21371"/>
                  </a:lnTo>
                  <a:cubicBezTo>
                    <a:pt x="22769" y="21342"/>
                    <a:pt x="22826" y="21257"/>
                    <a:pt x="22854" y="21228"/>
                  </a:cubicBezTo>
                  <a:lnTo>
                    <a:pt x="22455" y="20914"/>
                  </a:lnTo>
                  <a:close/>
                  <a:moveTo>
                    <a:pt x="3452" y="20943"/>
                  </a:moveTo>
                  <a:lnTo>
                    <a:pt x="3053" y="21314"/>
                  </a:lnTo>
                  <a:cubicBezTo>
                    <a:pt x="3082" y="21342"/>
                    <a:pt x="3110" y="21399"/>
                    <a:pt x="3167" y="21456"/>
                  </a:cubicBezTo>
                  <a:lnTo>
                    <a:pt x="3567" y="21086"/>
                  </a:lnTo>
                  <a:cubicBezTo>
                    <a:pt x="3509" y="21028"/>
                    <a:pt x="3481" y="20971"/>
                    <a:pt x="3452" y="20943"/>
                  </a:cubicBezTo>
                  <a:close/>
                  <a:moveTo>
                    <a:pt x="4023" y="21542"/>
                  </a:moveTo>
                  <a:lnTo>
                    <a:pt x="3624" y="21884"/>
                  </a:lnTo>
                  <a:lnTo>
                    <a:pt x="3766" y="22027"/>
                  </a:lnTo>
                  <a:lnTo>
                    <a:pt x="4137" y="21656"/>
                  </a:lnTo>
                  <a:lnTo>
                    <a:pt x="4023" y="21542"/>
                  </a:lnTo>
                  <a:close/>
                  <a:moveTo>
                    <a:pt x="21884" y="21542"/>
                  </a:moveTo>
                  <a:cubicBezTo>
                    <a:pt x="21827" y="21599"/>
                    <a:pt x="21770" y="21628"/>
                    <a:pt x="21770" y="21685"/>
                  </a:cubicBezTo>
                  <a:lnTo>
                    <a:pt x="22141" y="22056"/>
                  </a:lnTo>
                  <a:lnTo>
                    <a:pt x="22284" y="21913"/>
                  </a:lnTo>
                  <a:lnTo>
                    <a:pt x="21884" y="21542"/>
                  </a:lnTo>
                  <a:close/>
                  <a:moveTo>
                    <a:pt x="4622" y="22170"/>
                  </a:moveTo>
                  <a:lnTo>
                    <a:pt x="4280" y="22541"/>
                  </a:lnTo>
                  <a:cubicBezTo>
                    <a:pt x="4337" y="22598"/>
                    <a:pt x="4365" y="22626"/>
                    <a:pt x="4423" y="22655"/>
                  </a:cubicBezTo>
                  <a:lnTo>
                    <a:pt x="4765" y="22255"/>
                  </a:lnTo>
                  <a:cubicBezTo>
                    <a:pt x="4708" y="22227"/>
                    <a:pt x="4651" y="22198"/>
                    <a:pt x="4622" y="22170"/>
                  </a:cubicBezTo>
                  <a:close/>
                  <a:moveTo>
                    <a:pt x="21257" y="22170"/>
                  </a:moveTo>
                  <a:cubicBezTo>
                    <a:pt x="21199" y="22198"/>
                    <a:pt x="21171" y="22227"/>
                    <a:pt x="21114" y="22255"/>
                  </a:cubicBezTo>
                  <a:lnTo>
                    <a:pt x="21456" y="22655"/>
                  </a:lnTo>
                  <a:cubicBezTo>
                    <a:pt x="21513" y="22626"/>
                    <a:pt x="21570" y="22598"/>
                    <a:pt x="21599" y="22541"/>
                  </a:cubicBezTo>
                  <a:lnTo>
                    <a:pt x="21257" y="22170"/>
                  </a:lnTo>
                  <a:close/>
                  <a:moveTo>
                    <a:pt x="20600" y="22683"/>
                  </a:moveTo>
                  <a:cubicBezTo>
                    <a:pt x="20572" y="22740"/>
                    <a:pt x="20486" y="22769"/>
                    <a:pt x="20458" y="22797"/>
                  </a:cubicBezTo>
                  <a:lnTo>
                    <a:pt x="20771" y="23225"/>
                  </a:lnTo>
                  <a:cubicBezTo>
                    <a:pt x="20829" y="23197"/>
                    <a:pt x="20886" y="23168"/>
                    <a:pt x="20914" y="23111"/>
                  </a:cubicBezTo>
                  <a:lnTo>
                    <a:pt x="20600" y="22683"/>
                  </a:lnTo>
                  <a:close/>
                  <a:moveTo>
                    <a:pt x="5278" y="22740"/>
                  </a:moveTo>
                  <a:lnTo>
                    <a:pt x="4936" y="23168"/>
                  </a:lnTo>
                  <a:cubicBezTo>
                    <a:pt x="4993" y="23197"/>
                    <a:pt x="5050" y="23225"/>
                    <a:pt x="5079" y="23254"/>
                  </a:cubicBezTo>
                  <a:lnTo>
                    <a:pt x="5421" y="22826"/>
                  </a:lnTo>
                  <a:cubicBezTo>
                    <a:pt x="5364" y="22797"/>
                    <a:pt x="5307" y="22769"/>
                    <a:pt x="5278" y="22740"/>
                  </a:cubicBezTo>
                  <a:close/>
                  <a:moveTo>
                    <a:pt x="5992" y="23225"/>
                  </a:moveTo>
                  <a:lnTo>
                    <a:pt x="5706" y="23653"/>
                  </a:lnTo>
                  <a:cubicBezTo>
                    <a:pt x="5735" y="23682"/>
                    <a:pt x="5792" y="23739"/>
                    <a:pt x="5849" y="23768"/>
                  </a:cubicBezTo>
                  <a:lnTo>
                    <a:pt x="6134" y="23340"/>
                  </a:lnTo>
                  <a:cubicBezTo>
                    <a:pt x="6077" y="23311"/>
                    <a:pt x="6020" y="23254"/>
                    <a:pt x="5992" y="23225"/>
                  </a:cubicBezTo>
                  <a:close/>
                  <a:moveTo>
                    <a:pt x="19887" y="23225"/>
                  </a:moveTo>
                  <a:cubicBezTo>
                    <a:pt x="19858" y="23225"/>
                    <a:pt x="19830" y="23254"/>
                    <a:pt x="19744" y="23340"/>
                  </a:cubicBezTo>
                  <a:lnTo>
                    <a:pt x="20030" y="23768"/>
                  </a:lnTo>
                  <a:cubicBezTo>
                    <a:pt x="20058" y="23739"/>
                    <a:pt x="20144" y="23682"/>
                    <a:pt x="20172" y="23653"/>
                  </a:cubicBezTo>
                  <a:lnTo>
                    <a:pt x="19887" y="23225"/>
                  </a:lnTo>
                  <a:close/>
                  <a:moveTo>
                    <a:pt x="6705" y="23653"/>
                  </a:moveTo>
                  <a:lnTo>
                    <a:pt x="6448" y="24110"/>
                  </a:lnTo>
                  <a:cubicBezTo>
                    <a:pt x="6477" y="24110"/>
                    <a:pt x="6534" y="24167"/>
                    <a:pt x="6591" y="24196"/>
                  </a:cubicBezTo>
                  <a:lnTo>
                    <a:pt x="6848" y="23739"/>
                  </a:lnTo>
                  <a:cubicBezTo>
                    <a:pt x="6791" y="23739"/>
                    <a:pt x="6734" y="23682"/>
                    <a:pt x="6705" y="23653"/>
                  </a:cubicBezTo>
                  <a:close/>
                  <a:moveTo>
                    <a:pt x="19174" y="23653"/>
                  </a:moveTo>
                  <a:cubicBezTo>
                    <a:pt x="19145" y="23682"/>
                    <a:pt x="19060" y="23739"/>
                    <a:pt x="19031" y="23739"/>
                  </a:cubicBezTo>
                  <a:lnTo>
                    <a:pt x="19288" y="24196"/>
                  </a:lnTo>
                  <a:cubicBezTo>
                    <a:pt x="19316" y="24196"/>
                    <a:pt x="19402" y="24138"/>
                    <a:pt x="19430" y="24110"/>
                  </a:cubicBezTo>
                  <a:lnTo>
                    <a:pt x="19174" y="23653"/>
                  </a:lnTo>
                  <a:close/>
                  <a:moveTo>
                    <a:pt x="7475" y="24081"/>
                  </a:moveTo>
                  <a:lnTo>
                    <a:pt x="7219" y="24538"/>
                  </a:lnTo>
                  <a:cubicBezTo>
                    <a:pt x="7304" y="24595"/>
                    <a:pt x="7333" y="24595"/>
                    <a:pt x="7418" y="24624"/>
                  </a:cubicBezTo>
                  <a:lnTo>
                    <a:pt x="7618" y="24167"/>
                  </a:lnTo>
                  <a:cubicBezTo>
                    <a:pt x="7590" y="24110"/>
                    <a:pt x="7504" y="24110"/>
                    <a:pt x="7475" y="24081"/>
                  </a:cubicBezTo>
                  <a:close/>
                  <a:moveTo>
                    <a:pt x="18432" y="24081"/>
                  </a:moveTo>
                  <a:cubicBezTo>
                    <a:pt x="18346" y="24081"/>
                    <a:pt x="18318" y="24110"/>
                    <a:pt x="18289" y="24167"/>
                  </a:cubicBezTo>
                  <a:lnTo>
                    <a:pt x="18489" y="24624"/>
                  </a:lnTo>
                  <a:cubicBezTo>
                    <a:pt x="18575" y="24566"/>
                    <a:pt x="18603" y="24566"/>
                    <a:pt x="18689" y="24538"/>
                  </a:cubicBezTo>
                  <a:lnTo>
                    <a:pt x="18432" y="24081"/>
                  </a:lnTo>
                  <a:close/>
                  <a:moveTo>
                    <a:pt x="17604" y="24395"/>
                  </a:moveTo>
                  <a:cubicBezTo>
                    <a:pt x="17576" y="24452"/>
                    <a:pt x="17490" y="24452"/>
                    <a:pt x="17462" y="24481"/>
                  </a:cubicBezTo>
                  <a:lnTo>
                    <a:pt x="17633" y="24966"/>
                  </a:lnTo>
                  <a:cubicBezTo>
                    <a:pt x="17719" y="24937"/>
                    <a:pt x="17747" y="24937"/>
                    <a:pt x="17833" y="24909"/>
                  </a:cubicBezTo>
                  <a:lnTo>
                    <a:pt x="17604" y="24395"/>
                  </a:lnTo>
                  <a:close/>
                  <a:moveTo>
                    <a:pt x="8274" y="24452"/>
                  </a:moveTo>
                  <a:lnTo>
                    <a:pt x="8046" y="24937"/>
                  </a:lnTo>
                  <a:cubicBezTo>
                    <a:pt x="8132" y="24966"/>
                    <a:pt x="8160" y="24966"/>
                    <a:pt x="8217" y="25023"/>
                  </a:cubicBezTo>
                  <a:lnTo>
                    <a:pt x="8417" y="24509"/>
                  </a:lnTo>
                  <a:cubicBezTo>
                    <a:pt x="8360" y="24481"/>
                    <a:pt x="8303" y="24481"/>
                    <a:pt x="8274" y="24452"/>
                  </a:cubicBezTo>
                  <a:close/>
                  <a:moveTo>
                    <a:pt x="9045" y="24738"/>
                  </a:moveTo>
                  <a:lnTo>
                    <a:pt x="8902" y="25194"/>
                  </a:lnTo>
                  <a:cubicBezTo>
                    <a:pt x="8988" y="25223"/>
                    <a:pt x="9016" y="25251"/>
                    <a:pt x="9073" y="25251"/>
                  </a:cubicBezTo>
                  <a:lnTo>
                    <a:pt x="9216" y="24766"/>
                  </a:lnTo>
                  <a:cubicBezTo>
                    <a:pt x="9159" y="24766"/>
                    <a:pt x="9130" y="24766"/>
                    <a:pt x="9045" y="24738"/>
                  </a:cubicBezTo>
                  <a:close/>
                  <a:moveTo>
                    <a:pt x="16863" y="24766"/>
                  </a:moveTo>
                  <a:cubicBezTo>
                    <a:pt x="16777" y="24766"/>
                    <a:pt x="16748" y="24795"/>
                    <a:pt x="16691" y="24795"/>
                  </a:cubicBezTo>
                  <a:lnTo>
                    <a:pt x="16863" y="25337"/>
                  </a:lnTo>
                  <a:cubicBezTo>
                    <a:pt x="16920" y="25308"/>
                    <a:pt x="16977" y="25308"/>
                    <a:pt x="17034" y="25251"/>
                  </a:cubicBezTo>
                  <a:lnTo>
                    <a:pt x="16863" y="24766"/>
                  </a:lnTo>
                  <a:close/>
                  <a:moveTo>
                    <a:pt x="9872" y="24966"/>
                  </a:moveTo>
                  <a:lnTo>
                    <a:pt x="9758" y="25480"/>
                  </a:lnTo>
                  <a:cubicBezTo>
                    <a:pt x="9844" y="25480"/>
                    <a:pt x="9872" y="25508"/>
                    <a:pt x="9929" y="25508"/>
                  </a:cubicBezTo>
                  <a:lnTo>
                    <a:pt x="10043" y="25023"/>
                  </a:lnTo>
                  <a:cubicBezTo>
                    <a:pt x="9986" y="25023"/>
                    <a:pt x="9929" y="24966"/>
                    <a:pt x="9872" y="24966"/>
                  </a:cubicBezTo>
                  <a:close/>
                  <a:moveTo>
                    <a:pt x="16007" y="24966"/>
                  </a:moveTo>
                  <a:cubicBezTo>
                    <a:pt x="15921" y="24966"/>
                    <a:pt x="15892" y="25023"/>
                    <a:pt x="15835" y="25023"/>
                  </a:cubicBezTo>
                  <a:lnTo>
                    <a:pt x="15978" y="25508"/>
                  </a:lnTo>
                  <a:cubicBezTo>
                    <a:pt x="16035" y="25508"/>
                    <a:pt x="16064" y="25480"/>
                    <a:pt x="16149" y="25480"/>
                  </a:cubicBezTo>
                  <a:lnTo>
                    <a:pt x="16007" y="24966"/>
                  </a:lnTo>
                  <a:close/>
                  <a:moveTo>
                    <a:pt x="10728" y="25166"/>
                  </a:moveTo>
                  <a:lnTo>
                    <a:pt x="10643" y="25679"/>
                  </a:lnTo>
                  <a:cubicBezTo>
                    <a:pt x="10728" y="25679"/>
                    <a:pt x="10757" y="25736"/>
                    <a:pt x="10814" y="25736"/>
                  </a:cubicBezTo>
                  <a:lnTo>
                    <a:pt x="10899" y="25194"/>
                  </a:lnTo>
                  <a:cubicBezTo>
                    <a:pt x="10814" y="25194"/>
                    <a:pt x="10785" y="25166"/>
                    <a:pt x="10728" y="25166"/>
                  </a:cubicBezTo>
                  <a:close/>
                  <a:moveTo>
                    <a:pt x="15179" y="25166"/>
                  </a:moveTo>
                  <a:cubicBezTo>
                    <a:pt x="15094" y="25166"/>
                    <a:pt x="15065" y="25194"/>
                    <a:pt x="15008" y="25194"/>
                  </a:cubicBezTo>
                  <a:lnTo>
                    <a:pt x="15094" y="25736"/>
                  </a:lnTo>
                  <a:cubicBezTo>
                    <a:pt x="15179" y="25736"/>
                    <a:pt x="15208" y="25679"/>
                    <a:pt x="15293" y="25679"/>
                  </a:cubicBezTo>
                  <a:lnTo>
                    <a:pt x="15179" y="25166"/>
                  </a:lnTo>
                  <a:close/>
                  <a:moveTo>
                    <a:pt x="11584" y="25251"/>
                  </a:moveTo>
                  <a:lnTo>
                    <a:pt x="11556" y="25793"/>
                  </a:lnTo>
                  <a:cubicBezTo>
                    <a:pt x="11613" y="25822"/>
                    <a:pt x="11641" y="25822"/>
                    <a:pt x="11727" y="25822"/>
                  </a:cubicBezTo>
                  <a:lnTo>
                    <a:pt x="11755" y="25280"/>
                  </a:lnTo>
                  <a:cubicBezTo>
                    <a:pt x="11698" y="25251"/>
                    <a:pt x="11641" y="25251"/>
                    <a:pt x="11584" y="25251"/>
                  </a:cubicBezTo>
                  <a:close/>
                  <a:moveTo>
                    <a:pt x="14323" y="25251"/>
                  </a:moveTo>
                  <a:cubicBezTo>
                    <a:pt x="14266" y="25308"/>
                    <a:pt x="14209" y="25308"/>
                    <a:pt x="14152" y="25308"/>
                  </a:cubicBezTo>
                  <a:lnTo>
                    <a:pt x="14209" y="25822"/>
                  </a:lnTo>
                  <a:cubicBezTo>
                    <a:pt x="14295" y="25793"/>
                    <a:pt x="14323" y="25793"/>
                    <a:pt x="14409" y="25793"/>
                  </a:cubicBezTo>
                  <a:lnTo>
                    <a:pt x="14323" y="25251"/>
                  </a:lnTo>
                  <a:close/>
                  <a:moveTo>
                    <a:pt x="12440" y="25337"/>
                  </a:moveTo>
                  <a:lnTo>
                    <a:pt x="12440" y="25879"/>
                  </a:lnTo>
                  <a:lnTo>
                    <a:pt x="12611" y="25879"/>
                  </a:lnTo>
                  <a:lnTo>
                    <a:pt x="12611" y="25337"/>
                  </a:lnTo>
                  <a:close/>
                  <a:moveTo>
                    <a:pt x="13296" y="25337"/>
                  </a:moveTo>
                  <a:lnTo>
                    <a:pt x="13325" y="25879"/>
                  </a:lnTo>
                  <a:lnTo>
                    <a:pt x="13496" y="25879"/>
                  </a:lnTo>
                  <a:lnTo>
                    <a:pt x="13467" y="2533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 name="Google Shape;863;p31"/>
          <p:cNvGrpSpPr/>
          <p:nvPr/>
        </p:nvGrpSpPr>
        <p:grpSpPr>
          <a:xfrm flipH="1">
            <a:off x="6583725" y="3234975"/>
            <a:ext cx="2560275" cy="1391125"/>
            <a:chOff x="-385150" y="3176300"/>
            <a:chExt cx="2560275" cy="1391125"/>
          </a:xfrm>
        </p:grpSpPr>
        <p:sp>
          <p:nvSpPr>
            <p:cNvPr id="864" name="Google Shape;864;p31"/>
            <p:cNvSpPr/>
            <p:nvPr/>
          </p:nvSpPr>
          <p:spPr>
            <a:xfrm>
              <a:off x="2061394" y="4453694"/>
              <a:ext cx="113731" cy="113731"/>
            </a:xfrm>
            <a:custGeom>
              <a:avLst/>
              <a:gdLst/>
              <a:ahLst/>
              <a:cxnLst/>
              <a:rect l="l" t="t" r="r" b="b"/>
              <a:pathLst>
                <a:path w="1199" h="1199" extrusionOk="0">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1"/>
            <p:cNvSpPr/>
            <p:nvPr/>
          </p:nvSpPr>
          <p:spPr>
            <a:xfrm>
              <a:off x="-385150" y="3176300"/>
              <a:ext cx="2503508" cy="1334325"/>
            </a:xfrm>
            <a:custGeom>
              <a:avLst/>
              <a:gdLst/>
              <a:ahLst/>
              <a:cxnLst/>
              <a:rect l="l" t="t" r="r" b="b"/>
              <a:pathLst>
                <a:path w="26393" h="14067" fill="none" extrusionOk="0">
                  <a:moveTo>
                    <a:pt x="0" y="0"/>
                  </a:moveTo>
                  <a:lnTo>
                    <a:pt x="14066" y="14067"/>
                  </a:lnTo>
                  <a:lnTo>
                    <a:pt x="26392" y="14067"/>
                  </a:lnTo>
                </a:path>
              </a:pathLst>
            </a:custGeom>
            <a:noFill/>
            <a:ln w="19050" cap="flat" cmpd="sng">
              <a:solidFill>
                <a:schemeClr val="dk2"/>
              </a:solidFill>
              <a:prstDash val="solid"/>
              <a:miter lim="28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 name="Google Shape;866;p31"/>
          <p:cNvGrpSpPr/>
          <p:nvPr/>
        </p:nvGrpSpPr>
        <p:grpSpPr>
          <a:xfrm>
            <a:off x="759650" y="4409875"/>
            <a:ext cx="1532575" cy="205676"/>
            <a:chOff x="4645500" y="3968425"/>
            <a:chExt cx="1532575" cy="205676"/>
          </a:xfrm>
        </p:grpSpPr>
        <p:sp>
          <p:nvSpPr>
            <p:cNvPr id="867" name="Google Shape;867;p31"/>
            <p:cNvSpPr/>
            <p:nvPr/>
          </p:nvSpPr>
          <p:spPr>
            <a:xfrm>
              <a:off x="4645500" y="3968425"/>
              <a:ext cx="142098" cy="205676"/>
            </a:xfrm>
            <a:custGeom>
              <a:avLst/>
              <a:gdLst/>
              <a:ahLst/>
              <a:cxnLst/>
              <a:rect l="l" t="t" r="r" b="b"/>
              <a:pathLst>
                <a:path w="2311" h="3345" fill="none" extrusionOk="0">
                  <a:moveTo>
                    <a:pt x="2310"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1"/>
            <p:cNvSpPr/>
            <p:nvPr/>
          </p:nvSpPr>
          <p:spPr>
            <a:xfrm>
              <a:off x="4804322" y="3968425"/>
              <a:ext cx="138347" cy="201925"/>
            </a:xfrm>
            <a:custGeom>
              <a:avLst/>
              <a:gdLst/>
              <a:ahLst/>
              <a:cxnLst/>
              <a:rect l="l" t="t" r="r" b="b"/>
              <a:pathLst>
                <a:path w="2250" h="3284" fill="none" extrusionOk="0">
                  <a:moveTo>
                    <a:pt x="2250" y="1"/>
                  </a:moveTo>
                  <a:lnTo>
                    <a:pt x="1" y="328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1"/>
            <p:cNvSpPr/>
            <p:nvPr/>
          </p:nvSpPr>
          <p:spPr>
            <a:xfrm>
              <a:off x="4953860" y="3968425"/>
              <a:ext cx="142098" cy="205676"/>
            </a:xfrm>
            <a:custGeom>
              <a:avLst/>
              <a:gdLst/>
              <a:ahLst/>
              <a:cxnLst/>
              <a:rect l="l" t="t" r="r" b="b"/>
              <a:pathLst>
                <a:path w="2311" h="3345" fill="none" extrusionOk="0">
                  <a:moveTo>
                    <a:pt x="2310"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1"/>
            <p:cNvSpPr/>
            <p:nvPr/>
          </p:nvSpPr>
          <p:spPr>
            <a:xfrm>
              <a:off x="5112743" y="3968425"/>
              <a:ext cx="138347" cy="201925"/>
            </a:xfrm>
            <a:custGeom>
              <a:avLst/>
              <a:gdLst/>
              <a:ahLst/>
              <a:cxnLst/>
              <a:rect l="l" t="t" r="r" b="b"/>
              <a:pathLst>
                <a:path w="2250" h="3284" fill="none" extrusionOk="0">
                  <a:moveTo>
                    <a:pt x="2249" y="1"/>
                  </a:moveTo>
                  <a:lnTo>
                    <a:pt x="0" y="328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1"/>
            <p:cNvSpPr/>
            <p:nvPr/>
          </p:nvSpPr>
          <p:spPr>
            <a:xfrm>
              <a:off x="5262219" y="3968425"/>
              <a:ext cx="142098" cy="205676"/>
            </a:xfrm>
            <a:custGeom>
              <a:avLst/>
              <a:gdLst/>
              <a:ahLst/>
              <a:cxnLst/>
              <a:rect l="l" t="t" r="r" b="b"/>
              <a:pathLst>
                <a:path w="2311" h="3345" fill="none" extrusionOk="0">
                  <a:moveTo>
                    <a:pt x="2311"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1"/>
            <p:cNvSpPr/>
            <p:nvPr/>
          </p:nvSpPr>
          <p:spPr>
            <a:xfrm>
              <a:off x="5413601" y="3968425"/>
              <a:ext cx="147693" cy="205676"/>
            </a:xfrm>
            <a:custGeom>
              <a:avLst/>
              <a:gdLst/>
              <a:ahLst/>
              <a:cxnLst/>
              <a:rect l="l" t="t" r="r" b="b"/>
              <a:pathLst>
                <a:path w="2402" h="3345" fill="none" extrusionOk="0">
                  <a:moveTo>
                    <a:pt x="2402"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1"/>
            <p:cNvSpPr/>
            <p:nvPr/>
          </p:nvSpPr>
          <p:spPr>
            <a:xfrm>
              <a:off x="5579925" y="3968425"/>
              <a:ext cx="134658" cy="205676"/>
            </a:xfrm>
            <a:custGeom>
              <a:avLst/>
              <a:gdLst/>
              <a:ahLst/>
              <a:cxnLst/>
              <a:rect l="l" t="t" r="r" b="b"/>
              <a:pathLst>
                <a:path w="2190" h="3345" fill="none" extrusionOk="0">
                  <a:moveTo>
                    <a:pt x="2189"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1"/>
            <p:cNvSpPr/>
            <p:nvPr/>
          </p:nvSpPr>
          <p:spPr>
            <a:xfrm>
              <a:off x="5731307" y="3968425"/>
              <a:ext cx="138408" cy="205676"/>
            </a:xfrm>
            <a:custGeom>
              <a:avLst/>
              <a:gdLst/>
              <a:ahLst/>
              <a:cxnLst/>
              <a:rect l="l" t="t" r="r" b="b"/>
              <a:pathLst>
                <a:path w="2251" h="3345" fill="none" extrusionOk="0">
                  <a:moveTo>
                    <a:pt x="2250"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1"/>
            <p:cNvSpPr/>
            <p:nvPr/>
          </p:nvSpPr>
          <p:spPr>
            <a:xfrm>
              <a:off x="5880845" y="3968425"/>
              <a:ext cx="144004" cy="205676"/>
            </a:xfrm>
            <a:custGeom>
              <a:avLst/>
              <a:gdLst/>
              <a:ahLst/>
              <a:cxnLst/>
              <a:rect l="l" t="t" r="r" b="b"/>
              <a:pathLst>
                <a:path w="2342" h="3345" fill="none" extrusionOk="0">
                  <a:moveTo>
                    <a:pt x="2341"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1"/>
            <p:cNvSpPr/>
            <p:nvPr/>
          </p:nvSpPr>
          <p:spPr>
            <a:xfrm>
              <a:off x="6034133" y="3968425"/>
              <a:ext cx="143942" cy="205676"/>
            </a:xfrm>
            <a:custGeom>
              <a:avLst/>
              <a:gdLst/>
              <a:ahLst/>
              <a:cxnLst/>
              <a:rect l="l" t="t" r="r" b="b"/>
              <a:pathLst>
                <a:path w="2341" h="3345" fill="none" extrusionOk="0">
                  <a:moveTo>
                    <a:pt x="2341"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 name="Google Shape;877;p31"/>
          <p:cNvGrpSpPr/>
          <p:nvPr/>
        </p:nvGrpSpPr>
        <p:grpSpPr>
          <a:xfrm>
            <a:off x="7776300" y="3411338"/>
            <a:ext cx="1034036" cy="667673"/>
            <a:chOff x="508625" y="3017550"/>
            <a:chExt cx="1034036" cy="667673"/>
          </a:xfrm>
        </p:grpSpPr>
        <p:sp>
          <p:nvSpPr>
            <p:cNvPr id="878" name="Google Shape;878;p31"/>
            <p:cNvSpPr/>
            <p:nvPr/>
          </p:nvSpPr>
          <p:spPr>
            <a:xfrm>
              <a:off x="508625" y="3017550"/>
              <a:ext cx="1034036" cy="236158"/>
            </a:xfrm>
            <a:custGeom>
              <a:avLst/>
              <a:gdLst/>
              <a:ahLst/>
              <a:cxnLst/>
              <a:rect l="l" t="t" r="r" b="b"/>
              <a:pathLst>
                <a:path w="10872" h="2483" extrusionOk="0">
                  <a:moveTo>
                    <a:pt x="0" y="0"/>
                  </a:moveTo>
                  <a:lnTo>
                    <a:pt x="0" y="2483"/>
                  </a:lnTo>
                  <a:lnTo>
                    <a:pt x="10871" y="2483"/>
                  </a:lnTo>
                  <a:lnTo>
                    <a:pt x="108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1"/>
            <p:cNvSpPr/>
            <p:nvPr/>
          </p:nvSpPr>
          <p:spPr>
            <a:xfrm>
              <a:off x="847784" y="3169536"/>
              <a:ext cx="95110" cy="515686"/>
            </a:xfrm>
            <a:custGeom>
              <a:avLst/>
              <a:gdLst/>
              <a:ahLst/>
              <a:cxnLst/>
              <a:rect l="l" t="t" r="r" b="b"/>
              <a:pathLst>
                <a:path w="1000" h="5422" extrusionOk="0">
                  <a:moveTo>
                    <a:pt x="1" y="0"/>
                  </a:moveTo>
                  <a:lnTo>
                    <a:pt x="1" y="5421"/>
                  </a:lnTo>
                  <a:lnTo>
                    <a:pt x="1000" y="5421"/>
                  </a:lnTo>
                  <a:lnTo>
                    <a:pt x="10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31"/>
          <p:cNvGrpSpPr/>
          <p:nvPr/>
        </p:nvGrpSpPr>
        <p:grpSpPr>
          <a:xfrm>
            <a:off x="4311253" y="4518962"/>
            <a:ext cx="521493" cy="96586"/>
            <a:chOff x="4342567" y="4452512"/>
            <a:chExt cx="521493" cy="96586"/>
          </a:xfrm>
        </p:grpSpPr>
        <p:sp>
          <p:nvSpPr>
            <p:cNvPr id="881" name="Google Shape;881;p31"/>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1"/>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1"/>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 name="Google Shape;884;p31"/>
          <p:cNvGrpSpPr/>
          <p:nvPr/>
        </p:nvGrpSpPr>
        <p:grpSpPr>
          <a:xfrm>
            <a:off x="6693492" y="1824175"/>
            <a:ext cx="3129036" cy="164400"/>
            <a:chOff x="6007692" y="300175"/>
            <a:chExt cx="3129036" cy="164400"/>
          </a:xfrm>
        </p:grpSpPr>
        <p:grpSp>
          <p:nvGrpSpPr>
            <p:cNvPr id="885" name="Google Shape;885;p31"/>
            <p:cNvGrpSpPr/>
            <p:nvPr/>
          </p:nvGrpSpPr>
          <p:grpSpPr>
            <a:xfrm>
              <a:off x="6040392" y="334012"/>
              <a:ext cx="3096337" cy="96586"/>
              <a:chOff x="6040392" y="334012"/>
              <a:chExt cx="3096337" cy="96586"/>
            </a:xfrm>
          </p:grpSpPr>
          <p:sp>
            <p:nvSpPr>
              <p:cNvPr id="886" name="Google Shape;886;p31"/>
              <p:cNvSpPr/>
              <p:nvPr/>
            </p:nvSpPr>
            <p:spPr>
              <a:xfrm>
                <a:off x="6232650" y="376650"/>
                <a:ext cx="2904078" cy="11300"/>
              </a:xfrm>
              <a:custGeom>
                <a:avLst/>
                <a:gdLst/>
                <a:ahLst/>
                <a:cxnLst/>
                <a:rect l="l" t="t" r="r" b="b"/>
                <a:pathLst>
                  <a:path w="21703" h="335" extrusionOk="0">
                    <a:moveTo>
                      <a:pt x="0" y="0"/>
                    </a:moveTo>
                    <a:lnTo>
                      <a:pt x="0" y="335"/>
                    </a:lnTo>
                    <a:lnTo>
                      <a:pt x="21703" y="335"/>
                    </a:lnTo>
                    <a:lnTo>
                      <a:pt x="2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1"/>
              <p:cNvSpPr/>
              <p:nvPr/>
            </p:nvSpPr>
            <p:spPr>
              <a:xfrm>
                <a:off x="6040392" y="3340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8" name="Google Shape;888;p31"/>
            <p:cNvSpPr/>
            <p:nvPr/>
          </p:nvSpPr>
          <p:spPr>
            <a:xfrm>
              <a:off x="6007692" y="300175"/>
              <a:ext cx="164400" cy="1644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 name="Google Shape;889;p3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90" name="Google Shape;890;p31"/>
          <p:cNvSpPr txBox="1">
            <a:spLocks noGrp="1"/>
          </p:cNvSpPr>
          <p:nvPr>
            <p:ph type="subTitle" idx="1"/>
          </p:nvPr>
        </p:nvSpPr>
        <p:spPr>
          <a:xfrm>
            <a:off x="713225" y="1575100"/>
            <a:ext cx="5513400" cy="22290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Catamaran"/>
              <a:buChar char="●"/>
              <a:defRPr sz="1400"/>
            </a:lvl1pPr>
            <a:lvl2pPr lvl="1">
              <a:spcBef>
                <a:spcPts val="0"/>
              </a:spcBef>
              <a:spcAft>
                <a:spcPts val="0"/>
              </a:spcAft>
              <a:buSzPts val="1600"/>
              <a:buFont typeface="Nunito"/>
              <a:buChar char="○"/>
              <a:defRPr/>
            </a:lvl2pPr>
            <a:lvl3pPr lvl="2">
              <a:spcBef>
                <a:spcPts val="0"/>
              </a:spcBef>
              <a:spcAft>
                <a:spcPts val="0"/>
              </a:spcAft>
              <a:buSzPts val="1600"/>
              <a:buFont typeface="Nunito"/>
              <a:buChar char="■"/>
              <a:defRPr/>
            </a:lvl3pPr>
            <a:lvl4pPr lvl="3">
              <a:spcBef>
                <a:spcPts val="0"/>
              </a:spcBef>
              <a:spcAft>
                <a:spcPts val="0"/>
              </a:spcAft>
              <a:buSzPts val="1600"/>
              <a:buFont typeface="Nunito"/>
              <a:buChar char="●"/>
              <a:defRPr/>
            </a:lvl4pPr>
            <a:lvl5pPr lvl="4">
              <a:spcBef>
                <a:spcPts val="0"/>
              </a:spcBef>
              <a:spcAft>
                <a:spcPts val="0"/>
              </a:spcAft>
              <a:buSzPts val="1600"/>
              <a:buFont typeface="Nunito"/>
              <a:buChar char="○"/>
              <a:defRPr/>
            </a:lvl5pPr>
            <a:lvl6pPr lvl="5">
              <a:spcBef>
                <a:spcPts val="0"/>
              </a:spcBef>
              <a:spcAft>
                <a:spcPts val="0"/>
              </a:spcAft>
              <a:buSzPts val="1600"/>
              <a:buFont typeface="Nunito"/>
              <a:buChar char="■"/>
              <a:defRPr/>
            </a:lvl6pPr>
            <a:lvl7pPr lvl="6">
              <a:spcBef>
                <a:spcPts val="0"/>
              </a:spcBef>
              <a:spcAft>
                <a:spcPts val="0"/>
              </a:spcAft>
              <a:buSzPts val="1600"/>
              <a:buFont typeface="Nunito"/>
              <a:buChar char="●"/>
              <a:defRPr/>
            </a:lvl7pPr>
            <a:lvl8pPr lvl="7">
              <a:spcBef>
                <a:spcPts val="0"/>
              </a:spcBef>
              <a:spcAft>
                <a:spcPts val="0"/>
              </a:spcAft>
              <a:buSzPts val="1600"/>
              <a:buFont typeface="Nunito"/>
              <a:buChar char="○"/>
              <a:defRPr/>
            </a:lvl8pPr>
            <a:lvl9pPr lvl="8">
              <a:spcBef>
                <a:spcPts val="0"/>
              </a:spcBef>
              <a:spcAft>
                <a:spcPts val="0"/>
              </a:spcAft>
              <a:buSzPts val="1600"/>
              <a:buFont typeface="Nunito"/>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3">
  <p:cSld name="CUSTOM_26">
    <p:spTree>
      <p:nvGrpSpPr>
        <p:cNvPr id="1" name="Shape 891"/>
        <p:cNvGrpSpPr/>
        <p:nvPr/>
      </p:nvGrpSpPr>
      <p:grpSpPr>
        <a:xfrm>
          <a:off x="0" y="0"/>
          <a:ext cx="0" cy="0"/>
          <a:chOff x="0" y="0"/>
          <a:chExt cx="0" cy="0"/>
        </a:xfrm>
      </p:grpSpPr>
      <p:sp>
        <p:nvSpPr>
          <p:cNvPr id="892" name="Google Shape;892;p3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893" name="Google Shape;893;p32"/>
          <p:cNvSpPr txBox="1">
            <a:spLocks noGrp="1"/>
          </p:cNvSpPr>
          <p:nvPr>
            <p:ph type="subTitle" idx="1"/>
          </p:nvPr>
        </p:nvSpPr>
        <p:spPr>
          <a:xfrm>
            <a:off x="713225" y="2039100"/>
            <a:ext cx="3545700" cy="10653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894" name="Google Shape;894;p32"/>
          <p:cNvGrpSpPr/>
          <p:nvPr/>
        </p:nvGrpSpPr>
        <p:grpSpPr>
          <a:xfrm flipH="1">
            <a:off x="3297266" y="4101500"/>
            <a:ext cx="521776" cy="1475725"/>
            <a:chOff x="8331250" y="3748200"/>
            <a:chExt cx="521776" cy="1475725"/>
          </a:xfrm>
        </p:grpSpPr>
        <p:sp>
          <p:nvSpPr>
            <p:cNvPr id="895" name="Google Shape;895;p32"/>
            <p:cNvSpPr/>
            <p:nvPr/>
          </p:nvSpPr>
          <p:spPr>
            <a:xfrm>
              <a:off x="8331250" y="3748200"/>
              <a:ext cx="194335" cy="1066710"/>
            </a:xfrm>
            <a:custGeom>
              <a:avLst/>
              <a:gdLst/>
              <a:ahLst/>
              <a:cxnLst/>
              <a:rect l="l" t="t" r="r" b="b"/>
              <a:pathLst>
                <a:path w="1368" h="7509" extrusionOk="0">
                  <a:moveTo>
                    <a:pt x="0" y="1"/>
                  </a:moveTo>
                  <a:lnTo>
                    <a:pt x="0" y="7509"/>
                  </a:lnTo>
                  <a:lnTo>
                    <a:pt x="1368" y="7509"/>
                  </a:lnTo>
                  <a:lnTo>
                    <a:pt x="13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2"/>
            <p:cNvSpPr/>
            <p:nvPr/>
          </p:nvSpPr>
          <p:spPr>
            <a:xfrm>
              <a:off x="8658691" y="4157215"/>
              <a:ext cx="194335" cy="1066710"/>
            </a:xfrm>
            <a:custGeom>
              <a:avLst/>
              <a:gdLst/>
              <a:ahLst/>
              <a:cxnLst/>
              <a:rect l="l" t="t" r="r" b="b"/>
              <a:pathLst>
                <a:path w="1368" h="7509" extrusionOk="0">
                  <a:moveTo>
                    <a:pt x="0" y="0"/>
                  </a:moveTo>
                  <a:lnTo>
                    <a:pt x="0" y="7508"/>
                  </a:lnTo>
                  <a:lnTo>
                    <a:pt x="1368" y="7508"/>
                  </a:lnTo>
                  <a:lnTo>
                    <a:pt x="13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32"/>
          <p:cNvGrpSpPr/>
          <p:nvPr/>
        </p:nvGrpSpPr>
        <p:grpSpPr>
          <a:xfrm>
            <a:off x="6047663" y="1393762"/>
            <a:ext cx="3096337" cy="96586"/>
            <a:chOff x="6040392" y="334012"/>
            <a:chExt cx="3096337" cy="96586"/>
          </a:xfrm>
        </p:grpSpPr>
        <p:sp>
          <p:nvSpPr>
            <p:cNvPr id="898" name="Google Shape;898;p32"/>
            <p:cNvSpPr/>
            <p:nvPr/>
          </p:nvSpPr>
          <p:spPr>
            <a:xfrm>
              <a:off x="6232650" y="376650"/>
              <a:ext cx="2904078" cy="11300"/>
            </a:xfrm>
            <a:custGeom>
              <a:avLst/>
              <a:gdLst/>
              <a:ahLst/>
              <a:cxnLst/>
              <a:rect l="l" t="t" r="r" b="b"/>
              <a:pathLst>
                <a:path w="21703" h="335" extrusionOk="0">
                  <a:moveTo>
                    <a:pt x="0" y="0"/>
                  </a:moveTo>
                  <a:lnTo>
                    <a:pt x="0" y="335"/>
                  </a:lnTo>
                  <a:lnTo>
                    <a:pt x="21703" y="335"/>
                  </a:lnTo>
                  <a:lnTo>
                    <a:pt x="2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2"/>
            <p:cNvSpPr/>
            <p:nvPr/>
          </p:nvSpPr>
          <p:spPr>
            <a:xfrm>
              <a:off x="6040392" y="3340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32"/>
          <p:cNvGrpSpPr/>
          <p:nvPr/>
        </p:nvGrpSpPr>
        <p:grpSpPr>
          <a:xfrm>
            <a:off x="-76208" y="3328700"/>
            <a:ext cx="2560275" cy="1391125"/>
            <a:chOff x="-385150" y="3176300"/>
            <a:chExt cx="2560275" cy="1391125"/>
          </a:xfrm>
        </p:grpSpPr>
        <p:sp>
          <p:nvSpPr>
            <p:cNvPr id="901" name="Google Shape;901;p32"/>
            <p:cNvSpPr/>
            <p:nvPr/>
          </p:nvSpPr>
          <p:spPr>
            <a:xfrm>
              <a:off x="2061394" y="4453694"/>
              <a:ext cx="113731" cy="113731"/>
            </a:xfrm>
            <a:custGeom>
              <a:avLst/>
              <a:gdLst/>
              <a:ahLst/>
              <a:cxnLst/>
              <a:rect l="l" t="t" r="r" b="b"/>
              <a:pathLst>
                <a:path w="1199" h="1199" extrusionOk="0">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2"/>
            <p:cNvSpPr/>
            <p:nvPr/>
          </p:nvSpPr>
          <p:spPr>
            <a:xfrm>
              <a:off x="-385150" y="3176300"/>
              <a:ext cx="2503508" cy="1334325"/>
            </a:xfrm>
            <a:custGeom>
              <a:avLst/>
              <a:gdLst/>
              <a:ahLst/>
              <a:cxnLst/>
              <a:rect l="l" t="t" r="r" b="b"/>
              <a:pathLst>
                <a:path w="26393" h="14067" fill="none" extrusionOk="0">
                  <a:moveTo>
                    <a:pt x="0" y="0"/>
                  </a:moveTo>
                  <a:lnTo>
                    <a:pt x="14066" y="14067"/>
                  </a:lnTo>
                  <a:lnTo>
                    <a:pt x="26392" y="14067"/>
                  </a:lnTo>
                </a:path>
              </a:pathLst>
            </a:custGeom>
            <a:noFill/>
            <a:ln w="19050" cap="flat" cmpd="sng">
              <a:solidFill>
                <a:schemeClr val="dk2"/>
              </a:solidFill>
              <a:prstDash val="solid"/>
              <a:miter lim="28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5"/>
        <p:cNvGrpSpPr/>
        <p:nvPr/>
      </p:nvGrpSpPr>
      <p:grpSpPr>
        <a:xfrm>
          <a:off x="0" y="0"/>
          <a:ext cx="0" cy="0"/>
          <a:chOff x="0" y="0"/>
          <a:chExt cx="0" cy="0"/>
        </a:xfrm>
      </p:grpSpPr>
      <p:sp>
        <p:nvSpPr>
          <p:cNvPr id="136" name="Google Shape;136;p4"/>
          <p:cNvSpPr txBox="1">
            <a:spLocks noGrp="1"/>
          </p:cNvSpPr>
          <p:nvPr>
            <p:ph type="body" idx="1"/>
          </p:nvPr>
        </p:nvSpPr>
        <p:spPr>
          <a:xfrm>
            <a:off x="713225" y="1228675"/>
            <a:ext cx="7717500" cy="33387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rgbClr val="EC45A7"/>
              </a:buClr>
              <a:buSzPts val="1200"/>
              <a:buAutoNum type="arabicPeriod"/>
              <a:defRPr sz="10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
        <p:nvSpPr>
          <p:cNvPr id="137" name="Google Shape;137;p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38" name="Google Shape;138;p4"/>
          <p:cNvGrpSpPr/>
          <p:nvPr/>
        </p:nvGrpSpPr>
        <p:grpSpPr>
          <a:xfrm>
            <a:off x="-828549" y="2752866"/>
            <a:ext cx="1770381" cy="1768519"/>
            <a:chOff x="166675" y="1780700"/>
            <a:chExt cx="712800" cy="712050"/>
          </a:xfrm>
        </p:grpSpPr>
        <p:sp>
          <p:nvSpPr>
            <p:cNvPr id="139" name="Google Shape;139;p4"/>
            <p:cNvSpPr/>
            <p:nvPr/>
          </p:nvSpPr>
          <p:spPr>
            <a:xfrm>
              <a:off x="327775" y="1940300"/>
              <a:ext cx="391375" cy="392125"/>
            </a:xfrm>
            <a:custGeom>
              <a:avLst/>
              <a:gdLst/>
              <a:ahLst/>
              <a:cxnLst/>
              <a:rect l="l" t="t" r="r" b="b"/>
              <a:pathLst>
                <a:path w="15655" h="15685" fill="none" extrusionOk="0">
                  <a:moveTo>
                    <a:pt x="9150" y="760"/>
                  </a:moveTo>
                  <a:cubicBezTo>
                    <a:pt x="13071" y="1489"/>
                    <a:pt x="15654" y="5258"/>
                    <a:pt x="14925" y="9180"/>
                  </a:cubicBezTo>
                  <a:cubicBezTo>
                    <a:pt x="14195" y="13101"/>
                    <a:pt x="10426" y="15684"/>
                    <a:pt x="6505" y="14955"/>
                  </a:cubicBezTo>
                  <a:cubicBezTo>
                    <a:pt x="2584" y="14195"/>
                    <a:pt x="1" y="10426"/>
                    <a:pt x="730" y="6505"/>
                  </a:cubicBezTo>
                  <a:cubicBezTo>
                    <a:pt x="1460" y="2584"/>
                    <a:pt x="5229" y="0"/>
                    <a:pt x="9150" y="760"/>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281425" y="1895450"/>
              <a:ext cx="483325" cy="482550"/>
            </a:xfrm>
            <a:custGeom>
              <a:avLst/>
              <a:gdLst/>
              <a:ahLst/>
              <a:cxnLst/>
              <a:rect l="l" t="t" r="r" b="b"/>
              <a:pathLst>
                <a:path w="19333" h="19302" fill="none" extrusionOk="0">
                  <a:moveTo>
                    <a:pt x="17904" y="7052"/>
                  </a:moveTo>
                  <a:cubicBezTo>
                    <a:pt x="19332" y="11581"/>
                    <a:pt x="16809" y="16414"/>
                    <a:pt x="12280" y="17873"/>
                  </a:cubicBezTo>
                  <a:cubicBezTo>
                    <a:pt x="7751" y="19302"/>
                    <a:pt x="2888" y="16809"/>
                    <a:pt x="1460" y="12250"/>
                  </a:cubicBezTo>
                  <a:cubicBezTo>
                    <a:pt x="1" y="7721"/>
                    <a:pt x="2523" y="2858"/>
                    <a:pt x="7052" y="1429"/>
                  </a:cubicBezTo>
                  <a:cubicBezTo>
                    <a:pt x="11612" y="1"/>
                    <a:pt x="16445" y="2493"/>
                    <a:pt x="17904" y="7052"/>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272300" y="1885575"/>
              <a:ext cx="501550" cy="501550"/>
            </a:xfrm>
            <a:custGeom>
              <a:avLst/>
              <a:gdLst/>
              <a:ahLst/>
              <a:cxnLst/>
              <a:rect l="l" t="t" r="r" b="b"/>
              <a:pathLst>
                <a:path w="20062" h="20062" fill="none" extrusionOk="0">
                  <a:moveTo>
                    <a:pt x="20062" y="10031"/>
                  </a:moveTo>
                  <a:cubicBezTo>
                    <a:pt x="20062" y="15593"/>
                    <a:pt x="15563" y="20062"/>
                    <a:pt x="10031" y="20062"/>
                  </a:cubicBezTo>
                  <a:cubicBezTo>
                    <a:pt x="4499" y="20062"/>
                    <a:pt x="1" y="15593"/>
                    <a:pt x="1" y="10031"/>
                  </a:cubicBezTo>
                  <a:cubicBezTo>
                    <a:pt x="1" y="4499"/>
                    <a:pt x="4499" y="1"/>
                    <a:pt x="10031" y="1"/>
                  </a:cubicBezTo>
                  <a:cubicBezTo>
                    <a:pt x="15563" y="1"/>
                    <a:pt x="20062" y="4499"/>
                    <a:pt x="20062" y="10031"/>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213800" y="1826300"/>
              <a:ext cx="620100" cy="620100"/>
            </a:xfrm>
            <a:custGeom>
              <a:avLst/>
              <a:gdLst/>
              <a:ahLst/>
              <a:cxnLst/>
              <a:rect l="l" t="t" r="r" b="b"/>
              <a:pathLst>
                <a:path w="24804" h="24804" fill="none" extrusionOk="0">
                  <a:moveTo>
                    <a:pt x="14499" y="1156"/>
                  </a:moveTo>
                  <a:cubicBezTo>
                    <a:pt x="20700" y="2311"/>
                    <a:pt x="24803" y="8299"/>
                    <a:pt x="23648" y="14499"/>
                  </a:cubicBezTo>
                  <a:cubicBezTo>
                    <a:pt x="22463" y="20700"/>
                    <a:pt x="16505" y="24803"/>
                    <a:pt x="10304" y="23648"/>
                  </a:cubicBezTo>
                  <a:cubicBezTo>
                    <a:pt x="4073" y="22493"/>
                    <a:pt x="0" y="16506"/>
                    <a:pt x="1155" y="10305"/>
                  </a:cubicBezTo>
                  <a:cubicBezTo>
                    <a:pt x="2310" y="4104"/>
                    <a:pt x="8268" y="1"/>
                    <a:pt x="14499" y="1156"/>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202400" y="1815675"/>
              <a:ext cx="641375" cy="642125"/>
            </a:xfrm>
            <a:custGeom>
              <a:avLst/>
              <a:gdLst/>
              <a:ahLst/>
              <a:cxnLst/>
              <a:rect l="l" t="t" r="r" b="b"/>
              <a:pathLst>
                <a:path w="25655" h="25685" fill="none" extrusionOk="0">
                  <a:moveTo>
                    <a:pt x="25654" y="12827"/>
                  </a:moveTo>
                  <a:cubicBezTo>
                    <a:pt x="25654" y="19940"/>
                    <a:pt x="19910" y="25684"/>
                    <a:pt x="12827" y="25684"/>
                  </a:cubicBezTo>
                  <a:cubicBezTo>
                    <a:pt x="5745" y="25684"/>
                    <a:pt x="0" y="19940"/>
                    <a:pt x="0" y="12827"/>
                  </a:cubicBezTo>
                  <a:cubicBezTo>
                    <a:pt x="0" y="5745"/>
                    <a:pt x="5745" y="0"/>
                    <a:pt x="12827" y="0"/>
                  </a:cubicBezTo>
                  <a:cubicBezTo>
                    <a:pt x="19910" y="0"/>
                    <a:pt x="25654" y="5745"/>
                    <a:pt x="25654" y="12827"/>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166675" y="1780700"/>
              <a:ext cx="712800" cy="712050"/>
            </a:xfrm>
            <a:custGeom>
              <a:avLst/>
              <a:gdLst/>
              <a:ahLst/>
              <a:cxnLst/>
              <a:rect l="l" t="t" r="r" b="b"/>
              <a:pathLst>
                <a:path w="28512" h="28482" fill="none" extrusionOk="0">
                  <a:moveTo>
                    <a:pt x="28512" y="14226"/>
                  </a:moveTo>
                  <a:cubicBezTo>
                    <a:pt x="28512" y="22099"/>
                    <a:pt x="22129" y="28482"/>
                    <a:pt x="14256" y="28482"/>
                  </a:cubicBezTo>
                  <a:cubicBezTo>
                    <a:pt x="6384" y="28482"/>
                    <a:pt x="1" y="22099"/>
                    <a:pt x="1" y="14226"/>
                  </a:cubicBezTo>
                  <a:cubicBezTo>
                    <a:pt x="1" y="6384"/>
                    <a:pt x="6384" y="1"/>
                    <a:pt x="14256" y="1"/>
                  </a:cubicBezTo>
                  <a:cubicBezTo>
                    <a:pt x="22129" y="1"/>
                    <a:pt x="28512" y="6384"/>
                    <a:pt x="28512" y="14226"/>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4"/>
          <p:cNvGrpSpPr/>
          <p:nvPr/>
        </p:nvGrpSpPr>
        <p:grpSpPr>
          <a:xfrm>
            <a:off x="6074342" y="4730262"/>
            <a:ext cx="3096337" cy="96586"/>
            <a:chOff x="6040392" y="334012"/>
            <a:chExt cx="3096337" cy="96586"/>
          </a:xfrm>
        </p:grpSpPr>
        <p:sp>
          <p:nvSpPr>
            <p:cNvPr id="146" name="Google Shape;146;p4"/>
            <p:cNvSpPr/>
            <p:nvPr/>
          </p:nvSpPr>
          <p:spPr>
            <a:xfrm>
              <a:off x="6232650" y="376650"/>
              <a:ext cx="2904078" cy="11300"/>
            </a:xfrm>
            <a:custGeom>
              <a:avLst/>
              <a:gdLst/>
              <a:ahLst/>
              <a:cxnLst/>
              <a:rect l="l" t="t" r="r" b="b"/>
              <a:pathLst>
                <a:path w="21703" h="335" extrusionOk="0">
                  <a:moveTo>
                    <a:pt x="0" y="0"/>
                  </a:moveTo>
                  <a:lnTo>
                    <a:pt x="0" y="335"/>
                  </a:lnTo>
                  <a:lnTo>
                    <a:pt x="21703" y="335"/>
                  </a:lnTo>
                  <a:lnTo>
                    <a:pt x="2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6040392" y="3340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wo columns 1">
  <p:cSld name="CUSTOM_25">
    <p:spTree>
      <p:nvGrpSpPr>
        <p:cNvPr id="1" name="Shape 903"/>
        <p:cNvGrpSpPr/>
        <p:nvPr/>
      </p:nvGrpSpPr>
      <p:grpSpPr>
        <a:xfrm>
          <a:off x="0" y="0"/>
          <a:ext cx="0" cy="0"/>
          <a:chOff x="0" y="0"/>
          <a:chExt cx="0" cy="0"/>
        </a:xfrm>
      </p:grpSpPr>
      <p:grpSp>
        <p:nvGrpSpPr>
          <p:cNvPr id="904" name="Google Shape;904;p33"/>
          <p:cNvGrpSpPr/>
          <p:nvPr/>
        </p:nvGrpSpPr>
        <p:grpSpPr>
          <a:xfrm flipH="1">
            <a:off x="7040925" y="729375"/>
            <a:ext cx="2560275" cy="1391125"/>
            <a:chOff x="-385150" y="3176300"/>
            <a:chExt cx="2560275" cy="1391125"/>
          </a:xfrm>
        </p:grpSpPr>
        <p:sp>
          <p:nvSpPr>
            <p:cNvPr id="905" name="Google Shape;905;p33"/>
            <p:cNvSpPr/>
            <p:nvPr/>
          </p:nvSpPr>
          <p:spPr>
            <a:xfrm>
              <a:off x="2061394" y="4453694"/>
              <a:ext cx="113731" cy="113731"/>
            </a:xfrm>
            <a:custGeom>
              <a:avLst/>
              <a:gdLst/>
              <a:ahLst/>
              <a:cxnLst/>
              <a:rect l="l" t="t" r="r" b="b"/>
              <a:pathLst>
                <a:path w="1199" h="1199" extrusionOk="0">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3"/>
            <p:cNvSpPr/>
            <p:nvPr/>
          </p:nvSpPr>
          <p:spPr>
            <a:xfrm>
              <a:off x="-385150" y="3176300"/>
              <a:ext cx="2503508" cy="1334325"/>
            </a:xfrm>
            <a:custGeom>
              <a:avLst/>
              <a:gdLst/>
              <a:ahLst/>
              <a:cxnLst/>
              <a:rect l="l" t="t" r="r" b="b"/>
              <a:pathLst>
                <a:path w="26393" h="14067" fill="none" extrusionOk="0">
                  <a:moveTo>
                    <a:pt x="0" y="0"/>
                  </a:moveTo>
                  <a:lnTo>
                    <a:pt x="14066" y="14067"/>
                  </a:lnTo>
                  <a:lnTo>
                    <a:pt x="26392" y="14067"/>
                  </a:lnTo>
                </a:path>
              </a:pathLst>
            </a:custGeom>
            <a:noFill/>
            <a:ln w="19050" cap="flat" cmpd="sng">
              <a:solidFill>
                <a:schemeClr val="dk2"/>
              </a:solidFill>
              <a:prstDash val="solid"/>
              <a:miter lim="28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33"/>
          <p:cNvGrpSpPr/>
          <p:nvPr/>
        </p:nvGrpSpPr>
        <p:grpSpPr>
          <a:xfrm>
            <a:off x="7178125" y="1464538"/>
            <a:ext cx="1034036" cy="667673"/>
            <a:chOff x="508625" y="3017550"/>
            <a:chExt cx="1034036" cy="667673"/>
          </a:xfrm>
        </p:grpSpPr>
        <p:sp>
          <p:nvSpPr>
            <p:cNvPr id="908" name="Google Shape;908;p33"/>
            <p:cNvSpPr/>
            <p:nvPr/>
          </p:nvSpPr>
          <p:spPr>
            <a:xfrm>
              <a:off x="508625" y="3017550"/>
              <a:ext cx="1034036" cy="236158"/>
            </a:xfrm>
            <a:custGeom>
              <a:avLst/>
              <a:gdLst/>
              <a:ahLst/>
              <a:cxnLst/>
              <a:rect l="l" t="t" r="r" b="b"/>
              <a:pathLst>
                <a:path w="10872" h="2483" extrusionOk="0">
                  <a:moveTo>
                    <a:pt x="0" y="0"/>
                  </a:moveTo>
                  <a:lnTo>
                    <a:pt x="0" y="2483"/>
                  </a:lnTo>
                  <a:lnTo>
                    <a:pt x="10871" y="2483"/>
                  </a:lnTo>
                  <a:lnTo>
                    <a:pt x="108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3"/>
            <p:cNvSpPr/>
            <p:nvPr/>
          </p:nvSpPr>
          <p:spPr>
            <a:xfrm>
              <a:off x="847784" y="3169536"/>
              <a:ext cx="95110" cy="515686"/>
            </a:xfrm>
            <a:custGeom>
              <a:avLst/>
              <a:gdLst/>
              <a:ahLst/>
              <a:cxnLst/>
              <a:rect l="l" t="t" r="r" b="b"/>
              <a:pathLst>
                <a:path w="1000" h="5422" extrusionOk="0">
                  <a:moveTo>
                    <a:pt x="1" y="0"/>
                  </a:moveTo>
                  <a:lnTo>
                    <a:pt x="1" y="5421"/>
                  </a:lnTo>
                  <a:lnTo>
                    <a:pt x="1000" y="5421"/>
                  </a:lnTo>
                  <a:lnTo>
                    <a:pt x="10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 name="Google Shape;910;p33"/>
          <p:cNvGrpSpPr/>
          <p:nvPr/>
        </p:nvGrpSpPr>
        <p:grpSpPr>
          <a:xfrm flipH="1">
            <a:off x="-8" y="3256262"/>
            <a:ext cx="3096337" cy="96586"/>
            <a:chOff x="6040392" y="334012"/>
            <a:chExt cx="3096337" cy="96586"/>
          </a:xfrm>
        </p:grpSpPr>
        <p:sp>
          <p:nvSpPr>
            <p:cNvPr id="911" name="Google Shape;911;p33"/>
            <p:cNvSpPr/>
            <p:nvPr/>
          </p:nvSpPr>
          <p:spPr>
            <a:xfrm>
              <a:off x="6232650" y="376650"/>
              <a:ext cx="2904078" cy="11300"/>
            </a:xfrm>
            <a:custGeom>
              <a:avLst/>
              <a:gdLst/>
              <a:ahLst/>
              <a:cxnLst/>
              <a:rect l="l" t="t" r="r" b="b"/>
              <a:pathLst>
                <a:path w="21703" h="335" extrusionOk="0">
                  <a:moveTo>
                    <a:pt x="0" y="0"/>
                  </a:moveTo>
                  <a:lnTo>
                    <a:pt x="0" y="335"/>
                  </a:lnTo>
                  <a:lnTo>
                    <a:pt x="21703" y="335"/>
                  </a:lnTo>
                  <a:lnTo>
                    <a:pt x="2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3"/>
            <p:cNvSpPr/>
            <p:nvPr/>
          </p:nvSpPr>
          <p:spPr>
            <a:xfrm>
              <a:off x="6040392" y="3340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 name="Google Shape;913;p33"/>
          <p:cNvGrpSpPr/>
          <p:nvPr/>
        </p:nvGrpSpPr>
        <p:grpSpPr>
          <a:xfrm>
            <a:off x="560326" y="3796791"/>
            <a:ext cx="1770381" cy="1768519"/>
            <a:chOff x="166675" y="1780700"/>
            <a:chExt cx="712800" cy="712050"/>
          </a:xfrm>
        </p:grpSpPr>
        <p:sp>
          <p:nvSpPr>
            <p:cNvPr id="914" name="Google Shape;914;p33"/>
            <p:cNvSpPr/>
            <p:nvPr/>
          </p:nvSpPr>
          <p:spPr>
            <a:xfrm>
              <a:off x="327775" y="1940300"/>
              <a:ext cx="391375" cy="392125"/>
            </a:xfrm>
            <a:custGeom>
              <a:avLst/>
              <a:gdLst/>
              <a:ahLst/>
              <a:cxnLst/>
              <a:rect l="l" t="t" r="r" b="b"/>
              <a:pathLst>
                <a:path w="15655" h="15685" fill="none" extrusionOk="0">
                  <a:moveTo>
                    <a:pt x="9150" y="760"/>
                  </a:moveTo>
                  <a:cubicBezTo>
                    <a:pt x="13071" y="1489"/>
                    <a:pt x="15654" y="5258"/>
                    <a:pt x="14925" y="9180"/>
                  </a:cubicBezTo>
                  <a:cubicBezTo>
                    <a:pt x="14195" y="13101"/>
                    <a:pt x="10426" y="15684"/>
                    <a:pt x="6505" y="14955"/>
                  </a:cubicBezTo>
                  <a:cubicBezTo>
                    <a:pt x="2584" y="14195"/>
                    <a:pt x="1" y="10426"/>
                    <a:pt x="730" y="6505"/>
                  </a:cubicBezTo>
                  <a:cubicBezTo>
                    <a:pt x="1460" y="2584"/>
                    <a:pt x="5229" y="0"/>
                    <a:pt x="9150" y="760"/>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3"/>
            <p:cNvSpPr/>
            <p:nvPr/>
          </p:nvSpPr>
          <p:spPr>
            <a:xfrm>
              <a:off x="281425" y="1895450"/>
              <a:ext cx="483325" cy="482550"/>
            </a:xfrm>
            <a:custGeom>
              <a:avLst/>
              <a:gdLst/>
              <a:ahLst/>
              <a:cxnLst/>
              <a:rect l="l" t="t" r="r" b="b"/>
              <a:pathLst>
                <a:path w="19333" h="19302" fill="none" extrusionOk="0">
                  <a:moveTo>
                    <a:pt x="17904" y="7052"/>
                  </a:moveTo>
                  <a:cubicBezTo>
                    <a:pt x="19332" y="11581"/>
                    <a:pt x="16809" y="16414"/>
                    <a:pt x="12280" y="17873"/>
                  </a:cubicBezTo>
                  <a:cubicBezTo>
                    <a:pt x="7751" y="19302"/>
                    <a:pt x="2888" y="16809"/>
                    <a:pt x="1460" y="12250"/>
                  </a:cubicBezTo>
                  <a:cubicBezTo>
                    <a:pt x="1" y="7721"/>
                    <a:pt x="2523" y="2858"/>
                    <a:pt x="7052" y="1429"/>
                  </a:cubicBezTo>
                  <a:cubicBezTo>
                    <a:pt x="11612" y="1"/>
                    <a:pt x="16445" y="2493"/>
                    <a:pt x="17904" y="7052"/>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3"/>
            <p:cNvSpPr/>
            <p:nvPr/>
          </p:nvSpPr>
          <p:spPr>
            <a:xfrm>
              <a:off x="272300" y="1885575"/>
              <a:ext cx="501550" cy="501550"/>
            </a:xfrm>
            <a:custGeom>
              <a:avLst/>
              <a:gdLst/>
              <a:ahLst/>
              <a:cxnLst/>
              <a:rect l="l" t="t" r="r" b="b"/>
              <a:pathLst>
                <a:path w="20062" h="20062" fill="none" extrusionOk="0">
                  <a:moveTo>
                    <a:pt x="20062" y="10031"/>
                  </a:moveTo>
                  <a:cubicBezTo>
                    <a:pt x="20062" y="15593"/>
                    <a:pt x="15563" y="20062"/>
                    <a:pt x="10031" y="20062"/>
                  </a:cubicBezTo>
                  <a:cubicBezTo>
                    <a:pt x="4499" y="20062"/>
                    <a:pt x="1" y="15593"/>
                    <a:pt x="1" y="10031"/>
                  </a:cubicBezTo>
                  <a:cubicBezTo>
                    <a:pt x="1" y="4499"/>
                    <a:pt x="4499" y="1"/>
                    <a:pt x="10031" y="1"/>
                  </a:cubicBezTo>
                  <a:cubicBezTo>
                    <a:pt x="15563" y="1"/>
                    <a:pt x="20062" y="4499"/>
                    <a:pt x="20062" y="10031"/>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3"/>
            <p:cNvSpPr/>
            <p:nvPr/>
          </p:nvSpPr>
          <p:spPr>
            <a:xfrm>
              <a:off x="213800" y="1826300"/>
              <a:ext cx="620100" cy="620100"/>
            </a:xfrm>
            <a:custGeom>
              <a:avLst/>
              <a:gdLst/>
              <a:ahLst/>
              <a:cxnLst/>
              <a:rect l="l" t="t" r="r" b="b"/>
              <a:pathLst>
                <a:path w="24804" h="24804" fill="none" extrusionOk="0">
                  <a:moveTo>
                    <a:pt x="14499" y="1156"/>
                  </a:moveTo>
                  <a:cubicBezTo>
                    <a:pt x="20700" y="2311"/>
                    <a:pt x="24803" y="8299"/>
                    <a:pt x="23648" y="14499"/>
                  </a:cubicBezTo>
                  <a:cubicBezTo>
                    <a:pt x="22463" y="20700"/>
                    <a:pt x="16505" y="24803"/>
                    <a:pt x="10304" y="23648"/>
                  </a:cubicBezTo>
                  <a:cubicBezTo>
                    <a:pt x="4073" y="22493"/>
                    <a:pt x="0" y="16506"/>
                    <a:pt x="1155" y="10305"/>
                  </a:cubicBezTo>
                  <a:cubicBezTo>
                    <a:pt x="2310" y="4104"/>
                    <a:pt x="8268" y="1"/>
                    <a:pt x="14499" y="1156"/>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3"/>
            <p:cNvSpPr/>
            <p:nvPr/>
          </p:nvSpPr>
          <p:spPr>
            <a:xfrm>
              <a:off x="202400" y="1815675"/>
              <a:ext cx="641375" cy="642125"/>
            </a:xfrm>
            <a:custGeom>
              <a:avLst/>
              <a:gdLst/>
              <a:ahLst/>
              <a:cxnLst/>
              <a:rect l="l" t="t" r="r" b="b"/>
              <a:pathLst>
                <a:path w="25655" h="25685" fill="none" extrusionOk="0">
                  <a:moveTo>
                    <a:pt x="25654" y="12827"/>
                  </a:moveTo>
                  <a:cubicBezTo>
                    <a:pt x="25654" y="19940"/>
                    <a:pt x="19910" y="25684"/>
                    <a:pt x="12827" y="25684"/>
                  </a:cubicBezTo>
                  <a:cubicBezTo>
                    <a:pt x="5745" y="25684"/>
                    <a:pt x="0" y="19940"/>
                    <a:pt x="0" y="12827"/>
                  </a:cubicBezTo>
                  <a:cubicBezTo>
                    <a:pt x="0" y="5745"/>
                    <a:pt x="5745" y="0"/>
                    <a:pt x="12827" y="0"/>
                  </a:cubicBezTo>
                  <a:cubicBezTo>
                    <a:pt x="19910" y="0"/>
                    <a:pt x="25654" y="5745"/>
                    <a:pt x="25654" y="12827"/>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3"/>
            <p:cNvSpPr/>
            <p:nvPr/>
          </p:nvSpPr>
          <p:spPr>
            <a:xfrm>
              <a:off x="166675" y="1780700"/>
              <a:ext cx="712800" cy="712050"/>
            </a:xfrm>
            <a:custGeom>
              <a:avLst/>
              <a:gdLst/>
              <a:ahLst/>
              <a:cxnLst/>
              <a:rect l="l" t="t" r="r" b="b"/>
              <a:pathLst>
                <a:path w="28512" h="28482" fill="none" extrusionOk="0">
                  <a:moveTo>
                    <a:pt x="28512" y="14226"/>
                  </a:moveTo>
                  <a:cubicBezTo>
                    <a:pt x="28512" y="22099"/>
                    <a:pt x="22129" y="28482"/>
                    <a:pt x="14256" y="28482"/>
                  </a:cubicBezTo>
                  <a:cubicBezTo>
                    <a:pt x="6384" y="28482"/>
                    <a:pt x="1" y="22099"/>
                    <a:pt x="1" y="14226"/>
                  </a:cubicBezTo>
                  <a:cubicBezTo>
                    <a:pt x="1" y="6384"/>
                    <a:pt x="6384" y="1"/>
                    <a:pt x="14256" y="1"/>
                  </a:cubicBezTo>
                  <a:cubicBezTo>
                    <a:pt x="22129" y="1"/>
                    <a:pt x="28512" y="6384"/>
                    <a:pt x="28512" y="14226"/>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0" name="Google Shape;920;p3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921" name="Google Shape;921;p33"/>
          <p:cNvSpPr txBox="1">
            <a:spLocks noGrp="1"/>
          </p:cNvSpPr>
          <p:nvPr>
            <p:ph type="subTitle" idx="1"/>
          </p:nvPr>
        </p:nvSpPr>
        <p:spPr>
          <a:xfrm>
            <a:off x="713225" y="1616950"/>
            <a:ext cx="2367000" cy="459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800"/>
              <a:buFont typeface="Stint Ultra Expanded"/>
              <a:buNone/>
              <a:defRPr sz="2200" b="1">
                <a:solidFill>
                  <a:schemeClr val="lt2"/>
                </a:solidFill>
                <a:latin typeface="Audiowide"/>
                <a:ea typeface="Audiowide"/>
                <a:cs typeface="Audiowide"/>
                <a:sym typeface="Audiowide"/>
              </a:defRPr>
            </a:lvl1pPr>
            <a:lvl2pPr lvl="1"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2pPr>
            <a:lvl3pPr lvl="2"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3pPr>
            <a:lvl4pPr lvl="3"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4pPr>
            <a:lvl5pPr lvl="4"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5pPr>
            <a:lvl6pPr lvl="5"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6pPr>
            <a:lvl7pPr lvl="6"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7pPr>
            <a:lvl8pPr lvl="7"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8pPr>
            <a:lvl9pPr lvl="8"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9pPr>
          </a:lstStyle>
          <a:p>
            <a:endParaRPr/>
          </a:p>
        </p:txBody>
      </p:sp>
      <p:sp>
        <p:nvSpPr>
          <p:cNvPr id="922" name="Google Shape;922;p33"/>
          <p:cNvSpPr txBox="1">
            <a:spLocks noGrp="1"/>
          </p:cNvSpPr>
          <p:nvPr>
            <p:ph type="subTitle" idx="2"/>
          </p:nvPr>
        </p:nvSpPr>
        <p:spPr>
          <a:xfrm>
            <a:off x="6063775" y="3186575"/>
            <a:ext cx="2367000" cy="4593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Clr>
                <a:schemeClr val="dk2"/>
              </a:buClr>
              <a:buSzPts val="1800"/>
              <a:buFont typeface="Stint Ultra Expanded"/>
              <a:buNone/>
              <a:defRPr sz="2200" b="1">
                <a:solidFill>
                  <a:schemeClr val="lt2"/>
                </a:solidFill>
                <a:latin typeface="Audiowide"/>
                <a:ea typeface="Audiowide"/>
                <a:cs typeface="Audiowide"/>
                <a:sym typeface="Audiowide"/>
              </a:defRPr>
            </a:lvl1pPr>
            <a:lvl2pPr lvl="1"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2pPr>
            <a:lvl3pPr lvl="2"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3pPr>
            <a:lvl4pPr lvl="3"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4pPr>
            <a:lvl5pPr lvl="4"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5pPr>
            <a:lvl6pPr lvl="5"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6pPr>
            <a:lvl7pPr lvl="6"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7pPr>
            <a:lvl8pPr lvl="7"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8pPr>
            <a:lvl9pPr lvl="8"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9pPr>
          </a:lstStyle>
          <a:p>
            <a:endParaRPr/>
          </a:p>
        </p:txBody>
      </p:sp>
      <p:sp>
        <p:nvSpPr>
          <p:cNvPr id="923" name="Google Shape;923;p33"/>
          <p:cNvSpPr txBox="1">
            <a:spLocks noGrp="1"/>
          </p:cNvSpPr>
          <p:nvPr>
            <p:ph type="subTitle" idx="3"/>
          </p:nvPr>
        </p:nvSpPr>
        <p:spPr>
          <a:xfrm>
            <a:off x="713225" y="2117550"/>
            <a:ext cx="2367000" cy="642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600"/>
              <a:buNone/>
              <a:defRPr sz="14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924" name="Google Shape;924;p33"/>
          <p:cNvSpPr txBox="1">
            <a:spLocks noGrp="1"/>
          </p:cNvSpPr>
          <p:nvPr>
            <p:ph type="subTitle" idx="4"/>
          </p:nvPr>
        </p:nvSpPr>
        <p:spPr>
          <a:xfrm>
            <a:off x="6063775" y="3687178"/>
            <a:ext cx="2367000" cy="6420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600"/>
              <a:buNone/>
              <a:defRPr sz="14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hree columns">
  <p:cSld name="CUSTOM_7">
    <p:spTree>
      <p:nvGrpSpPr>
        <p:cNvPr id="1" name="Shape 925"/>
        <p:cNvGrpSpPr/>
        <p:nvPr/>
      </p:nvGrpSpPr>
      <p:grpSpPr>
        <a:xfrm>
          <a:off x="0" y="0"/>
          <a:ext cx="0" cy="0"/>
          <a:chOff x="0" y="0"/>
          <a:chExt cx="0" cy="0"/>
        </a:xfrm>
      </p:grpSpPr>
      <p:sp>
        <p:nvSpPr>
          <p:cNvPr id="926" name="Google Shape;926;p3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927" name="Google Shape;927;p34"/>
          <p:cNvSpPr txBox="1">
            <a:spLocks noGrp="1"/>
          </p:cNvSpPr>
          <p:nvPr>
            <p:ph type="subTitle" idx="1"/>
          </p:nvPr>
        </p:nvSpPr>
        <p:spPr>
          <a:xfrm>
            <a:off x="847088" y="2079425"/>
            <a:ext cx="1951800" cy="45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800"/>
              <a:buFont typeface="Stint Ultra Expanded"/>
              <a:buNone/>
              <a:defRPr sz="2200" b="1">
                <a:solidFill>
                  <a:schemeClr val="lt2"/>
                </a:solidFill>
                <a:latin typeface="Audiowide"/>
                <a:ea typeface="Audiowide"/>
                <a:cs typeface="Audiowide"/>
                <a:sym typeface="Audiowide"/>
              </a:defRPr>
            </a:lvl1pPr>
            <a:lvl2pPr lvl="1"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2pPr>
            <a:lvl3pPr lvl="2"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3pPr>
            <a:lvl4pPr lvl="3"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4pPr>
            <a:lvl5pPr lvl="4"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5pPr>
            <a:lvl6pPr lvl="5"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6pPr>
            <a:lvl7pPr lvl="6"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7pPr>
            <a:lvl8pPr lvl="7"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8pPr>
            <a:lvl9pPr lvl="8"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9pPr>
          </a:lstStyle>
          <a:p>
            <a:endParaRPr/>
          </a:p>
        </p:txBody>
      </p:sp>
      <p:sp>
        <p:nvSpPr>
          <p:cNvPr id="928" name="Google Shape;928;p34"/>
          <p:cNvSpPr txBox="1">
            <a:spLocks noGrp="1"/>
          </p:cNvSpPr>
          <p:nvPr>
            <p:ph type="subTitle" idx="2"/>
          </p:nvPr>
        </p:nvSpPr>
        <p:spPr>
          <a:xfrm>
            <a:off x="3569437" y="2079425"/>
            <a:ext cx="1951800" cy="45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800"/>
              <a:buFont typeface="Stint Ultra Expanded"/>
              <a:buNone/>
              <a:defRPr sz="2200" b="1">
                <a:solidFill>
                  <a:schemeClr val="lt2"/>
                </a:solidFill>
                <a:latin typeface="Audiowide"/>
                <a:ea typeface="Audiowide"/>
                <a:cs typeface="Audiowide"/>
                <a:sym typeface="Audiowide"/>
              </a:defRPr>
            </a:lvl1pPr>
            <a:lvl2pPr lvl="1"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2pPr>
            <a:lvl3pPr lvl="2"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3pPr>
            <a:lvl4pPr lvl="3"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4pPr>
            <a:lvl5pPr lvl="4"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5pPr>
            <a:lvl6pPr lvl="5"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6pPr>
            <a:lvl7pPr lvl="6"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7pPr>
            <a:lvl8pPr lvl="7"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8pPr>
            <a:lvl9pPr lvl="8"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9pPr>
          </a:lstStyle>
          <a:p>
            <a:endParaRPr/>
          </a:p>
        </p:txBody>
      </p:sp>
      <p:sp>
        <p:nvSpPr>
          <p:cNvPr id="929" name="Google Shape;929;p34"/>
          <p:cNvSpPr txBox="1">
            <a:spLocks noGrp="1"/>
          </p:cNvSpPr>
          <p:nvPr>
            <p:ph type="subTitle" idx="3"/>
          </p:nvPr>
        </p:nvSpPr>
        <p:spPr>
          <a:xfrm>
            <a:off x="847088" y="2686325"/>
            <a:ext cx="1951800" cy="642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None/>
              <a:defRPr sz="14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930" name="Google Shape;930;p34"/>
          <p:cNvSpPr txBox="1">
            <a:spLocks noGrp="1"/>
          </p:cNvSpPr>
          <p:nvPr>
            <p:ph type="subTitle" idx="4"/>
          </p:nvPr>
        </p:nvSpPr>
        <p:spPr>
          <a:xfrm>
            <a:off x="3569437" y="2686326"/>
            <a:ext cx="1951800" cy="642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None/>
              <a:defRPr sz="14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931" name="Google Shape;931;p34"/>
          <p:cNvSpPr txBox="1">
            <a:spLocks noGrp="1"/>
          </p:cNvSpPr>
          <p:nvPr>
            <p:ph type="subTitle" idx="5"/>
          </p:nvPr>
        </p:nvSpPr>
        <p:spPr>
          <a:xfrm>
            <a:off x="6335938" y="2079425"/>
            <a:ext cx="1951800" cy="45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800"/>
              <a:buFont typeface="Stint Ultra Expanded"/>
              <a:buNone/>
              <a:defRPr sz="2200" b="1">
                <a:solidFill>
                  <a:schemeClr val="lt2"/>
                </a:solidFill>
                <a:latin typeface="Audiowide"/>
                <a:ea typeface="Audiowide"/>
                <a:cs typeface="Audiowide"/>
                <a:sym typeface="Audiowide"/>
              </a:defRPr>
            </a:lvl1pPr>
            <a:lvl2pPr lvl="1"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2pPr>
            <a:lvl3pPr lvl="2"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3pPr>
            <a:lvl4pPr lvl="3"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4pPr>
            <a:lvl5pPr lvl="4"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5pPr>
            <a:lvl6pPr lvl="5"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6pPr>
            <a:lvl7pPr lvl="6"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7pPr>
            <a:lvl8pPr lvl="7"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8pPr>
            <a:lvl9pPr lvl="8"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9pPr>
          </a:lstStyle>
          <a:p>
            <a:endParaRPr/>
          </a:p>
        </p:txBody>
      </p:sp>
      <p:sp>
        <p:nvSpPr>
          <p:cNvPr id="932" name="Google Shape;932;p34"/>
          <p:cNvSpPr txBox="1">
            <a:spLocks noGrp="1"/>
          </p:cNvSpPr>
          <p:nvPr>
            <p:ph type="subTitle" idx="6"/>
          </p:nvPr>
        </p:nvSpPr>
        <p:spPr>
          <a:xfrm>
            <a:off x="6335938" y="2686326"/>
            <a:ext cx="1951800" cy="642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None/>
              <a:defRPr sz="14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grpSp>
        <p:nvGrpSpPr>
          <p:cNvPr id="933" name="Google Shape;933;p34"/>
          <p:cNvGrpSpPr/>
          <p:nvPr/>
        </p:nvGrpSpPr>
        <p:grpSpPr>
          <a:xfrm>
            <a:off x="6043492" y="4447675"/>
            <a:ext cx="3129036" cy="164400"/>
            <a:chOff x="6007692" y="300175"/>
            <a:chExt cx="3129036" cy="164400"/>
          </a:xfrm>
        </p:grpSpPr>
        <p:grpSp>
          <p:nvGrpSpPr>
            <p:cNvPr id="934" name="Google Shape;934;p34"/>
            <p:cNvGrpSpPr/>
            <p:nvPr/>
          </p:nvGrpSpPr>
          <p:grpSpPr>
            <a:xfrm>
              <a:off x="6040392" y="334012"/>
              <a:ext cx="3096337" cy="96586"/>
              <a:chOff x="6040392" y="334012"/>
              <a:chExt cx="3096337" cy="96586"/>
            </a:xfrm>
          </p:grpSpPr>
          <p:sp>
            <p:nvSpPr>
              <p:cNvPr id="935" name="Google Shape;935;p34"/>
              <p:cNvSpPr/>
              <p:nvPr/>
            </p:nvSpPr>
            <p:spPr>
              <a:xfrm>
                <a:off x="6232650" y="376650"/>
                <a:ext cx="2904078" cy="11300"/>
              </a:xfrm>
              <a:custGeom>
                <a:avLst/>
                <a:gdLst/>
                <a:ahLst/>
                <a:cxnLst/>
                <a:rect l="l" t="t" r="r" b="b"/>
                <a:pathLst>
                  <a:path w="21703" h="335" extrusionOk="0">
                    <a:moveTo>
                      <a:pt x="0" y="0"/>
                    </a:moveTo>
                    <a:lnTo>
                      <a:pt x="0" y="335"/>
                    </a:lnTo>
                    <a:lnTo>
                      <a:pt x="21703" y="335"/>
                    </a:lnTo>
                    <a:lnTo>
                      <a:pt x="2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4"/>
              <p:cNvSpPr/>
              <p:nvPr/>
            </p:nvSpPr>
            <p:spPr>
              <a:xfrm>
                <a:off x="6040392" y="3340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7" name="Google Shape;937;p34"/>
            <p:cNvSpPr/>
            <p:nvPr/>
          </p:nvSpPr>
          <p:spPr>
            <a:xfrm>
              <a:off x="6007692" y="300175"/>
              <a:ext cx="164400" cy="1644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34"/>
          <p:cNvGrpSpPr/>
          <p:nvPr/>
        </p:nvGrpSpPr>
        <p:grpSpPr>
          <a:xfrm>
            <a:off x="1386738" y="4019975"/>
            <a:ext cx="1034036" cy="667673"/>
            <a:chOff x="508625" y="3017550"/>
            <a:chExt cx="1034036" cy="667673"/>
          </a:xfrm>
        </p:grpSpPr>
        <p:sp>
          <p:nvSpPr>
            <p:cNvPr id="939" name="Google Shape;939;p34"/>
            <p:cNvSpPr/>
            <p:nvPr/>
          </p:nvSpPr>
          <p:spPr>
            <a:xfrm>
              <a:off x="508625" y="3017550"/>
              <a:ext cx="1034036" cy="236158"/>
            </a:xfrm>
            <a:custGeom>
              <a:avLst/>
              <a:gdLst/>
              <a:ahLst/>
              <a:cxnLst/>
              <a:rect l="l" t="t" r="r" b="b"/>
              <a:pathLst>
                <a:path w="10872" h="2483" extrusionOk="0">
                  <a:moveTo>
                    <a:pt x="0" y="0"/>
                  </a:moveTo>
                  <a:lnTo>
                    <a:pt x="0" y="2483"/>
                  </a:lnTo>
                  <a:lnTo>
                    <a:pt x="10871" y="2483"/>
                  </a:lnTo>
                  <a:lnTo>
                    <a:pt x="108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4"/>
            <p:cNvSpPr/>
            <p:nvPr/>
          </p:nvSpPr>
          <p:spPr>
            <a:xfrm>
              <a:off x="847784" y="3169536"/>
              <a:ext cx="95110" cy="515686"/>
            </a:xfrm>
            <a:custGeom>
              <a:avLst/>
              <a:gdLst/>
              <a:ahLst/>
              <a:cxnLst/>
              <a:rect l="l" t="t" r="r" b="b"/>
              <a:pathLst>
                <a:path w="1000" h="5422" extrusionOk="0">
                  <a:moveTo>
                    <a:pt x="1" y="0"/>
                  </a:moveTo>
                  <a:lnTo>
                    <a:pt x="1" y="5421"/>
                  </a:lnTo>
                  <a:lnTo>
                    <a:pt x="1000" y="5421"/>
                  </a:lnTo>
                  <a:lnTo>
                    <a:pt x="10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 name="Google Shape;941;p34"/>
          <p:cNvGrpSpPr/>
          <p:nvPr/>
        </p:nvGrpSpPr>
        <p:grpSpPr>
          <a:xfrm>
            <a:off x="-76200" y="3220325"/>
            <a:ext cx="2560275" cy="1391125"/>
            <a:chOff x="-385150" y="3176300"/>
            <a:chExt cx="2560275" cy="1391125"/>
          </a:xfrm>
        </p:grpSpPr>
        <p:sp>
          <p:nvSpPr>
            <p:cNvPr id="942" name="Google Shape;942;p34"/>
            <p:cNvSpPr/>
            <p:nvPr/>
          </p:nvSpPr>
          <p:spPr>
            <a:xfrm>
              <a:off x="2061394" y="4453694"/>
              <a:ext cx="113731" cy="113731"/>
            </a:xfrm>
            <a:custGeom>
              <a:avLst/>
              <a:gdLst/>
              <a:ahLst/>
              <a:cxnLst/>
              <a:rect l="l" t="t" r="r" b="b"/>
              <a:pathLst>
                <a:path w="1199" h="1199" extrusionOk="0">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4"/>
            <p:cNvSpPr/>
            <p:nvPr/>
          </p:nvSpPr>
          <p:spPr>
            <a:xfrm>
              <a:off x="-385150" y="3176300"/>
              <a:ext cx="2503508" cy="1334325"/>
            </a:xfrm>
            <a:custGeom>
              <a:avLst/>
              <a:gdLst/>
              <a:ahLst/>
              <a:cxnLst/>
              <a:rect l="l" t="t" r="r" b="b"/>
              <a:pathLst>
                <a:path w="26393" h="14067" fill="none" extrusionOk="0">
                  <a:moveTo>
                    <a:pt x="0" y="0"/>
                  </a:moveTo>
                  <a:lnTo>
                    <a:pt x="14066" y="14067"/>
                  </a:lnTo>
                  <a:lnTo>
                    <a:pt x="26392" y="14067"/>
                  </a:lnTo>
                </a:path>
              </a:pathLst>
            </a:custGeom>
            <a:noFill/>
            <a:ln w="19050" cap="flat" cmpd="sng">
              <a:solidFill>
                <a:schemeClr val="dk2"/>
              </a:solidFill>
              <a:prstDash val="solid"/>
              <a:miter lim="28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 name="Google Shape;944;p34"/>
          <p:cNvGrpSpPr/>
          <p:nvPr/>
        </p:nvGrpSpPr>
        <p:grpSpPr>
          <a:xfrm>
            <a:off x="6745800" y="4242000"/>
            <a:ext cx="1532575" cy="205676"/>
            <a:chOff x="4645500" y="3968425"/>
            <a:chExt cx="1532575" cy="205676"/>
          </a:xfrm>
        </p:grpSpPr>
        <p:sp>
          <p:nvSpPr>
            <p:cNvPr id="945" name="Google Shape;945;p34"/>
            <p:cNvSpPr/>
            <p:nvPr/>
          </p:nvSpPr>
          <p:spPr>
            <a:xfrm>
              <a:off x="4645500" y="3968425"/>
              <a:ext cx="142098" cy="205676"/>
            </a:xfrm>
            <a:custGeom>
              <a:avLst/>
              <a:gdLst/>
              <a:ahLst/>
              <a:cxnLst/>
              <a:rect l="l" t="t" r="r" b="b"/>
              <a:pathLst>
                <a:path w="2311" h="3345" fill="none" extrusionOk="0">
                  <a:moveTo>
                    <a:pt x="2310"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4"/>
            <p:cNvSpPr/>
            <p:nvPr/>
          </p:nvSpPr>
          <p:spPr>
            <a:xfrm>
              <a:off x="4804322" y="3968425"/>
              <a:ext cx="138347" cy="201925"/>
            </a:xfrm>
            <a:custGeom>
              <a:avLst/>
              <a:gdLst/>
              <a:ahLst/>
              <a:cxnLst/>
              <a:rect l="l" t="t" r="r" b="b"/>
              <a:pathLst>
                <a:path w="2250" h="3284" fill="none" extrusionOk="0">
                  <a:moveTo>
                    <a:pt x="2250" y="1"/>
                  </a:moveTo>
                  <a:lnTo>
                    <a:pt x="1" y="328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4"/>
            <p:cNvSpPr/>
            <p:nvPr/>
          </p:nvSpPr>
          <p:spPr>
            <a:xfrm>
              <a:off x="4953860" y="3968425"/>
              <a:ext cx="142098" cy="205676"/>
            </a:xfrm>
            <a:custGeom>
              <a:avLst/>
              <a:gdLst/>
              <a:ahLst/>
              <a:cxnLst/>
              <a:rect l="l" t="t" r="r" b="b"/>
              <a:pathLst>
                <a:path w="2311" h="3345" fill="none" extrusionOk="0">
                  <a:moveTo>
                    <a:pt x="2310"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4"/>
            <p:cNvSpPr/>
            <p:nvPr/>
          </p:nvSpPr>
          <p:spPr>
            <a:xfrm>
              <a:off x="5112743" y="3968425"/>
              <a:ext cx="138347" cy="201925"/>
            </a:xfrm>
            <a:custGeom>
              <a:avLst/>
              <a:gdLst/>
              <a:ahLst/>
              <a:cxnLst/>
              <a:rect l="l" t="t" r="r" b="b"/>
              <a:pathLst>
                <a:path w="2250" h="3284" fill="none" extrusionOk="0">
                  <a:moveTo>
                    <a:pt x="2249" y="1"/>
                  </a:moveTo>
                  <a:lnTo>
                    <a:pt x="0" y="328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4"/>
            <p:cNvSpPr/>
            <p:nvPr/>
          </p:nvSpPr>
          <p:spPr>
            <a:xfrm>
              <a:off x="5262219" y="3968425"/>
              <a:ext cx="142098" cy="205676"/>
            </a:xfrm>
            <a:custGeom>
              <a:avLst/>
              <a:gdLst/>
              <a:ahLst/>
              <a:cxnLst/>
              <a:rect l="l" t="t" r="r" b="b"/>
              <a:pathLst>
                <a:path w="2311" h="3345" fill="none" extrusionOk="0">
                  <a:moveTo>
                    <a:pt x="2311"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4"/>
            <p:cNvSpPr/>
            <p:nvPr/>
          </p:nvSpPr>
          <p:spPr>
            <a:xfrm>
              <a:off x="5413601" y="3968425"/>
              <a:ext cx="147693" cy="205676"/>
            </a:xfrm>
            <a:custGeom>
              <a:avLst/>
              <a:gdLst/>
              <a:ahLst/>
              <a:cxnLst/>
              <a:rect l="l" t="t" r="r" b="b"/>
              <a:pathLst>
                <a:path w="2402" h="3345" fill="none" extrusionOk="0">
                  <a:moveTo>
                    <a:pt x="2402"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4"/>
            <p:cNvSpPr/>
            <p:nvPr/>
          </p:nvSpPr>
          <p:spPr>
            <a:xfrm>
              <a:off x="5579925" y="3968425"/>
              <a:ext cx="134658" cy="205676"/>
            </a:xfrm>
            <a:custGeom>
              <a:avLst/>
              <a:gdLst/>
              <a:ahLst/>
              <a:cxnLst/>
              <a:rect l="l" t="t" r="r" b="b"/>
              <a:pathLst>
                <a:path w="2190" h="3345" fill="none" extrusionOk="0">
                  <a:moveTo>
                    <a:pt x="2189"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4"/>
            <p:cNvSpPr/>
            <p:nvPr/>
          </p:nvSpPr>
          <p:spPr>
            <a:xfrm>
              <a:off x="5731307" y="3968425"/>
              <a:ext cx="138408" cy="205676"/>
            </a:xfrm>
            <a:custGeom>
              <a:avLst/>
              <a:gdLst/>
              <a:ahLst/>
              <a:cxnLst/>
              <a:rect l="l" t="t" r="r" b="b"/>
              <a:pathLst>
                <a:path w="2251" h="3345" fill="none" extrusionOk="0">
                  <a:moveTo>
                    <a:pt x="2250"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4"/>
            <p:cNvSpPr/>
            <p:nvPr/>
          </p:nvSpPr>
          <p:spPr>
            <a:xfrm>
              <a:off x="5880845" y="3968425"/>
              <a:ext cx="144004" cy="205676"/>
            </a:xfrm>
            <a:custGeom>
              <a:avLst/>
              <a:gdLst/>
              <a:ahLst/>
              <a:cxnLst/>
              <a:rect l="l" t="t" r="r" b="b"/>
              <a:pathLst>
                <a:path w="2342" h="3345" fill="none" extrusionOk="0">
                  <a:moveTo>
                    <a:pt x="2341"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4"/>
            <p:cNvSpPr/>
            <p:nvPr/>
          </p:nvSpPr>
          <p:spPr>
            <a:xfrm>
              <a:off x="6034133" y="3968425"/>
              <a:ext cx="143942" cy="205676"/>
            </a:xfrm>
            <a:custGeom>
              <a:avLst/>
              <a:gdLst/>
              <a:ahLst/>
              <a:cxnLst/>
              <a:rect l="l" t="t" r="r" b="b"/>
              <a:pathLst>
                <a:path w="2341" h="3345" fill="none" extrusionOk="0">
                  <a:moveTo>
                    <a:pt x="2341"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 name="Google Shape;955;p34"/>
          <p:cNvGrpSpPr/>
          <p:nvPr/>
        </p:nvGrpSpPr>
        <p:grpSpPr>
          <a:xfrm>
            <a:off x="4306525" y="4096125"/>
            <a:ext cx="521776" cy="1628125"/>
            <a:chOff x="8331250" y="3748200"/>
            <a:chExt cx="521776" cy="1628125"/>
          </a:xfrm>
        </p:grpSpPr>
        <p:sp>
          <p:nvSpPr>
            <p:cNvPr id="956" name="Google Shape;956;p34"/>
            <p:cNvSpPr/>
            <p:nvPr/>
          </p:nvSpPr>
          <p:spPr>
            <a:xfrm>
              <a:off x="8331250" y="3748200"/>
              <a:ext cx="194335" cy="1066710"/>
            </a:xfrm>
            <a:custGeom>
              <a:avLst/>
              <a:gdLst/>
              <a:ahLst/>
              <a:cxnLst/>
              <a:rect l="l" t="t" r="r" b="b"/>
              <a:pathLst>
                <a:path w="1368" h="7509" extrusionOk="0">
                  <a:moveTo>
                    <a:pt x="0" y="1"/>
                  </a:moveTo>
                  <a:lnTo>
                    <a:pt x="0" y="7509"/>
                  </a:lnTo>
                  <a:lnTo>
                    <a:pt x="1368" y="7509"/>
                  </a:lnTo>
                  <a:lnTo>
                    <a:pt x="13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4"/>
            <p:cNvSpPr/>
            <p:nvPr/>
          </p:nvSpPr>
          <p:spPr>
            <a:xfrm>
              <a:off x="8658691" y="4309615"/>
              <a:ext cx="194335" cy="1066710"/>
            </a:xfrm>
            <a:custGeom>
              <a:avLst/>
              <a:gdLst/>
              <a:ahLst/>
              <a:cxnLst/>
              <a:rect l="l" t="t" r="r" b="b"/>
              <a:pathLst>
                <a:path w="1368" h="7509" extrusionOk="0">
                  <a:moveTo>
                    <a:pt x="0" y="0"/>
                  </a:moveTo>
                  <a:lnTo>
                    <a:pt x="0" y="7508"/>
                  </a:lnTo>
                  <a:lnTo>
                    <a:pt x="1368" y="7508"/>
                  </a:lnTo>
                  <a:lnTo>
                    <a:pt x="13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our columns ">
  <p:cSld name="CUSTOM_30_1">
    <p:spTree>
      <p:nvGrpSpPr>
        <p:cNvPr id="1" name="Shape 958"/>
        <p:cNvGrpSpPr/>
        <p:nvPr/>
      </p:nvGrpSpPr>
      <p:grpSpPr>
        <a:xfrm>
          <a:off x="0" y="0"/>
          <a:ext cx="0" cy="0"/>
          <a:chOff x="0" y="0"/>
          <a:chExt cx="0" cy="0"/>
        </a:xfrm>
      </p:grpSpPr>
      <p:sp>
        <p:nvSpPr>
          <p:cNvPr id="959" name="Google Shape;959;p3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960" name="Google Shape;960;p35"/>
          <p:cNvSpPr txBox="1">
            <a:spLocks noGrp="1"/>
          </p:cNvSpPr>
          <p:nvPr>
            <p:ph type="subTitle" idx="1"/>
          </p:nvPr>
        </p:nvSpPr>
        <p:spPr>
          <a:xfrm>
            <a:off x="1514525" y="1681650"/>
            <a:ext cx="2944800" cy="491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dk2"/>
              </a:buClr>
              <a:buSzPts val="1800"/>
              <a:buFont typeface="Stint Ultra Expanded"/>
              <a:buNone/>
              <a:defRPr sz="2000" b="1">
                <a:solidFill>
                  <a:schemeClr val="lt2"/>
                </a:solidFill>
                <a:latin typeface="Audiowide"/>
                <a:ea typeface="Audiowide"/>
                <a:cs typeface="Audiowide"/>
                <a:sym typeface="Audiowide"/>
              </a:defRPr>
            </a:lvl1pPr>
            <a:lvl2pPr lvl="1"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2pPr>
            <a:lvl3pPr lvl="2"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3pPr>
            <a:lvl4pPr lvl="3"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4pPr>
            <a:lvl5pPr lvl="4"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5pPr>
            <a:lvl6pPr lvl="5"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6pPr>
            <a:lvl7pPr lvl="6"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7pPr>
            <a:lvl8pPr lvl="7"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8pPr>
            <a:lvl9pPr lvl="8"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9pPr>
          </a:lstStyle>
          <a:p>
            <a:endParaRPr/>
          </a:p>
        </p:txBody>
      </p:sp>
      <p:sp>
        <p:nvSpPr>
          <p:cNvPr id="961" name="Google Shape;961;p35"/>
          <p:cNvSpPr txBox="1">
            <a:spLocks noGrp="1"/>
          </p:cNvSpPr>
          <p:nvPr>
            <p:ph type="subTitle" idx="2"/>
          </p:nvPr>
        </p:nvSpPr>
        <p:spPr>
          <a:xfrm>
            <a:off x="4684525" y="1681650"/>
            <a:ext cx="2944800" cy="491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dk2"/>
              </a:buClr>
              <a:buSzPts val="1800"/>
              <a:buFont typeface="Stint Ultra Expanded"/>
              <a:buNone/>
              <a:defRPr sz="2000" b="1">
                <a:solidFill>
                  <a:schemeClr val="lt2"/>
                </a:solidFill>
                <a:latin typeface="Audiowide"/>
                <a:ea typeface="Audiowide"/>
                <a:cs typeface="Audiowide"/>
                <a:sym typeface="Audiowide"/>
              </a:defRPr>
            </a:lvl1pPr>
            <a:lvl2pPr lvl="1"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2pPr>
            <a:lvl3pPr lvl="2"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3pPr>
            <a:lvl4pPr lvl="3"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4pPr>
            <a:lvl5pPr lvl="4"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5pPr>
            <a:lvl6pPr lvl="5"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6pPr>
            <a:lvl7pPr lvl="6"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7pPr>
            <a:lvl8pPr lvl="7"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8pPr>
            <a:lvl9pPr lvl="8"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9pPr>
          </a:lstStyle>
          <a:p>
            <a:endParaRPr/>
          </a:p>
        </p:txBody>
      </p:sp>
      <p:sp>
        <p:nvSpPr>
          <p:cNvPr id="962" name="Google Shape;962;p35"/>
          <p:cNvSpPr txBox="1">
            <a:spLocks noGrp="1"/>
          </p:cNvSpPr>
          <p:nvPr>
            <p:ph type="subTitle" idx="3"/>
          </p:nvPr>
        </p:nvSpPr>
        <p:spPr>
          <a:xfrm>
            <a:off x="1514525" y="2097000"/>
            <a:ext cx="2944800" cy="642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None/>
              <a:defRPr sz="14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963" name="Google Shape;963;p35"/>
          <p:cNvSpPr txBox="1">
            <a:spLocks noGrp="1"/>
          </p:cNvSpPr>
          <p:nvPr>
            <p:ph type="subTitle" idx="4"/>
          </p:nvPr>
        </p:nvSpPr>
        <p:spPr>
          <a:xfrm>
            <a:off x="4684525" y="2097003"/>
            <a:ext cx="2944800" cy="642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None/>
              <a:defRPr sz="14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964" name="Google Shape;964;p35"/>
          <p:cNvSpPr txBox="1">
            <a:spLocks noGrp="1"/>
          </p:cNvSpPr>
          <p:nvPr>
            <p:ph type="subTitle" idx="5"/>
          </p:nvPr>
        </p:nvSpPr>
        <p:spPr>
          <a:xfrm>
            <a:off x="1514550" y="3088604"/>
            <a:ext cx="2944800" cy="491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dk2"/>
              </a:buClr>
              <a:buSzPts val="1800"/>
              <a:buFont typeface="Stint Ultra Expanded"/>
              <a:buNone/>
              <a:defRPr sz="2000" b="1">
                <a:solidFill>
                  <a:schemeClr val="lt2"/>
                </a:solidFill>
                <a:latin typeface="Audiowide"/>
                <a:ea typeface="Audiowide"/>
                <a:cs typeface="Audiowide"/>
                <a:sym typeface="Audiowide"/>
              </a:defRPr>
            </a:lvl1pPr>
            <a:lvl2pPr lvl="1"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2pPr>
            <a:lvl3pPr lvl="2"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3pPr>
            <a:lvl4pPr lvl="3"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4pPr>
            <a:lvl5pPr lvl="4"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5pPr>
            <a:lvl6pPr lvl="5"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6pPr>
            <a:lvl7pPr lvl="6"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7pPr>
            <a:lvl8pPr lvl="7"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8pPr>
            <a:lvl9pPr lvl="8"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9pPr>
          </a:lstStyle>
          <a:p>
            <a:endParaRPr/>
          </a:p>
        </p:txBody>
      </p:sp>
      <p:sp>
        <p:nvSpPr>
          <p:cNvPr id="965" name="Google Shape;965;p35"/>
          <p:cNvSpPr txBox="1">
            <a:spLocks noGrp="1"/>
          </p:cNvSpPr>
          <p:nvPr>
            <p:ph type="subTitle" idx="6"/>
          </p:nvPr>
        </p:nvSpPr>
        <p:spPr>
          <a:xfrm>
            <a:off x="4684550" y="3088602"/>
            <a:ext cx="2944800" cy="491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dk2"/>
              </a:buClr>
              <a:buSzPts val="1800"/>
              <a:buFont typeface="Stint Ultra Expanded"/>
              <a:buNone/>
              <a:defRPr sz="2000" b="1">
                <a:solidFill>
                  <a:schemeClr val="lt2"/>
                </a:solidFill>
                <a:latin typeface="Audiowide"/>
                <a:ea typeface="Audiowide"/>
                <a:cs typeface="Audiowide"/>
                <a:sym typeface="Audiowide"/>
              </a:defRPr>
            </a:lvl1pPr>
            <a:lvl2pPr lvl="1"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2pPr>
            <a:lvl3pPr lvl="2"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3pPr>
            <a:lvl4pPr lvl="3"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4pPr>
            <a:lvl5pPr lvl="4"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5pPr>
            <a:lvl6pPr lvl="5"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6pPr>
            <a:lvl7pPr lvl="6"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7pPr>
            <a:lvl8pPr lvl="7"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8pPr>
            <a:lvl9pPr lvl="8"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9pPr>
          </a:lstStyle>
          <a:p>
            <a:endParaRPr/>
          </a:p>
        </p:txBody>
      </p:sp>
      <p:sp>
        <p:nvSpPr>
          <p:cNvPr id="966" name="Google Shape;966;p35"/>
          <p:cNvSpPr txBox="1">
            <a:spLocks noGrp="1"/>
          </p:cNvSpPr>
          <p:nvPr>
            <p:ph type="subTitle" idx="7"/>
          </p:nvPr>
        </p:nvSpPr>
        <p:spPr>
          <a:xfrm>
            <a:off x="1514541" y="3504100"/>
            <a:ext cx="2944800" cy="642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None/>
              <a:defRPr sz="14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967" name="Google Shape;967;p35"/>
          <p:cNvSpPr txBox="1">
            <a:spLocks noGrp="1"/>
          </p:cNvSpPr>
          <p:nvPr>
            <p:ph type="subTitle" idx="8"/>
          </p:nvPr>
        </p:nvSpPr>
        <p:spPr>
          <a:xfrm>
            <a:off x="4684542" y="3504100"/>
            <a:ext cx="2944800" cy="642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None/>
              <a:defRPr sz="14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grpSp>
        <p:nvGrpSpPr>
          <p:cNvPr id="968" name="Google Shape;968;p35"/>
          <p:cNvGrpSpPr/>
          <p:nvPr/>
        </p:nvGrpSpPr>
        <p:grpSpPr>
          <a:xfrm rot="-4548949">
            <a:off x="-876891" y="1243552"/>
            <a:ext cx="2105148" cy="2105148"/>
            <a:chOff x="8125275" y="2967225"/>
            <a:chExt cx="1366476" cy="1366476"/>
          </a:xfrm>
        </p:grpSpPr>
        <p:sp>
          <p:nvSpPr>
            <p:cNvPr id="969" name="Google Shape;969;p35"/>
            <p:cNvSpPr/>
            <p:nvPr/>
          </p:nvSpPr>
          <p:spPr>
            <a:xfrm>
              <a:off x="8180983" y="3100078"/>
              <a:ext cx="1255063" cy="1100827"/>
            </a:xfrm>
            <a:custGeom>
              <a:avLst/>
              <a:gdLst/>
              <a:ahLst/>
              <a:cxnLst/>
              <a:rect l="l" t="t" r="r" b="b"/>
              <a:pathLst>
                <a:path w="23769" h="20848" extrusionOk="0">
                  <a:moveTo>
                    <a:pt x="11868" y="195"/>
                  </a:moveTo>
                  <a:cubicBezTo>
                    <a:pt x="15750" y="195"/>
                    <a:pt x="19471" y="2408"/>
                    <a:pt x="21200" y="6158"/>
                  </a:cubicBezTo>
                  <a:cubicBezTo>
                    <a:pt x="23540" y="11294"/>
                    <a:pt x="21286" y="17400"/>
                    <a:pt x="16150" y="19739"/>
                  </a:cubicBezTo>
                  <a:cubicBezTo>
                    <a:pt x="14764" y="20379"/>
                    <a:pt x="13309" y="20681"/>
                    <a:pt x="11877" y="20681"/>
                  </a:cubicBezTo>
                  <a:cubicBezTo>
                    <a:pt x="8004" y="20681"/>
                    <a:pt x="4298" y="18467"/>
                    <a:pt x="2569" y="14718"/>
                  </a:cubicBezTo>
                  <a:cubicBezTo>
                    <a:pt x="229" y="9582"/>
                    <a:pt x="2454" y="3476"/>
                    <a:pt x="7590" y="1136"/>
                  </a:cubicBezTo>
                  <a:cubicBezTo>
                    <a:pt x="8976" y="497"/>
                    <a:pt x="10433" y="195"/>
                    <a:pt x="11868" y="195"/>
                  </a:cubicBezTo>
                  <a:close/>
                  <a:moveTo>
                    <a:pt x="11846" y="0"/>
                  </a:moveTo>
                  <a:cubicBezTo>
                    <a:pt x="10387" y="0"/>
                    <a:pt x="8908" y="310"/>
                    <a:pt x="7505" y="965"/>
                  </a:cubicBezTo>
                  <a:cubicBezTo>
                    <a:pt x="2283" y="3390"/>
                    <a:pt x="1" y="9582"/>
                    <a:pt x="2397" y="14803"/>
                  </a:cubicBezTo>
                  <a:cubicBezTo>
                    <a:pt x="4167" y="18592"/>
                    <a:pt x="7942" y="20847"/>
                    <a:pt x="11882" y="20847"/>
                  </a:cubicBezTo>
                  <a:cubicBezTo>
                    <a:pt x="13342" y="20847"/>
                    <a:pt x="14824" y="20538"/>
                    <a:pt x="16236" y="19882"/>
                  </a:cubicBezTo>
                  <a:cubicBezTo>
                    <a:pt x="21428" y="17457"/>
                    <a:pt x="23768" y="11265"/>
                    <a:pt x="21343" y="6044"/>
                  </a:cubicBezTo>
                  <a:cubicBezTo>
                    <a:pt x="19573" y="2255"/>
                    <a:pt x="15783" y="0"/>
                    <a:pt x="11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5"/>
            <p:cNvSpPr/>
            <p:nvPr/>
          </p:nvSpPr>
          <p:spPr>
            <a:xfrm>
              <a:off x="8293982" y="3863616"/>
              <a:ext cx="750324" cy="352879"/>
            </a:xfrm>
            <a:custGeom>
              <a:avLst/>
              <a:gdLst/>
              <a:ahLst/>
              <a:cxnLst/>
              <a:rect l="l" t="t" r="r" b="b"/>
              <a:pathLst>
                <a:path w="14210" h="6683" extrusionOk="0">
                  <a:moveTo>
                    <a:pt x="971" y="1"/>
                  </a:moveTo>
                  <a:lnTo>
                    <a:pt x="1" y="429"/>
                  </a:lnTo>
                  <a:cubicBezTo>
                    <a:pt x="1830" y="4358"/>
                    <a:pt x="5690" y="6682"/>
                    <a:pt x="9725" y="6682"/>
                  </a:cubicBezTo>
                  <a:cubicBezTo>
                    <a:pt x="11228" y="6682"/>
                    <a:pt x="12754" y="6360"/>
                    <a:pt x="14210" y="5679"/>
                  </a:cubicBezTo>
                  <a:lnTo>
                    <a:pt x="13782" y="4709"/>
                  </a:lnTo>
                  <a:cubicBezTo>
                    <a:pt x="12470" y="5322"/>
                    <a:pt x="11092" y="5612"/>
                    <a:pt x="9734" y="5612"/>
                  </a:cubicBezTo>
                  <a:cubicBezTo>
                    <a:pt x="6098" y="5612"/>
                    <a:pt x="2612" y="3532"/>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5"/>
            <p:cNvSpPr/>
            <p:nvPr/>
          </p:nvSpPr>
          <p:spPr>
            <a:xfrm>
              <a:off x="8125275" y="2967225"/>
              <a:ext cx="1366476" cy="1366476"/>
            </a:xfrm>
            <a:custGeom>
              <a:avLst/>
              <a:gdLst/>
              <a:ahLst/>
              <a:cxnLst/>
              <a:rect l="l" t="t" r="r" b="b"/>
              <a:pathLst>
                <a:path w="25879" h="25879" extrusionOk="0">
                  <a:moveTo>
                    <a:pt x="12725" y="0"/>
                  </a:moveTo>
                  <a:lnTo>
                    <a:pt x="12725" y="542"/>
                  </a:lnTo>
                  <a:lnTo>
                    <a:pt x="12897" y="542"/>
                  </a:lnTo>
                  <a:lnTo>
                    <a:pt x="12897" y="0"/>
                  </a:lnTo>
                  <a:close/>
                  <a:moveTo>
                    <a:pt x="13610" y="0"/>
                  </a:moveTo>
                  <a:lnTo>
                    <a:pt x="13581" y="542"/>
                  </a:lnTo>
                  <a:lnTo>
                    <a:pt x="13753" y="542"/>
                  </a:lnTo>
                  <a:lnTo>
                    <a:pt x="13781" y="0"/>
                  </a:lnTo>
                  <a:close/>
                  <a:moveTo>
                    <a:pt x="11841" y="57"/>
                  </a:moveTo>
                  <a:lnTo>
                    <a:pt x="11869" y="571"/>
                  </a:lnTo>
                  <a:lnTo>
                    <a:pt x="12041" y="571"/>
                  </a:lnTo>
                  <a:lnTo>
                    <a:pt x="12012" y="57"/>
                  </a:lnTo>
                  <a:close/>
                  <a:moveTo>
                    <a:pt x="11128" y="114"/>
                  </a:moveTo>
                  <a:cubicBezTo>
                    <a:pt x="11042" y="114"/>
                    <a:pt x="11013" y="143"/>
                    <a:pt x="10928" y="143"/>
                  </a:cubicBezTo>
                  <a:lnTo>
                    <a:pt x="11013" y="685"/>
                  </a:lnTo>
                  <a:cubicBezTo>
                    <a:pt x="11071" y="657"/>
                    <a:pt x="11128" y="657"/>
                    <a:pt x="11185" y="657"/>
                  </a:cubicBezTo>
                  <a:lnTo>
                    <a:pt x="11128" y="114"/>
                  </a:lnTo>
                  <a:close/>
                  <a:moveTo>
                    <a:pt x="14494" y="114"/>
                  </a:moveTo>
                  <a:lnTo>
                    <a:pt x="14437" y="657"/>
                  </a:lnTo>
                  <a:cubicBezTo>
                    <a:pt x="14494" y="685"/>
                    <a:pt x="14523" y="685"/>
                    <a:pt x="14609" y="685"/>
                  </a:cubicBezTo>
                  <a:lnTo>
                    <a:pt x="14694" y="143"/>
                  </a:lnTo>
                  <a:cubicBezTo>
                    <a:pt x="14609" y="114"/>
                    <a:pt x="14580" y="114"/>
                    <a:pt x="14494" y="114"/>
                  </a:cubicBezTo>
                  <a:close/>
                  <a:moveTo>
                    <a:pt x="15407" y="257"/>
                  </a:moveTo>
                  <a:lnTo>
                    <a:pt x="15293" y="771"/>
                  </a:lnTo>
                  <a:cubicBezTo>
                    <a:pt x="15350" y="771"/>
                    <a:pt x="15407" y="799"/>
                    <a:pt x="15464" y="799"/>
                  </a:cubicBezTo>
                  <a:lnTo>
                    <a:pt x="15579" y="286"/>
                  </a:lnTo>
                  <a:cubicBezTo>
                    <a:pt x="15493" y="286"/>
                    <a:pt x="15464" y="257"/>
                    <a:pt x="15407" y="257"/>
                  </a:cubicBezTo>
                  <a:close/>
                  <a:moveTo>
                    <a:pt x="10215" y="286"/>
                  </a:moveTo>
                  <a:cubicBezTo>
                    <a:pt x="10158" y="286"/>
                    <a:pt x="10129" y="343"/>
                    <a:pt x="10043" y="343"/>
                  </a:cubicBezTo>
                  <a:lnTo>
                    <a:pt x="10158" y="828"/>
                  </a:lnTo>
                  <a:cubicBezTo>
                    <a:pt x="10215" y="828"/>
                    <a:pt x="10243" y="799"/>
                    <a:pt x="10329" y="799"/>
                  </a:cubicBezTo>
                  <a:lnTo>
                    <a:pt x="10215" y="286"/>
                  </a:lnTo>
                  <a:close/>
                  <a:moveTo>
                    <a:pt x="16263" y="428"/>
                  </a:moveTo>
                  <a:lnTo>
                    <a:pt x="16121" y="942"/>
                  </a:lnTo>
                  <a:cubicBezTo>
                    <a:pt x="16178" y="942"/>
                    <a:pt x="16206" y="970"/>
                    <a:pt x="16292" y="970"/>
                  </a:cubicBezTo>
                  <a:lnTo>
                    <a:pt x="16435" y="485"/>
                  </a:lnTo>
                  <a:cubicBezTo>
                    <a:pt x="16349" y="485"/>
                    <a:pt x="16320" y="428"/>
                    <a:pt x="16263" y="428"/>
                  </a:cubicBezTo>
                  <a:close/>
                  <a:moveTo>
                    <a:pt x="9359" y="514"/>
                  </a:moveTo>
                  <a:cubicBezTo>
                    <a:pt x="9302" y="514"/>
                    <a:pt x="9273" y="542"/>
                    <a:pt x="9187" y="542"/>
                  </a:cubicBezTo>
                  <a:lnTo>
                    <a:pt x="9330" y="1056"/>
                  </a:lnTo>
                  <a:cubicBezTo>
                    <a:pt x="9416" y="1056"/>
                    <a:pt x="9444" y="999"/>
                    <a:pt x="9501" y="999"/>
                  </a:cubicBezTo>
                  <a:lnTo>
                    <a:pt x="9359" y="514"/>
                  </a:lnTo>
                  <a:close/>
                  <a:moveTo>
                    <a:pt x="17119" y="714"/>
                  </a:moveTo>
                  <a:lnTo>
                    <a:pt x="16920" y="1227"/>
                  </a:lnTo>
                  <a:cubicBezTo>
                    <a:pt x="17005" y="1256"/>
                    <a:pt x="17034" y="1256"/>
                    <a:pt x="17119" y="1284"/>
                  </a:cubicBezTo>
                  <a:lnTo>
                    <a:pt x="17291" y="799"/>
                  </a:lnTo>
                  <a:cubicBezTo>
                    <a:pt x="17205" y="771"/>
                    <a:pt x="17176" y="771"/>
                    <a:pt x="17119" y="714"/>
                  </a:cubicBezTo>
                  <a:close/>
                  <a:moveTo>
                    <a:pt x="8503" y="771"/>
                  </a:moveTo>
                  <a:cubicBezTo>
                    <a:pt x="8446" y="799"/>
                    <a:pt x="8417" y="799"/>
                    <a:pt x="8331" y="828"/>
                  </a:cubicBezTo>
                  <a:lnTo>
                    <a:pt x="8503" y="1341"/>
                  </a:lnTo>
                  <a:cubicBezTo>
                    <a:pt x="8588" y="1284"/>
                    <a:pt x="8617" y="1284"/>
                    <a:pt x="8702" y="1256"/>
                  </a:cubicBezTo>
                  <a:lnTo>
                    <a:pt x="8503" y="771"/>
                  </a:lnTo>
                  <a:close/>
                  <a:moveTo>
                    <a:pt x="17975" y="1056"/>
                  </a:moveTo>
                  <a:lnTo>
                    <a:pt x="17776" y="1541"/>
                  </a:lnTo>
                  <a:cubicBezTo>
                    <a:pt x="17833" y="1570"/>
                    <a:pt x="17890" y="1570"/>
                    <a:pt x="17918" y="1627"/>
                  </a:cubicBezTo>
                  <a:lnTo>
                    <a:pt x="18147" y="1113"/>
                  </a:lnTo>
                  <a:cubicBezTo>
                    <a:pt x="18061" y="1085"/>
                    <a:pt x="18032" y="1085"/>
                    <a:pt x="17975" y="1056"/>
                  </a:cubicBezTo>
                  <a:close/>
                  <a:moveTo>
                    <a:pt x="7704" y="1113"/>
                  </a:moveTo>
                  <a:cubicBezTo>
                    <a:pt x="7618" y="1142"/>
                    <a:pt x="7590" y="1142"/>
                    <a:pt x="7504" y="1199"/>
                  </a:cubicBezTo>
                  <a:lnTo>
                    <a:pt x="7761" y="1655"/>
                  </a:lnTo>
                  <a:cubicBezTo>
                    <a:pt x="7789" y="1627"/>
                    <a:pt x="7875" y="1627"/>
                    <a:pt x="7903" y="1570"/>
                  </a:cubicBezTo>
                  <a:lnTo>
                    <a:pt x="7704" y="1113"/>
                  </a:lnTo>
                  <a:close/>
                  <a:moveTo>
                    <a:pt x="7076" y="1398"/>
                  </a:moveTo>
                  <a:cubicBezTo>
                    <a:pt x="7019" y="1427"/>
                    <a:pt x="6990" y="1484"/>
                    <a:pt x="6933" y="1484"/>
                  </a:cubicBezTo>
                  <a:lnTo>
                    <a:pt x="7190" y="1940"/>
                  </a:lnTo>
                  <a:cubicBezTo>
                    <a:pt x="7219" y="1912"/>
                    <a:pt x="7304" y="1912"/>
                    <a:pt x="7333" y="1855"/>
                  </a:cubicBezTo>
                  <a:lnTo>
                    <a:pt x="7076" y="1398"/>
                  </a:lnTo>
                  <a:close/>
                  <a:moveTo>
                    <a:pt x="18774" y="1398"/>
                  </a:moveTo>
                  <a:lnTo>
                    <a:pt x="18546" y="1855"/>
                  </a:lnTo>
                  <a:cubicBezTo>
                    <a:pt x="18575" y="1912"/>
                    <a:pt x="18632" y="1912"/>
                    <a:pt x="18660" y="1940"/>
                  </a:cubicBezTo>
                  <a:lnTo>
                    <a:pt x="18917" y="1484"/>
                  </a:lnTo>
                  <a:cubicBezTo>
                    <a:pt x="18888" y="1484"/>
                    <a:pt x="18831" y="1427"/>
                    <a:pt x="18774" y="1398"/>
                  </a:cubicBezTo>
                  <a:close/>
                  <a:moveTo>
                    <a:pt x="6306" y="1826"/>
                  </a:moveTo>
                  <a:cubicBezTo>
                    <a:pt x="6220" y="1855"/>
                    <a:pt x="6192" y="1912"/>
                    <a:pt x="6163" y="1912"/>
                  </a:cubicBezTo>
                  <a:lnTo>
                    <a:pt x="6448" y="2368"/>
                  </a:lnTo>
                  <a:cubicBezTo>
                    <a:pt x="6477" y="2368"/>
                    <a:pt x="6534" y="2340"/>
                    <a:pt x="6591" y="2283"/>
                  </a:cubicBezTo>
                  <a:lnTo>
                    <a:pt x="6306" y="1826"/>
                  </a:lnTo>
                  <a:close/>
                  <a:moveTo>
                    <a:pt x="19573" y="1826"/>
                  </a:moveTo>
                  <a:lnTo>
                    <a:pt x="19288" y="2311"/>
                  </a:lnTo>
                  <a:cubicBezTo>
                    <a:pt x="19316" y="2311"/>
                    <a:pt x="19402" y="2368"/>
                    <a:pt x="19430" y="2397"/>
                  </a:cubicBezTo>
                  <a:lnTo>
                    <a:pt x="19716" y="1940"/>
                  </a:lnTo>
                  <a:cubicBezTo>
                    <a:pt x="19687" y="1912"/>
                    <a:pt x="19602" y="1855"/>
                    <a:pt x="19573" y="1826"/>
                  </a:cubicBezTo>
                  <a:close/>
                  <a:moveTo>
                    <a:pt x="5564" y="2340"/>
                  </a:moveTo>
                  <a:cubicBezTo>
                    <a:pt x="5478" y="2368"/>
                    <a:pt x="5450" y="2397"/>
                    <a:pt x="5364" y="2426"/>
                  </a:cubicBezTo>
                  <a:lnTo>
                    <a:pt x="5706" y="2854"/>
                  </a:lnTo>
                  <a:cubicBezTo>
                    <a:pt x="5735" y="2825"/>
                    <a:pt x="5792" y="2796"/>
                    <a:pt x="5821" y="2768"/>
                  </a:cubicBezTo>
                  <a:lnTo>
                    <a:pt x="5564" y="2340"/>
                  </a:lnTo>
                  <a:close/>
                  <a:moveTo>
                    <a:pt x="20315" y="2340"/>
                  </a:moveTo>
                  <a:lnTo>
                    <a:pt x="20001" y="2768"/>
                  </a:lnTo>
                  <a:cubicBezTo>
                    <a:pt x="20030" y="2796"/>
                    <a:pt x="20115" y="2825"/>
                    <a:pt x="20144" y="2854"/>
                  </a:cubicBezTo>
                  <a:lnTo>
                    <a:pt x="20458" y="2426"/>
                  </a:lnTo>
                  <a:cubicBezTo>
                    <a:pt x="20429" y="2397"/>
                    <a:pt x="20343" y="2368"/>
                    <a:pt x="20315" y="2340"/>
                  </a:cubicBezTo>
                  <a:close/>
                  <a:moveTo>
                    <a:pt x="21028" y="2854"/>
                  </a:moveTo>
                  <a:lnTo>
                    <a:pt x="20714" y="3253"/>
                  </a:lnTo>
                  <a:cubicBezTo>
                    <a:pt x="20771" y="3281"/>
                    <a:pt x="20829" y="3310"/>
                    <a:pt x="20857" y="3367"/>
                  </a:cubicBezTo>
                  <a:lnTo>
                    <a:pt x="21171" y="2968"/>
                  </a:lnTo>
                  <a:cubicBezTo>
                    <a:pt x="21142" y="2939"/>
                    <a:pt x="21057" y="2911"/>
                    <a:pt x="21028" y="2854"/>
                  </a:cubicBezTo>
                  <a:close/>
                  <a:moveTo>
                    <a:pt x="4851" y="2854"/>
                  </a:moveTo>
                  <a:cubicBezTo>
                    <a:pt x="4765" y="2911"/>
                    <a:pt x="4736" y="2939"/>
                    <a:pt x="4708" y="2996"/>
                  </a:cubicBezTo>
                  <a:lnTo>
                    <a:pt x="5022" y="3396"/>
                  </a:lnTo>
                  <a:cubicBezTo>
                    <a:pt x="5079" y="3367"/>
                    <a:pt x="5107" y="3339"/>
                    <a:pt x="5164" y="3281"/>
                  </a:cubicBezTo>
                  <a:lnTo>
                    <a:pt x="4851" y="2854"/>
                  </a:lnTo>
                  <a:close/>
                  <a:moveTo>
                    <a:pt x="4166" y="3424"/>
                  </a:moveTo>
                  <a:cubicBezTo>
                    <a:pt x="4080" y="3481"/>
                    <a:pt x="4052" y="3538"/>
                    <a:pt x="4023" y="3538"/>
                  </a:cubicBezTo>
                  <a:lnTo>
                    <a:pt x="4365" y="3938"/>
                  </a:lnTo>
                  <a:cubicBezTo>
                    <a:pt x="4451" y="3909"/>
                    <a:pt x="4480" y="3852"/>
                    <a:pt x="4508" y="3824"/>
                  </a:cubicBezTo>
                  <a:lnTo>
                    <a:pt x="4166" y="3424"/>
                  </a:lnTo>
                  <a:close/>
                  <a:moveTo>
                    <a:pt x="21713" y="3424"/>
                  </a:moveTo>
                  <a:lnTo>
                    <a:pt x="21342" y="3824"/>
                  </a:lnTo>
                  <a:cubicBezTo>
                    <a:pt x="21428" y="3852"/>
                    <a:pt x="21456" y="3909"/>
                    <a:pt x="21485" y="3938"/>
                  </a:cubicBezTo>
                  <a:lnTo>
                    <a:pt x="21856" y="3538"/>
                  </a:lnTo>
                  <a:cubicBezTo>
                    <a:pt x="21770" y="3510"/>
                    <a:pt x="21742" y="3481"/>
                    <a:pt x="21713" y="3424"/>
                  </a:cubicBezTo>
                  <a:close/>
                  <a:moveTo>
                    <a:pt x="3509" y="4080"/>
                  </a:moveTo>
                  <a:cubicBezTo>
                    <a:pt x="3481" y="4109"/>
                    <a:pt x="3424" y="4137"/>
                    <a:pt x="3424" y="4223"/>
                  </a:cubicBezTo>
                  <a:lnTo>
                    <a:pt x="3795" y="4565"/>
                  </a:lnTo>
                  <a:cubicBezTo>
                    <a:pt x="3852" y="4508"/>
                    <a:pt x="3880" y="4480"/>
                    <a:pt x="3909" y="4423"/>
                  </a:cubicBezTo>
                  <a:lnTo>
                    <a:pt x="3509" y="4080"/>
                  </a:lnTo>
                  <a:close/>
                  <a:moveTo>
                    <a:pt x="22341" y="4080"/>
                  </a:moveTo>
                  <a:lnTo>
                    <a:pt x="21970" y="4423"/>
                  </a:lnTo>
                  <a:cubicBezTo>
                    <a:pt x="21998" y="4508"/>
                    <a:pt x="22027" y="4537"/>
                    <a:pt x="22055" y="4565"/>
                  </a:cubicBezTo>
                  <a:lnTo>
                    <a:pt x="22455" y="4223"/>
                  </a:lnTo>
                  <a:cubicBezTo>
                    <a:pt x="22426" y="4137"/>
                    <a:pt x="22398" y="4109"/>
                    <a:pt x="22341" y="4080"/>
                  </a:cubicBezTo>
                  <a:close/>
                  <a:moveTo>
                    <a:pt x="22911" y="4708"/>
                  </a:moveTo>
                  <a:lnTo>
                    <a:pt x="22483" y="5050"/>
                  </a:lnTo>
                  <a:cubicBezTo>
                    <a:pt x="22512" y="5079"/>
                    <a:pt x="22569" y="5136"/>
                    <a:pt x="22598" y="5193"/>
                  </a:cubicBezTo>
                  <a:lnTo>
                    <a:pt x="23026" y="4851"/>
                  </a:lnTo>
                  <a:cubicBezTo>
                    <a:pt x="22997" y="4822"/>
                    <a:pt x="22968" y="4765"/>
                    <a:pt x="22911" y="4708"/>
                  </a:cubicBezTo>
                  <a:close/>
                  <a:moveTo>
                    <a:pt x="2910" y="4765"/>
                  </a:moveTo>
                  <a:lnTo>
                    <a:pt x="2768" y="4908"/>
                  </a:lnTo>
                  <a:lnTo>
                    <a:pt x="3196" y="5222"/>
                  </a:lnTo>
                  <a:cubicBezTo>
                    <a:pt x="3224" y="5136"/>
                    <a:pt x="3281" y="5108"/>
                    <a:pt x="3310" y="5079"/>
                  </a:cubicBezTo>
                  <a:lnTo>
                    <a:pt x="2910" y="4765"/>
                  </a:lnTo>
                  <a:close/>
                  <a:moveTo>
                    <a:pt x="23482" y="5421"/>
                  </a:moveTo>
                  <a:lnTo>
                    <a:pt x="23054" y="5707"/>
                  </a:lnTo>
                  <a:cubicBezTo>
                    <a:pt x="23083" y="5764"/>
                    <a:pt x="23140" y="5821"/>
                    <a:pt x="23168" y="5849"/>
                  </a:cubicBezTo>
                  <a:lnTo>
                    <a:pt x="23596" y="5564"/>
                  </a:lnTo>
                  <a:cubicBezTo>
                    <a:pt x="23568" y="5536"/>
                    <a:pt x="23539" y="5478"/>
                    <a:pt x="23482" y="5421"/>
                  </a:cubicBezTo>
                  <a:close/>
                  <a:moveTo>
                    <a:pt x="2368" y="5478"/>
                  </a:moveTo>
                  <a:cubicBezTo>
                    <a:pt x="2340" y="5507"/>
                    <a:pt x="2311" y="5564"/>
                    <a:pt x="2283" y="5650"/>
                  </a:cubicBezTo>
                  <a:lnTo>
                    <a:pt x="2711" y="5935"/>
                  </a:lnTo>
                  <a:cubicBezTo>
                    <a:pt x="2739" y="5906"/>
                    <a:pt x="2768" y="5821"/>
                    <a:pt x="2796" y="5792"/>
                  </a:cubicBezTo>
                  <a:lnTo>
                    <a:pt x="2368" y="5478"/>
                  </a:lnTo>
                  <a:close/>
                  <a:moveTo>
                    <a:pt x="23967" y="6192"/>
                  </a:moveTo>
                  <a:lnTo>
                    <a:pt x="23539" y="6477"/>
                  </a:lnTo>
                  <a:cubicBezTo>
                    <a:pt x="23539" y="6506"/>
                    <a:pt x="23568" y="6563"/>
                    <a:pt x="23596" y="6620"/>
                  </a:cubicBezTo>
                  <a:lnTo>
                    <a:pt x="24053" y="6334"/>
                  </a:lnTo>
                  <a:cubicBezTo>
                    <a:pt x="24024" y="6277"/>
                    <a:pt x="23996" y="6220"/>
                    <a:pt x="23967" y="6192"/>
                  </a:cubicBezTo>
                  <a:close/>
                  <a:moveTo>
                    <a:pt x="1883" y="6220"/>
                  </a:moveTo>
                  <a:cubicBezTo>
                    <a:pt x="1855" y="6249"/>
                    <a:pt x="1855" y="6334"/>
                    <a:pt x="1798" y="6391"/>
                  </a:cubicBezTo>
                  <a:lnTo>
                    <a:pt x="2254" y="6648"/>
                  </a:lnTo>
                  <a:cubicBezTo>
                    <a:pt x="2254" y="6620"/>
                    <a:pt x="2311" y="6534"/>
                    <a:pt x="2340" y="6506"/>
                  </a:cubicBezTo>
                  <a:lnTo>
                    <a:pt x="1883" y="6220"/>
                  </a:lnTo>
                  <a:close/>
                  <a:moveTo>
                    <a:pt x="24424" y="6962"/>
                  </a:moveTo>
                  <a:lnTo>
                    <a:pt x="23967" y="7219"/>
                  </a:lnTo>
                  <a:cubicBezTo>
                    <a:pt x="23996" y="7247"/>
                    <a:pt x="23996" y="7333"/>
                    <a:pt x="24024" y="7362"/>
                  </a:cubicBezTo>
                  <a:lnTo>
                    <a:pt x="24481" y="7105"/>
                  </a:lnTo>
                  <a:cubicBezTo>
                    <a:pt x="24481" y="7076"/>
                    <a:pt x="24452" y="6991"/>
                    <a:pt x="24424" y="6962"/>
                  </a:cubicBezTo>
                  <a:close/>
                  <a:moveTo>
                    <a:pt x="1455" y="6991"/>
                  </a:moveTo>
                  <a:cubicBezTo>
                    <a:pt x="1427" y="7048"/>
                    <a:pt x="1427" y="7105"/>
                    <a:pt x="1370" y="7133"/>
                  </a:cubicBezTo>
                  <a:lnTo>
                    <a:pt x="1826" y="7390"/>
                  </a:lnTo>
                  <a:cubicBezTo>
                    <a:pt x="1883" y="7362"/>
                    <a:pt x="1883" y="7276"/>
                    <a:pt x="1912" y="7247"/>
                  </a:cubicBezTo>
                  <a:lnTo>
                    <a:pt x="1455" y="6991"/>
                  </a:lnTo>
                  <a:close/>
                  <a:moveTo>
                    <a:pt x="1056" y="7790"/>
                  </a:moveTo>
                  <a:cubicBezTo>
                    <a:pt x="1056" y="7847"/>
                    <a:pt x="1027" y="7904"/>
                    <a:pt x="999" y="7932"/>
                  </a:cubicBezTo>
                  <a:lnTo>
                    <a:pt x="1484" y="8132"/>
                  </a:lnTo>
                  <a:cubicBezTo>
                    <a:pt x="1512" y="8103"/>
                    <a:pt x="1512" y="8046"/>
                    <a:pt x="1569" y="7989"/>
                  </a:cubicBezTo>
                  <a:lnTo>
                    <a:pt x="1056" y="7790"/>
                  </a:lnTo>
                  <a:close/>
                  <a:moveTo>
                    <a:pt x="24823" y="7790"/>
                  </a:moveTo>
                  <a:lnTo>
                    <a:pt x="24309" y="7989"/>
                  </a:lnTo>
                  <a:cubicBezTo>
                    <a:pt x="24338" y="8046"/>
                    <a:pt x="24338" y="8103"/>
                    <a:pt x="24395" y="8189"/>
                  </a:cubicBezTo>
                  <a:lnTo>
                    <a:pt x="24880" y="7961"/>
                  </a:lnTo>
                  <a:cubicBezTo>
                    <a:pt x="24852" y="7904"/>
                    <a:pt x="24852" y="7847"/>
                    <a:pt x="24823" y="7790"/>
                  </a:cubicBezTo>
                  <a:close/>
                  <a:moveTo>
                    <a:pt x="25137" y="8617"/>
                  </a:moveTo>
                  <a:lnTo>
                    <a:pt x="24623" y="8788"/>
                  </a:lnTo>
                  <a:cubicBezTo>
                    <a:pt x="24623" y="8845"/>
                    <a:pt x="24680" y="8902"/>
                    <a:pt x="24709" y="8959"/>
                  </a:cubicBezTo>
                  <a:lnTo>
                    <a:pt x="25194" y="8788"/>
                  </a:lnTo>
                  <a:cubicBezTo>
                    <a:pt x="25165" y="8703"/>
                    <a:pt x="25165" y="8674"/>
                    <a:pt x="25137" y="8617"/>
                  </a:cubicBezTo>
                  <a:close/>
                  <a:moveTo>
                    <a:pt x="742" y="8646"/>
                  </a:moveTo>
                  <a:cubicBezTo>
                    <a:pt x="742" y="8674"/>
                    <a:pt x="713" y="8760"/>
                    <a:pt x="656" y="8817"/>
                  </a:cubicBezTo>
                  <a:lnTo>
                    <a:pt x="1170" y="8988"/>
                  </a:lnTo>
                  <a:cubicBezTo>
                    <a:pt x="1198" y="8931"/>
                    <a:pt x="1198" y="8902"/>
                    <a:pt x="1227" y="8817"/>
                  </a:cubicBezTo>
                  <a:lnTo>
                    <a:pt x="742" y="8646"/>
                  </a:lnTo>
                  <a:close/>
                  <a:moveTo>
                    <a:pt x="25394" y="9473"/>
                  </a:moveTo>
                  <a:lnTo>
                    <a:pt x="24880" y="9616"/>
                  </a:lnTo>
                  <a:cubicBezTo>
                    <a:pt x="24909" y="9673"/>
                    <a:pt x="24909" y="9701"/>
                    <a:pt x="24909" y="9787"/>
                  </a:cubicBezTo>
                  <a:lnTo>
                    <a:pt x="25422" y="9644"/>
                  </a:lnTo>
                  <a:cubicBezTo>
                    <a:pt x="25422" y="9559"/>
                    <a:pt x="25394" y="9530"/>
                    <a:pt x="25394" y="9473"/>
                  </a:cubicBezTo>
                  <a:close/>
                  <a:moveTo>
                    <a:pt x="485" y="9501"/>
                  </a:moveTo>
                  <a:cubicBezTo>
                    <a:pt x="457" y="9530"/>
                    <a:pt x="457" y="9616"/>
                    <a:pt x="457" y="9673"/>
                  </a:cubicBezTo>
                  <a:lnTo>
                    <a:pt x="942" y="9815"/>
                  </a:lnTo>
                  <a:cubicBezTo>
                    <a:pt x="942" y="9758"/>
                    <a:pt x="999" y="9701"/>
                    <a:pt x="999" y="9644"/>
                  </a:cubicBezTo>
                  <a:lnTo>
                    <a:pt x="485" y="9501"/>
                  </a:lnTo>
                  <a:close/>
                  <a:moveTo>
                    <a:pt x="285" y="10357"/>
                  </a:moveTo>
                  <a:cubicBezTo>
                    <a:pt x="228" y="10415"/>
                    <a:pt x="228" y="10443"/>
                    <a:pt x="200" y="10529"/>
                  </a:cubicBezTo>
                  <a:lnTo>
                    <a:pt x="742" y="10643"/>
                  </a:lnTo>
                  <a:cubicBezTo>
                    <a:pt x="742" y="10557"/>
                    <a:pt x="770" y="10529"/>
                    <a:pt x="770" y="10443"/>
                  </a:cubicBezTo>
                  <a:lnTo>
                    <a:pt x="285" y="10357"/>
                  </a:lnTo>
                  <a:close/>
                  <a:moveTo>
                    <a:pt x="25593" y="10357"/>
                  </a:moveTo>
                  <a:lnTo>
                    <a:pt x="25108" y="10443"/>
                  </a:lnTo>
                  <a:lnTo>
                    <a:pt x="25108" y="10643"/>
                  </a:lnTo>
                  <a:lnTo>
                    <a:pt x="25622" y="10529"/>
                  </a:lnTo>
                  <a:cubicBezTo>
                    <a:pt x="25622" y="10443"/>
                    <a:pt x="25593" y="10415"/>
                    <a:pt x="25593" y="10357"/>
                  </a:cubicBezTo>
                  <a:close/>
                  <a:moveTo>
                    <a:pt x="25765" y="11213"/>
                  </a:moveTo>
                  <a:lnTo>
                    <a:pt x="25251" y="11270"/>
                  </a:lnTo>
                  <a:cubicBezTo>
                    <a:pt x="25251" y="11356"/>
                    <a:pt x="25251" y="11385"/>
                    <a:pt x="25280" y="11470"/>
                  </a:cubicBezTo>
                  <a:lnTo>
                    <a:pt x="25822" y="11385"/>
                  </a:lnTo>
                  <a:cubicBezTo>
                    <a:pt x="25765" y="11328"/>
                    <a:pt x="25765" y="11270"/>
                    <a:pt x="25765" y="11213"/>
                  </a:cubicBezTo>
                  <a:close/>
                  <a:moveTo>
                    <a:pt x="86" y="11242"/>
                  </a:moveTo>
                  <a:cubicBezTo>
                    <a:pt x="86" y="11328"/>
                    <a:pt x="86" y="11356"/>
                    <a:pt x="57" y="11413"/>
                  </a:cubicBezTo>
                  <a:lnTo>
                    <a:pt x="599" y="11499"/>
                  </a:lnTo>
                  <a:cubicBezTo>
                    <a:pt x="628" y="11413"/>
                    <a:pt x="628" y="11385"/>
                    <a:pt x="628" y="11328"/>
                  </a:cubicBezTo>
                  <a:lnTo>
                    <a:pt x="86" y="11242"/>
                  </a:lnTo>
                  <a:close/>
                  <a:moveTo>
                    <a:pt x="25850" y="12098"/>
                  </a:moveTo>
                  <a:lnTo>
                    <a:pt x="25308" y="12126"/>
                  </a:lnTo>
                  <a:lnTo>
                    <a:pt x="25308" y="12326"/>
                  </a:lnTo>
                  <a:lnTo>
                    <a:pt x="25850" y="12269"/>
                  </a:lnTo>
                  <a:lnTo>
                    <a:pt x="25850" y="12098"/>
                  </a:lnTo>
                  <a:close/>
                  <a:moveTo>
                    <a:pt x="29" y="12126"/>
                  </a:moveTo>
                  <a:lnTo>
                    <a:pt x="29" y="12326"/>
                  </a:lnTo>
                  <a:lnTo>
                    <a:pt x="571" y="12355"/>
                  </a:lnTo>
                  <a:lnTo>
                    <a:pt x="571" y="12155"/>
                  </a:lnTo>
                  <a:lnTo>
                    <a:pt x="29" y="12126"/>
                  </a:lnTo>
                  <a:close/>
                  <a:moveTo>
                    <a:pt x="25337" y="12982"/>
                  </a:moveTo>
                  <a:lnTo>
                    <a:pt x="25337" y="13182"/>
                  </a:lnTo>
                  <a:lnTo>
                    <a:pt x="25879" y="13182"/>
                  </a:lnTo>
                  <a:lnTo>
                    <a:pt x="25879" y="12982"/>
                  </a:lnTo>
                  <a:close/>
                  <a:moveTo>
                    <a:pt x="0" y="13039"/>
                  </a:moveTo>
                  <a:lnTo>
                    <a:pt x="0" y="13211"/>
                  </a:lnTo>
                  <a:lnTo>
                    <a:pt x="514" y="13211"/>
                  </a:lnTo>
                  <a:lnTo>
                    <a:pt x="514" y="13039"/>
                  </a:lnTo>
                  <a:close/>
                  <a:moveTo>
                    <a:pt x="571" y="13895"/>
                  </a:moveTo>
                  <a:lnTo>
                    <a:pt x="29" y="13924"/>
                  </a:lnTo>
                  <a:lnTo>
                    <a:pt x="29" y="14095"/>
                  </a:lnTo>
                  <a:lnTo>
                    <a:pt x="571" y="14067"/>
                  </a:lnTo>
                  <a:lnTo>
                    <a:pt x="571" y="13895"/>
                  </a:lnTo>
                  <a:close/>
                  <a:moveTo>
                    <a:pt x="25308" y="13895"/>
                  </a:moveTo>
                  <a:lnTo>
                    <a:pt x="25308" y="14067"/>
                  </a:lnTo>
                  <a:lnTo>
                    <a:pt x="25850" y="14095"/>
                  </a:lnTo>
                  <a:lnTo>
                    <a:pt x="25850" y="13924"/>
                  </a:lnTo>
                  <a:lnTo>
                    <a:pt x="25308" y="13895"/>
                  </a:lnTo>
                  <a:close/>
                  <a:moveTo>
                    <a:pt x="656" y="14723"/>
                  </a:moveTo>
                  <a:lnTo>
                    <a:pt x="143" y="14808"/>
                  </a:lnTo>
                  <a:cubicBezTo>
                    <a:pt x="143" y="14894"/>
                    <a:pt x="143" y="14923"/>
                    <a:pt x="171" y="14980"/>
                  </a:cubicBezTo>
                  <a:lnTo>
                    <a:pt x="713" y="14923"/>
                  </a:lnTo>
                  <a:cubicBezTo>
                    <a:pt x="656" y="14837"/>
                    <a:pt x="656" y="14808"/>
                    <a:pt x="656" y="14723"/>
                  </a:cubicBezTo>
                  <a:close/>
                  <a:moveTo>
                    <a:pt x="25194" y="14723"/>
                  </a:moveTo>
                  <a:cubicBezTo>
                    <a:pt x="25194" y="14780"/>
                    <a:pt x="25194" y="14837"/>
                    <a:pt x="25165" y="14923"/>
                  </a:cubicBezTo>
                  <a:lnTo>
                    <a:pt x="25708" y="14980"/>
                  </a:lnTo>
                  <a:cubicBezTo>
                    <a:pt x="25736" y="14923"/>
                    <a:pt x="25736" y="14894"/>
                    <a:pt x="25736" y="14808"/>
                  </a:cubicBezTo>
                  <a:lnTo>
                    <a:pt x="25194" y="14723"/>
                  </a:lnTo>
                  <a:close/>
                  <a:moveTo>
                    <a:pt x="25051" y="15550"/>
                  </a:moveTo>
                  <a:cubicBezTo>
                    <a:pt x="25051" y="15636"/>
                    <a:pt x="25023" y="15664"/>
                    <a:pt x="25023" y="15750"/>
                  </a:cubicBezTo>
                  <a:lnTo>
                    <a:pt x="25536" y="15836"/>
                  </a:lnTo>
                  <a:cubicBezTo>
                    <a:pt x="25536" y="15779"/>
                    <a:pt x="25565" y="15750"/>
                    <a:pt x="25565" y="15664"/>
                  </a:cubicBezTo>
                  <a:lnTo>
                    <a:pt x="25051" y="15550"/>
                  </a:lnTo>
                  <a:close/>
                  <a:moveTo>
                    <a:pt x="770" y="15607"/>
                  </a:moveTo>
                  <a:lnTo>
                    <a:pt x="285" y="15693"/>
                  </a:lnTo>
                  <a:cubicBezTo>
                    <a:pt x="314" y="15779"/>
                    <a:pt x="314" y="15807"/>
                    <a:pt x="314" y="15893"/>
                  </a:cubicBezTo>
                  <a:lnTo>
                    <a:pt x="799" y="15779"/>
                  </a:lnTo>
                  <a:cubicBezTo>
                    <a:pt x="799" y="15693"/>
                    <a:pt x="770" y="15664"/>
                    <a:pt x="770" y="15607"/>
                  </a:cubicBezTo>
                  <a:close/>
                  <a:moveTo>
                    <a:pt x="1027" y="16406"/>
                  </a:moveTo>
                  <a:lnTo>
                    <a:pt x="514" y="16549"/>
                  </a:lnTo>
                  <a:cubicBezTo>
                    <a:pt x="514" y="16635"/>
                    <a:pt x="571" y="16663"/>
                    <a:pt x="571" y="16749"/>
                  </a:cubicBezTo>
                  <a:lnTo>
                    <a:pt x="1056" y="16606"/>
                  </a:lnTo>
                  <a:cubicBezTo>
                    <a:pt x="1056" y="16520"/>
                    <a:pt x="1027" y="16492"/>
                    <a:pt x="1027" y="16406"/>
                  </a:cubicBezTo>
                  <a:close/>
                  <a:moveTo>
                    <a:pt x="24852" y="16406"/>
                  </a:moveTo>
                  <a:cubicBezTo>
                    <a:pt x="24852" y="16463"/>
                    <a:pt x="24823" y="16520"/>
                    <a:pt x="24823" y="16606"/>
                  </a:cubicBezTo>
                  <a:lnTo>
                    <a:pt x="25308" y="16749"/>
                  </a:lnTo>
                  <a:cubicBezTo>
                    <a:pt x="25308" y="16663"/>
                    <a:pt x="25337" y="16635"/>
                    <a:pt x="25337" y="16549"/>
                  </a:cubicBezTo>
                  <a:lnTo>
                    <a:pt x="24852" y="16406"/>
                  </a:lnTo>
                  <a:close/>
                  <a:moveTo>
                    <a:pt x="1313" y="17234"/>
                  </a:moveTo>
                  <a:lnTo>
                    <a:pt x="799" y="17405"/>
                  </a:lnTo>
                  <a:cubicBezTo>
                    <a:pt x="799" y="17491"/>
                    <a:pt x="856" y="17519"/>
                    <a:pt x="885" y="17548"/>
                  </a:cubicBezTo>
                  <a:lnTo>
                    <a:pt x="1370" y="17376"/>
                  </a:lnTo>
                  <a:cubicBezTo>
                    <a:pt x="1341" y="17348"/>
                    <a:pt x="1341" y="17262"/>
                    <a:pt x="1313" y="17234"/>
                  </a:cubicBezTo>
                  <a:close/>
                  <a:moveTo>
                    <a:pt x="24566" y="17205"/>
                  </a:moveTo>
                  <a:cubicBezTo>
                    <a:pt x="24566" y="17262"/>
                    <a:pt x="24538" y="17319"/>
                    <a:pt x="24538" y="17376"/>
                  </a:cubicBezTo>
                  <a:lnTo>
                    <a:pt x="24994" y="17548"/>
                  </a:lnTo>
                  <a:cubicBezTo>
                    <a:pt x="25023" y="17491"/>
                    <a:pt x="25023" y="17462"/>
                    <a:pt x="25051" y="17376"/>
                  </a:cubicBezTo>
                  <a:lnTo>
                    <a:pt x="24566" y="17205"/>
                  </a:lnTo>
                  <a:close/>
                  <a:moveTo>
                    <a:pt x="1598" y="18033"/>
                  </a:moveTo>
                  <a:lnTo>
                    <a:pt x="1141" y="18232"/>
                  </a:lnTo>
                  <a:lnTo>
                    <a:pt x="1198" y="18375"/>
                  </a:lnTo>
                  <a:lnTo>
                    <a:pt x="1655" y="18175"/>
                  </a:lnTo>
                  <a:lnTo>
                    <a:pt x="1598" y="18033"/>
                  </a:lnTo>
                  <a:close/>
                  <a:moveTo>
                    <a:pt x="24252" y="18033"/>
                  </a:moveTo>
                  <a:cubicBezTo>
                    <a:pt x="24252" y="18061"/>
                    <a:pt x="24195" y="18118"/>
                    <a:pt x="24167" y="18204"/>
                  </a:cubicBezTo>
                  <a:lnTo>
                    <a:pt x="24623" y="18404"/>
                  </a:lnTo>
                  <a:cubicBezTo>
                    <a:pt x="24680" y="18346"/>
                    <a:pt x="24680" y="18318"/>
                    <a:pt x="24709" y="18232"/>
                  </a:cubicBezTo>
                  <a:lnTo>
                    <a:pt x="24252" y="18033"/>
                  </a:lnTo>
                  <a:close/>
                  <a:moveTo>
                    <a:pt x="23881" y="18774"/>
                  </a:moveTo>
                  <a:cubicBezTo>
                    <a:pt x="23853" y="18832"/>
                    <a:pt x="23824" y="18889"/>
                    <a:pt x="23824" y="18917"/>
                  </a:cubicBezTo>
                  <a:lnTo>
                    <a:pt x="24281" y="19174"/>
                  </a:lnTo>
                  <a:cubicBezTo>
                    <a:pt x="24281" y="19117"/>
                    <a:pt x="24309" y="19060"/>
                    <a:pt x="24338" y="19031"/>
                  </a:cubicBezTo>
                  <a:lnTo>
                    <a:pt x="23881" y="18774"/>
                  </a:lnTo>
                  <a:close/>
                  <a:moveTo>
                    <a:pt x="1997" y="18803"/>
                  </a:moveTo>
                  <a:lnTo>
                    <a:pt x="1512" y="19060"/>
                  </a:lnTo>
                  <a:cubicBezTo>
                    <a:pt x="1512" y="19088"/>
                    <a:pt x="1569" y="19174"/>
                    <a:pt x="1598" y="19202"/>
                  </a:cubicBezTo>
                  <a:lnTo>
                    <a:pt x="2054" y="18946"/>
                  </a:lnTo>
                  <a:cubicBezTo>
                    <a:pt x="2054" y="18917"/>
                    <a:pt x="2026" y="18832"/>
                    <a:pt x="1997" y="18803"/>
                  </a:cubicBezTo>
                  <a:close/>
                  <a:moveTo>
                    <a:pt x="23454" y="19516"/>
                  </a:moveTo>
                  <a:cubicBezTo>
                    <a:pt x="23425" y="19602"/>
                    <a:pt x="23396" y="19630"/>
                    <a:pt x="23396" y="19659"/>
                  </a:cubicBezTo>
                  <a:lnTo>
                    <a:pt x="23824" y="19944"/>
                  </a:lnTo>
                  <a:cubicBezTo>
                    <a:pt x="23853" y="19916"/>
                    <a:pt x="23881" y="19830"/>
                    <a:pt x="23910" y="19802"/>
                  </a:cubicBezTo>
                  <a:lnTo>
                    <a:pt x="23454" y="19516"/>
                  </a:lnTo>
                  <a:close/>
                  <a:moveTo>
                    <a:pt x="2425" y="19545"/>
                  </a:moveTo>
                  <a:lnTo>
                    <a:pt x="1997" y="19830"/>
                  </a:lnTo>
                  <a:cubicBezTo>
                    <a:pt x="2026" y="19887"/>
                    <a:pt x="2054" y="19944"/>
                    <a:pt x="2083" y="19973"/>
                  </a:cubicBezTo>
                  <a:lnTo>
                    <a:pt x="2511" y="19687"/>
                  </a:lnTo>
                  <a:cubicBezTo>
                    <a:pt x="2482" y="19659"/>
                    <a:pt x="2454" y="19573"/>
                    <a:pt x="2425" y="19545"/>
                  </a:cubicBezTo>
                  <a:close/>
                  <a:moveTo>
                    <a:pt x="22968" y="20230"/>
                  </a:moveTo>
                  <a:cubicBezTo>
                    <a:pt x="22911" y="20315"/>
                    <a:pt x="22883" y="20344"/>
                    <a:pt x="22854" y="20372"/>
                  </a:cubicBezTo>
                  <a:lnTo>
                    <a:pt x="23282" y="20686"/>
                  </a:lnTo>
                  <a:cubicBezTo>
                    <a:pt x="23311" y="20658"/>
                    <a:pt x="23339" y="20601"/>
                    <a:pt x="23396" y="20543"/>
                  </a:cubicBezTo>
                  <a:lnTo>
                    <a:pt x="22968" y="20230"/>
                  </a:lnTo>
                  <a:close/>
                  <a:moveTo>
                    <a:pt x="2910" y="20258"/>
                  </a:moveTo>
                  <a:lnTo>
                    <a:pt x="2482" y="20601"/>
                  </a:lnTo>
                  <a:cubicBezTo>
                    <a:pt x="2511" y="20629"/>
                    <a:pt x="2539" y="20686"/>
                    <a:pt x="2596" y="20743"/>
                  </a:cubicBezTo>
                  <a:lnTo>
                    <a:pt x="3024" y="20401"/>
                  </a:lnTo>
                  <a:cubicBezTo>
                    <a:pt x="2996" y="20372"/>
                    <a:pt x="2939" y="20287"/>
                    <a:pt x="2910" y="20258"/>
                  </a:cubicBezTo>
                  <a:close/>
                  <a:moveTo>
                    <a:pt x="22455" y="20914"/>
                  </a:moveTo>
                  <a:cubicBezTo>
                    <a:pt x="22426" y="20943"/>
                    <a:pt x="22398" y="21028"/>
                    <a:pt x="22341" y="21028"/>
                  </a:cubicBezTo>
                  <a:lnTo>
                    <a:pt x="22740" y="21371"/>
                  </a:lnTo>
                  <a:cubicBezTo>
                    <a:pt x="22769" y="21342"/>
                    <a:pt x="22826" y="21257"/>
                    <a:pt x="22854" y="21228"/>
                  </a:cubicBezTo>
                  <a:lnTo>
                    <a:pt x="22455" y="20914"/>
                  </a:lnTo>
                  <a:close/>
                  <a:moveTo>
                    <a:pt x="3452" y="20943"/>
                  </a:moveTo>
                  <a:lnTo>
                    <a:pt x="3053" y="21314"/>
                  </a:lnTo>
                  <a:cubicBezTo>
                    <a:pt x="3082" y="21342"/>
                    <a:pt x="3110" y="21399"/>
                    <a:pt x="3167" y="21456"/>
                  </a:cubicBezTo>
                  <a:lnTo>
                    <a:pt x="3567" y="21086"/>
                  </a:lnTo>
                  <a:cubicBezTo>
                    <a:pt x="3509" y="21028"/>
                    <a:pt x="3481" y="20971"/>
                    <a:pt x="3452" y="20943"/>
                  </a:cubicBezTo>
                  <a:close/>
                  <a:moveTo>
                    <a:pt x="4023" y="21542"/>
                  </a:moveTo>
                  <a:lnTo>
                    <a:pt x="3624" y="21884"/>
                  </a:lnTo>
                  <a:lnTo>
                    <a:pt x="3766" y="22027"/>
                  </a:lnTo>
                  <a:lnTo>
                    <a:pt x="4137" y="21656"/>
                  </a:lnTo>
                  <a:lnTo>
                    <a:pt x="4023" y="21542"/>
                  </a:lnTo>
                  <a:close/>
                  <a:moveTo>
                    <a:pt x="21884" y="21542"/>
                  </a:moveTo>
                  <a:cubicBezTo>
                    <a:pt x="21827" y="21599"/>
                    <a:pt x="21770" y="21628"/>
                    <a:pt x="21770" y="21685"/>
                  </a:cubicBezTo>
                  <a:lnTo>
                    <a:pt x="22141" y="22056"/>
                  </a:lnTo>
                  <a:lnTo>
                    <a:pt x="22284" y="21913"/>
                  </a:lnTo>
                  <a:lnTo>
                    <a:pt x="21884" y="21542"/>
                  </a:lnTo>
                  <a:close/>
                  <a:moveTo>
                    <a:pt x="4622" y="22170"/>
                  </a:moveTo>
                  <a:lnTo>
                    <a:pt x="4280" y="22541"/>
                  </a:lnTo>
                  <a:cubicBezTo>
                    <a:pt x="4337" y="22598"/>
                    <a:pt x="4365" y="22626"/>
                    <a:pt x="4423" y="22655"/>
                  </a:cubicBezTo>
                  <a:lnTo>
                    <a:pt x="4765" y="22255"/>
                  </a:lnTo>
                  <a:cubicBezTo>
                    <a:pt x="4708" y="22227"/>
                    <a:pt x="4651" y="22198"/>
                    <a:pt x="4622" y="22170"/>
                  </a:cubicBezTo>
                  <a:close/>
                  <a:moveTo>
                    <a:pt x="21257" y="22170"/>
                  </a:moveTo>
                  <a:cubicBezTo>
                    <a:pt x="21199" y="22198"/>
                    <a:pt x="21171" y="22227"/>
                    <a:pt x="21114" y="22255"/>
                  </a:cubicBezTo>
                  <a:lnTo>
                    <a:pt x="21456" y="22655"/>
                  </a:lnTo>
                  <a:cubicBezTo>
                    <a:pt x="21513" y="22626"/>
                    <a:pt x="21570" y="22598"/>
                    <a:pt x="21599" y="22541"/>
                  </a:cubicBezTo>
                  <a:lnTo>
                    <a:pt x="21257" y="22170"/>
                  </a:lnTo>
                  <a:close/>
                  <a:moveTo>
                    <a:pt x="20600" y="22683"/>
                  </a:moveTo>
                  <a:cubicBezTo>
                    <a:pt x="20572" y="22740"/>
                    <a:pt x="20486" y="22769"/>
                    <a:pt x="20458" y="22797"/>
                  </a:cubicBezTo>
                  <a:lnTo>
                    <a:pt x="20771" y="23225"/>
                  </a:lnTo>
                  <a:cubicBezTo>
                    <a:pt x="20829" y="23197"/>
                    <a:pt x="20886" y="23168"/>
                    <a:pt x="20914" y="23111"/>
                  </a:cubicBezTo>
                  <a:lnTo>
                    <a:pt x="20600" y="22683"/>
                  </a:lnTo>
                  <a:close/>
                  <a:moveTo>
                    <a:pt x="5278" y="22740"/>
                  </a:moveTo>
                  <a:lnTo>
                    <a:pt x="4936" y="23168"/>
                  </a:lnTo>
                  <a:cubicBezTo>
                    <a:pt x="4993" y="23197"/>
                    <a:pt x="5050" y="23225"/>
                    <a:pt x="5079" y="23254"/>
                  </a:cubicBezTo>
                  <a:lnTo>
                    <a:pt x="5421" y="22826"/>
                  </a:lnTo>
                  <a:cubicBezTo>
                    <a:pt x="5364" y="22797"/>
                    <a:pt x="5307" y="22769"/>
                    <a:pt x="5278" y="22740"/>
                  </a:cubicBezTo>
                  <a:close/>
                  <a:moveTo>
                    <a:pt x="5992" y="23225"/>
                  </a:moveTo>
                  <a:lnTo>
                    <a:pt x="5706" y="23653"/>
                  </a:lnTo>
                  <a:cubicBezTo>
                    <a:pt x="5735" y="23682"/>
                    <a:pt x="5792" y="23739"/>
                    <a:pt x="5849" y="23768"/>
                  </a:cubicBezTo>
                  <a:lnTo>
                    <a:pt x="6134" y="23340"/>
                  </a:lnTo>
                  <a:cubicBezTo>
                    <a:pt x="6077" y="23311"/>
                    <a:pt x="6020" y="23254"/>
                    <a:pt x="5992" y="23225"/>
                  </a:cubicBezTo>
                  <a:close/>
                  <a:moveTo>
                    <a:pt x="19887" y="23225"/>
                  </a:moveTo>
                  <a:cubicBezTo>
                    <a:pt x="19858" y="23225"/>
                    <a:pt x="19830" y="23254"/>
                    <a:pt x="19744" y="23340"/>
                  </a:cubicBezTo>
                  <a:lnTo>
                    <a:pt x="20030" y="23768"/>
                  </a:lnTo>
                  <a:cubicBezTo>
                    <a:pt x="20058" y="23739"/>
                    <a:pt x="20144" y="23682"/>
                    <a:pt x="20172" y="23653"/>
                  </a:cubicBezTo>
                  <a:lnTo>
                    <a:pt x="19887" y="23225"/>
                  </a:lnTo>
                  <a:close/>
                  <a:moveTo>
                    <a:pt x="6705" y="23653"/>
                  </a:moveTo>
                  <a:lnTo>
                    <a:pt x="6448" y="24110"/>
                  </a:lnTo>
                  <a:cubicBezTo>
                    <a:pt x="6477" y="24110"/>
                    <a:pt x="6534" y="24167"/>
                    <a:pt x="6591" y="24196"/>
                  </a:cubicBezTo>
                  <a:lnTo>
                    <a:pt x="6848" y="23739"/>
                  </a:lnTo>
                  <a:cubicBezTo>
                    <a:pt x="6791" y="23739"/>
                    <a:pt x="6734" y="23682"/>
                    <a:pt x="6705" y="23653"/>
                  </a:cubicBezTo>
                  <a:close/>
                  <a:moveTo>
                    <a:pt x="19174" y="23653"/>
                  </a:moveTo>
                  <a:cubicBezTo>
                    <a:pt x="19145" y="23682"/>
                    <a:pt x="19060" y="23739"/>
                    <a:pt x="19031" y="23739"/>
                  </a:cubicBezTo>
                  <a:lnTo>
                    <a:pt x="19288" y="24196"/>
                  </a:lnTo>
                  <a:cubicBezTo>
                    <a:pt x="19316" y="24196"/>
                    <a:pt x="19402" y="24138"/>
                    <a:pt x="19430" y="24110"/>
                  </a:cubicBezTo>
                  <a:lnTo>
                    <a:pt x="19174" y="23653"/>
                  </a:lnTo>
                  <a:close/>
                  <a:moveTo>
                    <a:pt x="7475" y="24081"/>
                  </a:moveTo>
                  <a:lnTo>
                    <a:pt x="7219" y="24538"/>
                  </a:lnTo>
                  <a:cubicBezTo>
                    <a:pt x="7304" y="24595"/>
                    <a:pt x="7333" y="24595"/>
                    <a:pt x="7418" y="24624"/>
                  </a:cubicBezTo>
                  <a:lnTo>
                    <a:pt x="7618" y="24167"/>
                  </a:lnTo>
                  <a:cubicBezTo>
                    <a:pt x="7590" y="24110"/>
                    <a:pt x="7504" y="24110"/>
                    <a:pt x="7475" y="24081"/>
                  </a:cubicBezTo>
                  <a:close/>
                  <a:moveTo>
                    <a:pt x="18432" y="24081"/>
                  </a:moveTo>
                  <a:cubicBezTo>
                    <a:pt x="18346" y="24081"/>
                    <a:pt x="18318" y="24110"/>
                    <a:pt x="18289" y="24167"/>
                  </a:cubicBezTo>
                  <a:lnTo>
                    <a:pt x="18489" y="24624"/>
                  </a:lnTo>
                  <a:cubicBezTo>
                    <a:pt x="18575" y="24566"/>
                    <a:pt x="18603" y="24566"/>
                    <a:pt x="18689" y="24538"/>
                  </a:cubicBezTo>
                  <a:lnTo>
                    <a:pt x="18432" y="24081"/>
                  </a:lnTo>
                  <a:close/>
                  <a:moveTo>
                    <a:pt x="17604" y="24395"/>
                  </a:moveTo>
                  <a:cubicBezTo>
                    <a:pt x="17576" y="24452"/>
                    <a:pt x="17490" y="24452"/>
                    <a:pt x="17462" y="24481"/>
                  </a:cubicBezTo>
                  <a:lnTo>
                    <a:pt x="17633" y="24966"/>
                  </a:lnTo>
                  <a:cubicBezTo>
                    <a:pt x="17719" y="24937"/>
                    <a:pt x="17747" y="24937"/>
                    <a:pt x="17833" y="24909"/>
                  </a:cubicBezTo>
                  <a:lnTo>
                    <a:pt x="17604" y="24395"/>
                  </a:lnTo>
                  <a:close/>
                  <a:moveTo>
                    <a:pt x="8274" y="24452"/>
                  </a:moveTo>
                  <a:lnTo>
                    <a:pt x="8046" y="24937"/>
                  </a:lnTo>
                  <a:cubicBezTo>
                    <a:pt x="8132" y="24966"/>
                    <a:pt x="8160" y="24966"/>
                    <a:pt x="8217" y="25023"/>
                  </a:cubicBezTo>
                  <a:lnTo>
                    <a:pt x="8417" y="24509"/>
                  </a:lnTo>
                  <a:cubicBezTo>
                    <a:pt x="8360" y="24481"/>
                    <a:pt x="8303" y="24481"/>
                    <a:pt x="8274" y="24452"/>
                  </a:cubicBezTo>
                  <a:close/>
                  <a:moveTo>
                    <a:pt x="9045" y="24738"/>
                  </a:moveTo>
                  <a:lnTo>
                    <a:pt x="8902" y="25194"/>
                  </a:lnTo>
                  <a:cubicBezTo>
                    <a:pt x="8988" y="25223"/>
                    <a:pt x="9016" y="25251"/>
                    <a:pt x="9073" y="25251"/>
                  </a:cubicBezTo>
                  <a:lnTo>
                    <a:pt x="9216" y="24766"/>
                  </a:lnTo>
                  <a:cubicBezTo>
                    <a:pt x="9159" y="24766"/>
                    <a:pt x="9130" y="24766"/>
                    <a:pt x="9045" y="24738"/>
                  </a:cubicBezTo>
                  <a:close/>
                  <a:moveTo>
                    <a:pt x="16863" y="24766"/>
                  </a:moveTo>
                  <a:cubicBezTo>
                    <a:pt x="16777" y="24766"/>
                    <a:pt x="16748" y="24795"/>
                    <a:pt x="16691" y="24795"/>
                  </a:cubicBezTo>
                  <a:lnTo>
                    <a:pt x="16863" y="25337"/>
                  </a:lnTo>
                  <a:cubicBezTo>
                    <a:pt x="16920" y="25308"/>
                    <a:pt x="16977" y="25308"/>
                    <a:pt x="17034" y="25251"/>
                  </a:cubicBezTo>
                  <a:lnTo>
                    <a:pt x="16863" y="24766"/>
                  </a:lnTo>
                  <a:close/>
                  <a:moveTo>
                    <a:pt x="9872" y="24966"/>
                  </a:moveTo>
                  <a:lnTo>
                    <a:pt x="9758" y="25480"/>
                  </a:lnTo>
                  <a:cubicBezTo>
                    <a:pt x="9844" y="25480"/>
                    <a:pt x="9872" y="25508"/>
                    <a:pt x="9929" y="25508"/>
                  </a:cubicBezTo>
                  <a:lnTo>
                    <a:pt x="10043" y="25023"/>
                  </a:lnTo>
                  <a:cubicBezTo>
                    <a:pt x="9986" y="25023"/>
                    <a:pt x="9929" y="24966"/>
                    <a:pt x="9872" y="24966"/>
                  </a:cubicBezTo>
                  <a:close/>
                  <a:moveTo>
                    <a:pt x="16007" y="24966"/>
                  </a:moveTo>
                  <a:cubicBezTo>
                    <a:pt x="15921" y="24966"/>
                    <a:pt x="15892" y="25023"/>
                    <a:pt x="15835" y="25023"/>
                  </a:cubicBezTo>
                  <a:lnTo>
                    <a:pt x="15978" y="25508"/>
                  </a:lnTo>
                  <a:cubicBezTo>
                    <a:pt x="16035" y="25508"/>
                    <a:pt x="16064" y="25480"/>
                    <a:pt x="16149" y="25480"/>
                  </a:cubicBezTo>
                  <a:lnTo>
                    <a:pt x="16007" y="24966"/>
                  </a:lnTo>
                  <a:close/>
                  <a:moveTo>
                    <a:pt x="10728" y="25166"/>
                  </a:moveTo>
                  <a:lnTo>
                    <a:pt x="10643" y="25679"/>
                  </a:lnTo>
                  <a:cubicBezTo>
                    <a:pt x="10728" y="25679"/>
                    <a:pt x="10757" y="25736"/>
                    <a:pt x="10814" y="25736"/>
                  </a:cubicBezTo>
                  <a:lnTo>
                    <a:pt x="10899" y="25194"/>
                  </a:lnTo>
                  <a:cubicBezTo>
                    <a:pt x="10814" y="25194"/>
                    <a:pt x="10785" y="25166"/>
                    <a:pt x="10728" y="25166"/>
                  </a:cubicBezTo>
                  <a:close/>
                  <a:moveTo>
                    <a:pt x="15179" y="25166"/>
                  </a:moveTo>
                  <a:cubicBezTo>
                    <a:pt x="15094" y="25166"/>
                    <a:pt x="15065" y="25194"/>
                    <a:pt x="15008" y="25194"/>
                  </a:cubicBezTo>
                  <a:lnTo>
                    <a:pt x="15094" y="25736"/>
                  </a:lnTo>
                  <a:cubicBezTo>
                    <a:pt x="15179" y="25736"/>
                    <a:pt x="15208" y="25679"/>
                    <a:pt x="15293" y="25679"/>
                  </a:cubicBezTo>
                  <a:lnTo>
                    <a:pt x="15179" y="25166"/>
                  </a:lnTo>
                  <a:close/>
                  <a:moveTo>
                    <a:pt x="11584" y="25251"/>
                  </a:moveTo>
                  <a:lnTo>
                    <a:pt x="11556" y="25793"/>
                  </a:lnTo>
                  <a:cubicBezTo>
                    <a:pt x="11613" y="25822"/>
                    <a:pt x="11641" y="25822"/>
                    <a:pt x="11727" y="25822"/>
                  </a:cubicBezTo>
                  <a:lnTo>
                    <a:pt x="11755" y="25280"/>
                  </a:lnTo>
                  <a:cubicBezTo>
                    <a:pt x="11698" y="25251"/>
                    <a:pt x="11641" y="25251"/>
                    <a:pt x="11584" y="25251"/>
                  </a:cubicBezTo>
                  <a:close/>
                  <a:moveTo>
                    <a:pt x="14323" y="25251"/>
                  </a:moveTo>
                  <a:cubicBezTo>
                    <a:pt x="14266" y="25308"/>
                    <a:pt x="14209" y="25308"/>
                    <a:pt x="14152" y="25308"/>
                  </a:cubicBezTo>
                  <a:lnTo>
                    <a:pt x="14209" y="25822"/>
                  </a:lnTo>
                  <a:cubicBezTo>
                    <a:pt x="14295" y="25793"/>
                    <a:pt x="14323" y="25793"/>
                    <a:pt x="14409" y="25793"/>
                  </a:cubicBezTo>
                  <a:lnTo>
                    <a:pt x="14323" y="25251"/>
                  </a:lnTo>
                  <a:close/>
                  <a:moveTo>
                    <a:pt x="12440" y="25337"/>
                  </a:moveTo>
                  <a:lnTo>
                    <a:pt x="12440" y="25879"/>
                  </a:lnTo>
                  <a:lnTo>
                    <a:pt x="12611" y="25879"/>
                  </a:lnTo>
                  <a:lnTo>
                    <a:pt x="12611" y="25337"/>
                  </a:lnTo>
                  <a:close/>
                  <a:moveTo>
                    <a:pt x="13296" y="25337"/>
                  </a:moveTo>
                  <a:lnTo>
                    <a:pt x="13325" y="25879"/>
                  </a:lnTo>
                  <a:lnTo>
                    <a:pt x="13496" y="25879"/>
                  </a:lnTo>
                  <a:lnTo>
                    <a:pt x="13467" y="2533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 name="Google Shape;972;p35"/>
          <p:cNvGrpSpPr/>
          <p:nvPr/>
        </p:nvGrpSpPr>
        <p:grpSpPr>
          <a:xfrm flipH="1">
            <a:off x="7092975" y="3488563"/>
            <a:ext cx="2560275" cy="1391125"/>
            <a:chOff x="-385150" y="3176300"/>
            <a:chExt cx="2560275" cy="1391125"/>
          </a:xfrm>
        </p:grpSpPr>
        <p:sp>
          <p:nvSpPr>
            <p:cNvPr id="973" name="Google Shape;973;p35"/>
            <p:cNvSpPr/>
            <p:nvPr/>
          </p:nvSpPr>
          <p:spPr>
            <a:xfrm>
              <a:off x="2061394" y="4453694"/>
              <a:ext cx="113731" cy="113731"/>
            </a:xfrm>
            <a:custGeom>
              <a:avLst/>
              <a:gdLst/>
              <a:ahLst/>
              <a:cxnLst/>
              <a:rect l="l" t="t" r="r" b="b"/>
              <a:pathLst>
                <a:path w="1199" h="1199" extrusionOk="0">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5"/>
            <p:cNvSpPr/>
            <p:nvPr/>
          </p:nvSpPr>
          <p:spPr>
            <a:xfrm>
              <a:off x="-385150" y="3176300"/>
              <a:ext cx="2503508" cy="1334325"/>
            </a:xfrm>
            <a:custGeom>
              <a:avLst/>
              <a:gdLst/>
              <a:ahLst/>
              <a:cxnLst/>
              <a:rect l="l" t="t" r="r" b="b"/>
              <a:pathLst>
                <a:path w="26393" h="14067" fill="none" extrusionOk="0">
                  <a:moveTo>
                    <a:pt x="0" y="0"/>
                  </a:moveTo>
                  <a:lnTo>
                    <a:pt x="14066" y="14067"/>
                  </a:lnTo>
                  <a:lnTo>
                    <a:pt x="26392" y="14067"/>
                  </a:lnTo>
                </a:path>
              </a:pathLst>
            </a:custGeom>
            <a:solidFill>
              <a:schemeClr val="dk2"/>
            </a:solidFill>
            <a:ln w="19050" cap="flat" cmpd="sng">
              <a:solidFill>
                <a:schemeClr val="dk2"/>
              </a:solidFill>
              <a:prstDash val="solid"/>
              <a:miter lim="28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 name="Google Shape;975;p35"/>
          <p:cNvGrpSpPr/>
          <p:nvPr/>
        </p:nvGrpSpPr>
        <p:grpSpPr>
          <a:xfrm>
            <a:off x="855287" y="4199175"/>
            <a:ext cx="521776" cy="1399525"/>
            <a:chOff x="5413425" y="4281600"/>
            <a:chExt cx="521776" cy="1399525"/>
          </a:xfrm>
        </p:grpSpPr>
        <p:sp>
          <p:nvSpPr>
            <p:cNvPr id="976" name="Google Shape;976;p35"/>
            <p:cNvSpPr/>
            <p:nvPr/>
          </p:nvSpPr>
          <p:spPr>
            <a:xfrm>
              <a:off x="5413425" y="4281600"/>
              <a:ext cx="194335" cy="1066710"/>
            </a:xfrm>
            <a:custGeom>
              <a:avLst/>
              <a:gdLst/>
              <a:ahLst/>
              <a:cxnLst/>
              <a:rect l="l" t="t" r="r" b="b"/>
              <a:pathLst>
                <a:path w="1368" h="7509" extrusionOk="0">
                  <a:moveTo>
                    <a:pt x="0" y="1"/>
                  </a:moveTo>
                  <a:lnTo>
                    <a:pt x="0" y="7509"/>
                  </a:lnTo>
                  <a:lnTo>
                    <a:pt x="1368" y="7509"/>
                  </a:lnTo>
                  <a:lnTo>
                    <a:pt x="13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5"/>
            <p:cNvSpPr/>
            <p:nvPr/>
          </p:nvSpPr>
          <p:spPr>
            <a:xfrm>
              <a:off x="5740866" y="4614415"/>
              <a:ext cx="194335" cy="1066710"/>
            </a:xfrm>
            <a:custGeom>
              <a:avLst/>
              <a:gdLst/>
              <a:ahLst/>
              <a:cxnLst/>
              <a:rect l="l" t="t" r="r" b="b"/>
              <a:pathLst>
                <a:path w="1368" h="7509" extrusionOk="0">
                  <a:moveTo>
                    <a:pt x="0" y="0"/>
                  </a:moveTo>
                  <a:lnTo>
                    <a:pt x="0" y="7508"/>
                  </a:lnTo>
                  <a:lnTo>
                    <a:pt x="1368" y="7508"/>
                  </a:lnTo>
                  <a:lnTo>
                    <a:pt x="13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8" name="Google Shape;978;p35"/>
          <p:cNvSpPr/>
          <p:nvPr/>
        </p:nvSpPr>
        <p:spPr>
          <a:xfrm>
            <a:off x="7846000" y="3400992"/>
            <a:ext cx="685267" cy="688517"/>
          </a:xfrm>
          <a:custGeom>
            <a:avLst/>
            <a:gdLst/>
            <a:ahLst/>
            <a:cxnLst/>
            <a:rect l="l" t="t" r="r" b="b"/>
            <a:pathLst>
              <a:path w="6536" h="6567" extrusionOk="0">
                <a:moveTo>
                  <a:pt x="0" y="1"/>
                </a:moveTo>
                <a:lnTo>
                  <a:pt x="6536" y="6566"/>
                </a:lnTo>
                <a:lnTo>
                  <a:pt x="65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5"/>
          <p:cNvSpPr/>
          <p:nvPr/>
        </p:nvSpPr>
        <p:spPr>
          <a:xfrm>
            <a:off x="8397274" y="2820988"/>
            <a:ext cx="411202" cy="768199"/>
          </a:xfrm>
          <a:custGeom>
            <a:avLst/>
            <a:gdLst/>
            <a:ahLst/>
            <a:cxnLst/>
            <a:rect l="l" t="t" r="r" b="b"/>
            <a:pathLst>
              <a:path w="3922" h="7327" extrusionOk="0">
                <a:moveTo>
                  <a:pt x="1" y="1"/>
                </a:moveTo>
                <a:lnTo>
                  <a:pt x="1" y="518"/>
                </a:lnTo>
                <a:lnTo>
                  <a:pt x="3861" y="2037"/>
                </a:lnTo>
                <a:lnTo>
                  <a:pt x="3861" y="1521"/>
                </a:lnTo>
                <a:lnTo>
                  <a:pt x="1" y="1"/>
                </a:lnTo>
                <a:close/>
                <a:moveTo>
                  <a:pt x="31" y="1733"/>
                </a:moveTo>
                <a:lnTo>
                  <a:pt x="31" y="2280"/>
                </a:lnTo>
                <a:lnTo>
                  <a:pt x="3922" y="3800"/>
                </a:lnTo>
                <a:lnTo>
                  <a:pt x="3922" y="3253"/>
                </a:lnTo>
                <a:lnTo>
                  <a:pt x="31" y="1733"/>
                </a:lnTo>
                <a:close/>
                <a:moveTo>
                  <a:pt x="31" y="3496"/>
                </a:moveTo>
                <a:lnTo>
                  <a:pt x="31" y="4013"/>
                </a:lnTo>
                <a:lnTo>
                  <a:pt x="3922" y="5533"/>
                </a:lnTo>
                <a:lnTo>
                  <a:pt x="3922" y="5016"/>
                </a:lnTo>
                <a:lnTo>
                  <a:pt x="31" y="3496"/>
                </a:lnTo>
                <a:close/>
                <a:moveTo>
                  <a:pt x="31" y="5259"/>
                </a:moveTo>
                <a:lnTo>
                  <a:pt x="31" y="5806"/>
                </a:lnTo>
                <a:lnTo>
                  <a:pt x="3922" y="7326"/>
                </a:lnTo>
                <a:lnTo>
                  <a:pt x="3922" y="6779"/>
                </a:lnTo>
                <a:lnTo>
                  <a:pt x="31" y="52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0" name="Google Shape;980;p35"/>
          <p:cNvGrpSpPr/>
          <p:nvPr/>
        </p:nvGrpSpPr>
        <p:grpSpPr>
          <a:xfrm>
            <a:off x="4160250" y="4777963"/>
            <a:ext cx="895950" cy="53525"/>
            <a:chOff x="4112025" y="3997975"/>
            <a:chExt cx="895950" cy="53525"/>
          </a:xfrm>
        </p:grpSpPr>
        <p:sp>
          <p:nvSpPr>
            <p:cNvPr id="981" name="Google Shape;981;p35"/>
            <p:cNvSpPr/>
            <p:nvPr/>
          </p:nvSpPr>
          <p:spPr>
            <a:xfrm>
              <a:off x="4954450" y="3997975"/>
              <a:ext cx="53525" cy="53525"/>
            </a:xfrm>
            <a:custGeom>
              <a:avLst/>
              <a:gdLst/>
              <a:ahLst/>
              <a:cxnLst/>
              <a:rect l="l" t="t" r="r" b="b"/>
              <a:pathLst>
                <a:path w="2141" h="2141" extrusionOk="0">
                  <a:moveTo>
                    <a:pt x="1085" y="1"/>
                  </a:moveTo>
                  <a:cubicBezTo>
                    <a:pt x="457" y="1"/>
                    <a:pt x="0" y="457"/>
                    <a:pt x="0" y="1085"/>
                  </a:cubicBezTo>
                  <a:cubicBezTo>
                    <a:pt x="0" y="1684"/>
                    <a:pt x="514"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5"/>
            <p:cNvSpPr/>
            <p:nvPr/>
          </p:nvSpPr>
          <p:spPr>
            <a:xfrm>
              <a:off x="4744025"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5"/>
            <p:cNvSpPr/>
            <p:nvPr/>
          </p:nvSpPr>
          <p:spPr>
            <a:xfrm>
              <a:off x="4533600"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5"/>
            <p:cNvSpPr/>
            <p:nvPr/>
          </p:nvSpPr>
          <p:spPr>
            <a:xfrm>
              <a:off x="4322450" y="3997975"/>
              <a:ext cx="53525" cy="53525"/>
            </a:xfrm>
            <a:custGeom>
              <a:avLst/>
              <a:gdLst/>
              <a:ahLst/>
              <a:cxnLst/>
              <a:rect l="l" t="t" r="r" b="b"/>
              <a:pathLst>
                <a:path w="2141" h="2141" extrusionOk="0">
                  <a:moveTo>
                    <a:pt x="1057" y="1"/>
                  </a:moveTo>
                  <a:cubicBezTo>
                    <a:pt x="457" y="1"/>
                    <a:pt x="1" y="457"/>
                    <a:pt x="1" y="1085"/>
                  </a:cubicBezTo>
                  <a:cubicBezTo>
                    <a:pt x="1" y="1684"/>
                    <a:pt x="486" y="2141"/>
                    <a:pt x="1057" y="2141"/>
                  </a:cubicBezTo>
                  <a:cubicBezTo>
                    <a:pt x="1684" y="2141"/>
                    <a:pt x="2141" y="1684"/>
                    <a:pt x="2141" y="1085"/>
                  </a:cubicBezTo>
                  <a:cubicBezTo>
                    <a:pt x="2141" y="457"/>
                    <a:pt x="1684" y="1"/>
                    <a:pt x="1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5"/>
            <p:cNvSpPr/>
            <p:nvPr/>
          </p:nvSpPr>
          <p:spPr>
            <a:xfrm>
              <a:off x="4112025" y="3997975"/>
              <a:ext cx="53525" cy="53525"/>
            </a:xfrm>
            <a:custGeom>
              <a:avLst/>
              <a:gdLst/>
              <a:ahLst/>
              <a:cxnLst/>
              <a:rect l="l" t="t" r="r" b="b"/>
              <a:pathLst>
                <a:path w="2141" h="2141" extrusionOk="0">
                  <a:moveTo>
                    <a:pt x="1057" y="1"/>
                  </a:moveTo>
                  <a:cubicBezTo>
                    <a:pt x="457" y="1"/>
                    <a:pt x="1" y="457"/>
                    <a:pt x="1" y="1085"/>
                  </a:cubicBezTo>
                  <a:cubicBezTo>
                    <a:pt x="1" y="1684"/>
                    <a:pt x="457" y="2141"/>
                    <a:pt x="1057" y="2141"/>
                  </a:cubicBezTo>
                  <a:cubicBezTo>
                    <a:pt x="1656" y="2141"/>
                    <a:pt x="2141" y="1684"/>
                    <a:pt x="2141" y="1085"/>
                  </a:cubicBezTo>
                  <a:cubicBezTo>
                    <a:pt x="2141" y="457"/>
                    <a:pt x="1656" y="1"/>
                    <a:pt x="1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five columns">
  <p:cSld name="CUSTOM_13">
    <p:spTree>
      <p:nvGrpSpPr>
        <p:cNvPr id="1" name="Shape 986"/>
        <p:cNvGrpSpPr/>
        <p:nvPr/>
      </p:nvGrpSpPr>
      <p:grpSpPr>
        <a:xfrm>
          <a:off x="0" y="0"/>
          <a:ext cx="0" cy="0"/>
          <a:chOff x="0" y="0"/>
          <a:chExt cx="0" cy="0"/>
        </a:xfrm>
      </p:grpSpPr>
      <p:sp>
        <p:nvSpPr>
          <p:cNvPr id="987" name="Google Shape;987;p36"/>
          <p:cNvSpPr txBox="1">
            <a:spLocks noGrp="1"/>
          </p:cNvSpPr>
          <p:nvPr>
            <p:ph type="title"/>
          </p:nvPr>
        </p:nvSpPr>
        <p:spPr>
          <a:xfrm>
            <a:off x="713225" y="445025"/>
            <a:ext cx="7717500" cy="578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988" name="Google Shape;988;p36"/>
          <p:cNvSpPr txBox="1">
            <a:spLocks noGrp="1"/>
          </p:cNvSpPr>
          <p:nvPr>
            <p:ph type="subTitle" idx="1"/>
          </p:nvPr>
        </p:nvSpPr>
        <p:spPr>
          <a:xfrm>
            <a:off x="796450" y="1669473"/>
            <a:ext cx="2367000" cy="459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dk2"/>
              </a:buClr>
              <a:buSzPts val="1800"/>
              <a:buFont typeface="Stint Ultra Expanded"/>
              <a:buNone/>
              <a:defRPr sz="2000" b="1">
                <a:solidFill>
                  <a:schemeClr val="lt2"/>
                </a:solidFill>
                <a:latin typeface="Audiowide"/>
                <a:ea typeface="Audiowide"/>
                <a:cs typeface="Audiowide"/>
                <a:sym typeface="Audiowide"/>
              </a:defRPr>
            </a:lvl1pPr>
            <a:lvl2pPr lvl="1"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2pPr>
            <a:lvl3pPr lvl="2"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3pPr>
            <a:lvl4pPr lvl="3"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4pPr>
            <a:lvl5pPr lvl="4"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5pPr>
            <a:lvl6pPr lvl="5"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6pPr>
            <a:lvl7pPr lvl="6"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7pPr>
            <a:lvl8pPr lvl="7"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8pPr>
            <a:lvl9pPr lvl="8"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9pPr>
          </a:lstStyle>
          <a:p>
            <a:endParaRPr/>
          </a:p>
        </p:txBody>
      </p:sp>
      <p:sp>
        <p:nvSpPr>
          <p:cNvPr id="989" name="Google Shape;989;p36"/>
          <p:cNvSpPr txBox="1">
            <a:spLocks noGrp="1"/>
          </p:cNvSpPr>
          <p:nvPr>
            <p:ph type="subTitle" idx="2"/>
          </p:nvPr>
        </p:nvSpPr>
        <p:spPr>
          <a:xfrm>
            <a:off x="3388475" y="1669473"/>
            <a:ext cx="2367000" cy="459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dk2"/>
              </a:buClr>
              <a:buSzPts val="1800"/>
              <a:buFont typeface="Stint Ultra Expanded"/>
              <a:buNone/>
              <a:defRPr sz="2000" b="1">
                <a:solidFill>
                  <a:schemeClr val="lt2"/>
                </a:solidFill>
                <a:latin typeface="Audiowide"/>
                <a:ea typeface="Audiowide"/>
                <a:cs typeface="Audiowide"/>
                <a:sym typeface="Audiowide"/>
              </a:defRPr>
            </a:lvl1pPr>
            <a:lvl2pPr lvl="1"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2pPr>
            <a:lvl3pPr lvl="2"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3pPr>
            <a:lvl4pPr lvl="3"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4pPr>
            <a:lvl5pPr lvl="4"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5pPr>
            <a:lvl6pPr lvl="5"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6pPr>
            <a:lvl7pPr lvl="6"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7pPr>
            <a:lvl8pPr lvl="7"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8pPr>
            <a:lvl9pPr lvl="8"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9pPr>
          </a:lstStyle>
          <a:p>
            <a:endParaRPr/>
          </a:p>
        </p:txBody>
      </p:sp>
      <p:sp>
        <p:nvSpPr>
          <p:cNvPr id="990" name="Google Shape;990;p36"/>
          <p:cNvSpPr txBox="1">
            <a:spLocks noGrp="1"/>
          </p:cNvSpPr>
          <p:nvPr>
            <p:ph type="subTitle" idx="3"/>
          </p:nvPr>
        </p:nvSpPr>
        <p:spPr>
          <a:xfrm>
            <a:off x="796450" y="2052725"/>
            <a:ext cx="2367000" cy="642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None/>
              <a:defRPr sz="14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991" name="Google Shape;991;p36"/>
          <p:cNvSpPr txBox="1">
            <a:spLocks noGrp="1"/>
          </p:cNvSpPr>
          <p:nvPr>
            <p:ph type="subTitle" idx="4"/>
          </p:nvPr>
        </p:nvSpPr>
        <p:spPr>
          <a:xfrm>
            <a:off x="3388475" y="2052728"/>
            <a:ext cx="2367000" cy="642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None/>
              <a:defRPr sz="14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992" name="Google Shape;992;p36"/>
          <p:cNvSpPr txBox="1">
            <a:spLocks noGrp="1"/>
          </p:cNvSpPr>
          <p:nvPr>
            <p:ph type="subTitle" idx="5"/>
          </p:nvPr>
        </p:nvSpPr>
        <p:spPr>
          <a:xfrm>
            <a:off x="2089963" y="3109528"/>
            <a:ext cx="2367000" cy="459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dk2"/>
              </a:buClr>
              <a:buSzPts val="1800"/>
              <a:buFont typeface="Stint Ultra Expanded"/>
              <a:buNone/>
              <a:defRPr sz="2000" b="1">
                <a:solidFill>
                  <a:schemeClr val="lt2"/>
                </a:solidFill>
                <a:latin typeface="Audiowide"/>
                <a:ea typeface="Audiowide"/>
                <a:cs typeface="Audiowide"/>
                <a:sym typeface="Audiowide"/>
              </a:defRPr>
            </a:lvl1pPr>
            <a:lvl2pPr lvl="1"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2pPr>
            <a:lvl3pPr lvl="2"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3pPr>
            <a:lvl4pPr lvl="3"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4pPr>
            <a:lvl5pPr lvl="4"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5pPr>
            <a:lvl6pPr lvl="5"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6pPr>
            <a:lvl7pPr lvl="6"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7pPr>
            <a:lvl8pPr lvl="7"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8pPr>
            <a:lvl9pPr lvl="8"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9pPr>
          </a:lstStyle>
          <a:p>
            <a:endParaRPr/>
          </a:p>
        </p:txBody>
      </p:sp>
      <p:sp>
        <p:nvSpPr>
          <p:cNvPr id="993" name="Google Shape;993;p36"/>
          <p:cNvSpPr txBox="1">
            <a:spLocks noGrp="1"/>
          </p:cNvSpPr>
          <p:nvPr>
            <p:ph type="subTitle" idx="6"/>
          </p:nvPr>
        </p:nvSpPr>
        <p:spPr>
          <a:xfrm>
            <a:off x="4681988" y="3109525"/>
            <a:ext cx="2367000" cy="459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dk2"/>
              </a:buClr>
              <a:buSzPts val="1800"/>
              <a:buFont typeface="Stint Ultra Expanded"/>
              <a:buNone/>
              <a:defRPr sz="2000" b="1">
                <a:solidFill>
                  <a:schemeClr val="lt2"/>
                </a:solidFill>
                <a:latin typeface="Audiowide"/>
                <a:ea typeface="Audiowide"/>
                <a:cs typeface="Audiowide"/>
                <a:sym typeface="Audiowide"/>
              </a:defRPr>
            </a:lvl1pPr>
            <a:lvl2pPr lvl="1"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2pPr>
            <a:lvl3pPr lvl="2"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3pPr>
            <a:lvl4pPr lvl="3"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4pPr>
            <a:lvl5pPr lvl="4"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5pPr>
            <a:lvl6pPr lvl="5"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6pPr>
            <a:lvl7pPr lvl="6"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7pPr>
            <a:lvl8pPr lvl="7"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8pPr>
            <a:lvl9pPr lvl="8"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9pPr>
          </a:lstStyle>
          <a:p>
            <a:endParaRPr/>
          </a:p>
        </p:txBody>
      </p:sp>
      <p:sp>
        <p:nvSpPr>
          <p:cNvPr id="994" name="Google Shape;994;p36"/>
          <p:cNvSpPr txBox="1">
            <a:spLocks noGrp="1"/>
          </p:cNvSpPr>
          <p:nvPr>
            <p:ph type="subTitle" idx="7"/>
          </p:nvPr>
        </p:nvSpPr>
        <p:spPr>
          <a:xfrm>
            <a:off x="2089951" y="3492775"/>
            <a:ext cx="2367000" cy="642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None/>
              <a:defRPr sz="14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995" name="Google Shape;995;p36"/>
          <p:cNvSpPr txBox="1">
            <a:spLocks noGrp="1"/>
          </p:cNvSpPr>
          <p:nvPr>
            <p:ph type="subTitle" idx="8"/>
          </p:nvPr>
        </p:nvSpPr>
        <p:spPr>
          <a:xfrm>
            <a:off x="4681976" y="3492775"/>
            <a:ext cx="2367000" cy="642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None/>
              <a:defRPr sz="14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996" name="Google Shape;996;p36"/>
          <p:cNvSpPr txBox="1">
            <a:spLocks noGrp="1"/>
          </p:cNvSpPr>
          <p:nvPr>
            <p:ph type="subTitle" idx="9"/>
          </p:nvPr>
        </p:nvSpPr>
        <p:spPr>
          <a:xfrm>
            <a:off x="5980525" y="1669473"/>
            <a:ext cx="2367000" cy="459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dk2"/>
              </a:buClr>
              <a:buSzPts val="1800"/>
              <a:buFont typeface="Stint Ultra Expanded"/>
              <a:buNone/>
              <a:defRPr sz="2000" b="1">
                <a:solidFill>
                  <a:schemeClr val="lt2"/>
                </a:solidFill>
                <a:latin typeface="Audiowide"/>
                <a:ea typeface="Audiowide"/>
                <a:cs typeface="Audiowide"/>
                <a:sym typeface="Audiowide"/>
              </a:defRPr>
            </a:lvl1pPr>
            <a:lvl2pPr lvl="1"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2pPr>
            <a:lvl3pPr lvl="2"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3pPr>
            <a:lvl4pPr lvl="3"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4pPr>
            <a:lvl5pPr lvl="4"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5pPr>
            <a:lvl6pPr lvl="5"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6pPr>
            <a:lvl7pPr lvl="6"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7pPr>
            <a:lvl8pPr lvl="7"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8pPr>
            <a:lvl9pPr lvl="8"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9pPr>
          </a:lstStyle>
          <a:p>
            <a:endParaRPr/>
          </a:p>
        </p:txBody>
      </p:sp>
      <p:sp>
        <p:nvSpPr>
          <p:cNvPr id="997" name="Google Shape;997;p36"/>
          <p:cNvSpPr txBox="1">
            <a:spLocks noGrp="1"/>
          </p:cNvSpPr>
          <p:nvPr>
            <p:ph type="subTitle" idx="13"/>
          </p:nvPr>
        </p:nvSpPr>
        <p:spPr>
          <a:xfrm>
            <a:off x="5980525" y="2052728"/>
            <a:ext cx="2367000" cy="642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None/>
              <a:defRPr sz="14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grpSp>
        <p:nvGrpSpPr>
          <p:cNvPr id="998" name="Google Shape;998;p36"/>
          <p:cNvGrpSpPr/>
          <p:nvPr/>
        </p:nvGrpSpPr>
        <p:grpSpPr>
          <a:xfrm>
            <a:off x="6693492" y="2814775"/>
            <a:ext cx="3129036" cy="164400"/>
            <a:chOff x="6007692" y="300175"/>
            <a:chExt cx="3129036" cy="164400"/>
          </a:xfrm>
        </p:grpSpPr>
        <p:grpSp>
          <p:nvGrpSpPr>
            <p:cNvPr id="999" name="Google Shape;999;p36"/>
            <p:cNvGrpSpPr/>
            <p:nvPr/>
          </p:nvGrpSpPr>
          <p:grpSpPr>
            <a:xfrm>
              <a:off x="6040392" y="334012"/>
              <a:ext cx="3096337" cy="96586"/>
              <a:chOff x="6040392" y="334012"/>
              <a:chExt cx="3096337" cy="96586"/>
            </a:xfrm>
          </p:grpSpPr>
          <p:sp>
            <p:nvSpPr>
              <p:cNvPr id="1000" name="Google Shape;1000;p36"/>
              <p:cNvSpPr/>
              <p:nvPr/>
            </p:nvSpPr>
            <p:spPr>
              <a:xfrm>
                <a:off x="6232650" y="376650"/>
                <a:ext cx="2904078" cy="11300"/>
              </a:xfrm>
              <a:custGeom>
                <a:avLst/>
                <a:gdLst/>
                <a:ahLst/>
                <a:cxnLst/>
                <a:rect l="l" t="t" r="r" b="b"/>
                <a:pathLst>
                  <a:path w="21703" h="335" extrusionOk="0">
                    <a:moveTo>
                      <a:pt x="0" y="0"/>
                    </a:moveTo>
                    <a:lnTo>
                      <a:pt x="0" y="335"/>
                    </a:lnTo>
                    <a:lnTo>
                      <a:pt x="21703" y="335"/>
                    </a:lnTo>
                    <a:lnTo>
                      <a:pt x="2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6"/>
              <p:cNvSpPr/>
              <p:nvPr/>
            </p:nvSpPr>
            <p:spPr>
              <a:xfrm>
                <a:off x="6040392" y="3340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2" name="Google Shape;1002;p36"/>
            <p:cNvSpPr/>
            <p:nvPr/>
          </p:nvSpPr>
          <p:spPr>
            <a:xfrm>
              <a:off x="6007692" y="300175"/>
              <a:ext cx="164400" cy="1644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 name="Google Shape;1003;p36"/>
          <p:cNvGrpSpPr/>
          <p:nvPr/>
        </p:nvGrpSpPr>
        <p:grpSpPr>
          <a:xfrm>
            <a:off x="3239725" y="4400925"/>
            <a:ext cx="521776" cy="1475725"/>
            <a:chOff x="8331250" y="3748200"/>
            <a:chExt cx="521776" cy="1475725"/>
          </a:xfrm>
        </p:grpSpPr>
        <p:sp>
          <p:nvSpPr>
            <p:cNvPr id="1004" name="Google Shape;1004;p36"/>
            <p:cNvSpPr/>
            <p:nvPr/>
          </p:nvSpPr>
          <p:spPr>
            <a:xfrm>
              <a:off x="8331250" y="3748200"/>
              <a:ext cx="194335" cy="1066710"/>
            </a:xfrm>
            <a:custGeom>
              <a:avLst/>
              <a:gdLst/>
              <a:ahLst/>
              <a:cxnLst/>
              <a:rect l="l" t="t" r="r" b="b"/>
              <a:pathLst>
                <a:path w="1368" h="7509" extrusionOk="0">
                  <a:moveTo>
                    <a:pt x="0" y="1"/>
                  </a:moveTo>
                  <a:lnTo>
                    <a:pt x="0" y="7509"/>
                  </a:lnTo>
                  <a:lnTo>
                    <a:pt x="1368" y="7509"/>
                  </a:lnTo>
                  <a:lnTo>
                    <a:pt x="13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6"/>
            <p:cNvSpPr/>
            <p:nvPr/>
          </p:nvSpPr>
          <p:spPr>
            <a:xfrm>
              <a:off x="8658691" y="4157215"/>
              <a:ext cx="194335" cy="1066710"/>
            </a:xfrm>
            <a:custGeom>
              <a:avLst/>
              <a:gdLst/>
              <a:ahLst/>
              <a:cxnLst/>
              <a:rect l="l" t="t" r="r" b="b"/>
              <a:pathLst>
                <a:path w="1368" h="7509" extrusionOk="0">
                  <a:moveTo>
                    <a:pt x="0" y="0"/>
                  </a:moveTo>
                  <a:lnTo>
                    <a:pt x="0" y="7508"/>
                  </a:lnTo>
                  <a:lnTo>
                    <a:pt x="1368" y="7508"/>
                  </a:lnTo>
                  <a:lnTo>
                    <a:pt x="13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6" name="Google Shape;1006;p36"/>
          <p:cNvSpPr/>
          <p:nvPr/>
        </p:nvSpPr>
        <p:spPr>
          <a:xfrm>
            <a:off x="8572599" y="2490963"/>
            <a:ext cx="411202" cy="768199"/>
          </a:xfrm>
          <a:custGeom>
            <a:avLst/>
            <a:gdLst/>
            <a:ahLst/>
            <a:cxnLst/>
            <a:rect l="l" t="t" r="r" b="b"/>
            <a:pathLst>
              <a:path w="3922" h="7327" extrusionOk="0">
                <a:moveTo>
                  <a:pt x="1" y="1"/>
                </a:moveTo>
                <a:lnTo>
                  <a:pt x="1" y="518"/>
                </a:lnTo>
                <a:lnTo>
                  <a:pt x="3861" y="2037"/>
                </a:lnTo>
                <a:lnTo>
                  <a:pt x="3861" y="1521"/>
                </a:lnTo>
                <a:lnTo>
                  <a:pt x="1" y="1"/>
                </a:lnTo>
                <a:close/>
                <a:moveTo>
                  <a:pt x="31" y="1733"/>
                </a:moveTo>
                <a:lnTo>
                  <a:pt x="31" y="2280"/>
                </a:lnTo>
                <a:lnTo>
                  <a:pt x="3922" y="3800"/>
                </a:lnTo>
                <a:lnTo>
                  <a:pt x="3922" y="3253"/>
                </a:lnTo>
                <a:lnTo>
                  <a:pt x="31" y="1733"/>
                </a:lnTo>
                <a:close/>
                <a:moveTo>
                  <a:pt x="31" y="3496"/>
                </a:moveTo>
                <a:lnTo>
                  <a:pt x="31" y="4013"/>
                </a:lnTo>
                <a:lnTo>
                  <a:pt x="3922" y="5533"/>
                </a:lnTo>
                <a:lnTo>
                  <a:pt x="3922" y="5016"/>
                </a:lnTo>
                <a:lnTo>
                  <a:pt x="31" y="3496"/>
                </a:lnTo>
                <a:close/>
                <a:moveTo>
                  <a:pt x="31" y="5259"/>
                </a:moveTo>
                <a:lnTo>
                  <a:pt x="31" y="5806"/>
                </a:lnTo>
                <a:lnTo>
                  <a:pt x="3922" y="7326"/>
                </a:lnTo>
                <a:lnTo>
                  <a:pt x="3922" y="6779"/>
                </a:lnTo>
                <a:lnTo>
                  <a:pt x="31" y="52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7" name="Google Shape;1007;p36"/>
          <p:cNvGrpSpPr/>
          <p:nvPr/>
        </p:nvGrpSpPr>
        <p:grpSpPr>
          <a:xfrm>
            <a:off x="307525" y="4058564"/>
            <a:ext cx="1468465" cy="620362"/>
            <a:chOff x="2156900" y="1398050"/>
            <a:chExt cx="763275" cy="322450"/>
          </a:xfrm>
        </p:grpSpPr>
        <p:sp>
          <p:nvSpPr>
            <p:cNvPr id="1008" name="Google Shape;1008;p36"/>
            <p:cNvSpPr/>
            <p:nvPr/>
          </p:nvSpPr>
          <p:spPr>
            <a:xfrm>
              <a:off x="2817425" y="1618475"/>
              <a:ext cx="29975" cy="28550"/>
            </a:xfrm>
            <a:custGeom>
              <a:avLst/>
              <a:gdLst/>
              <a:ahLst/>
              <a:cxnLst/>
              <a:rect l="l" t="t" r="r" b="b"/>
              <a:pathLst>
                <a:path w="1199" h="1142" extrusionOk="0">
                  <a:moveTo>
                    <a:pt x="571" y="0"/>
                  </a:moveTo>
                  <a:cubicBezTo>
                    <a:pt x="257" y="0"/>
                    <a:pt x="0" y="257"/>
                    <a:pt x="0" y="571"/>
                  </a:cubicBezTo>
                  <a:cubicBezTo>
                    <a:pt x="0" y="628"/>
                    <a:pt x="0" y="713"/>
                    <a:pt x="29" y="771"/>
                  </a:cubicBezTo>
                  <a:cubicBezTo>
                    <a:pt x="115" y="999"/>
                    <a:pt x="343" y="1141"/>
                    <a:pt x="571" y="1141"/>
                  </a:cubicBezTo>
                  <a:cubicBezTo>
                    <a:pt x="828" y="1141"/>
                    <a:pt x="1056" y="999"/>
                    <a:pt x="1113" y="771"/>
                  </a:cubicBezTo>
                  <a:cubicBezTo>
                    <a:pt x="1142" y="713"/>
                    <a:pt x="1142" y="628"/>
                    <a:pt x="1142" y="571"/>
                  </a:cubicBezTo>
                  <a:cubicBezTo>
                    <a:pt x="1199" y="285"/>
                    <a:pt x="913"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6"/>
            <p:cNvSpPr/>
            <p:nvPr/>
          </p:nvSpPr>
          <p:spPr>
            <a:xfrm>
              <a:off x="2817425" y="1471525"/>
              <a:ext cx="29975" cy="29275"/>
            </a:xfrm>
            <a:custGeom>
              <a:avLst/>
              <a:gdLst/>
              <a:ahLst/>
              <a:cxnLst/>
              <a:rect l="l" t="t" r="r" b="b"/>
              <a:pathLst>
                <a:path w="1199" h="1171" extrusionOk="0">
                  <a:moveTo>
                    <a:pt x="571" y="1"/>
                  </a:moveTo>
                  <a:cubicBezTo>
                    <a:pt x="257" y="1"/>
                    <a:pt x="0" y="229"/>
                    <a:pt x="0" y="571"/>
                  </a:cubicBezTo>
                  <a:cubicBezTo>
                    <a:pt x="0" y="885"/>
                    <a:pt x="257" y="1170"/>
                    <a:pt x="571" y="1170"/>
                  </a:cubicBezTo>
                  <a:cubicBezTo>
                    <a:pt x="885" y="1170"/>
                    <a:pt x="1142" y="914"/>
                    <a:pt x="1142" y="571"/>
                  </a:cubicBezTo>
                  <a:cubicBezTo>
                    <a:pt x="1199" y="286"/>
                    <a:pt x="913"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6"/>
            <p:cNvSpPr/>
            <p:nvPr/>
          </p:nvSpPr>
          <p:spPr>
            <a:xfrm>
              <a:off x="2744675" y="1545000"/>
              <a:ext cx="28550" cy="28550"/>
            </a:xfrm>
            <a:custGeom>
              <a:avLst/>
              <a:gdLst/>
              <a:ahLst/>
              <a:cxnLst/>
              <a:rect l="l" t="t" r="r" b="b"/>
              <a:pathLst>
                <a:path w="1142" h="1142" extrusionOk="0">
                  <a:moveTo>
                    <a:pt x="571" y="0"/>
                  </a:moveTo>
                  <a:cubicBezTo>
                    <a:pt x="257" y="0"/>
                    <a:pt x="0" y="257"/>
                    <a:pt x="0" y="571"/>
                  </a:cubicBezTo>
                  <a:cubicBezTo>
                    <a:pt x="0" y="913"/>
                    <a:pt x="228" y="1142"/>
                    <a:pt x="571" y="1142"/>
                  </a:cubicBezTo>
                  <a:cubicBezTo>
                    <a:pt x="885" y="1142"/>
                    <a:pt x="1141" y="885"/>
                    <a:pt x="1141" y="571"/>
                  </a:cubicBezTo>
                  <a:cubicBezTo>
                    <a:pt x="1141" y="257"/>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6"/>
            <p:cNvSpPr/>
            <p:nvPr/>
          </p:nvSpPr>
          <p:spPr>
            <a:xfrm>
              <a:off x="2891600" y="1545000"/>
              <a:ext cx="28575" cy="28550"/>
            </a:xfrm>
            <a:custGeom>
              <a:avLst/>
              <a:gdLst/>
              <a:ahLst/>
              <a:cxnLst/>
              <a:rect l="l" t="t" r="r" b="b"/>
              <a:pathLst>
                <a:path w="1143" h="1142" extrusionOk="0">
                  <a:moveTo>
                    <a:pt x="571" y="0"/>
                  </a:moveTo>
                  <a:cubicBezTo>
                    <a:pt x="258" y="0"/>
                    <a:pt x="1" y="257"/>
                    <a:pt x="1" y="571"/>
                  </a:cubicBezTo>
                  <a:cubicBezTo>
                    <a:pt x="1" y="913"/>
                    <a:pt x="258" y="1142"/>
                    <a:pt x="571" y="1142"/>
                  </a:cubicBezTo>
                  <a:cubicBezTo>
                    <a:pt x="885" y="1142"/>
                    <a:pt x="1142" y="885"/>
                    <a:pt x="1142" y="571"/>
                  </a:cubicBezTo>
                  <a:cubicBezTo>
                    <a:pt x="1142" y="257"/>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6"/>
            <p:cNvSpPr/>
            <p:nvPr/>
          </p:nvSpPr>
          <p:spPr>
            <a:xfrm>
              <a:off x="2744675" y="1398050"/>
              <a:ext cx="28550" cy="28550"/>
            </a:xfrm>
            <a:custGeom>
              <a:avLst/>
              <a:gdLst/>
              <a:ahLst/>
              <a:cxnLst/>
              <a:rect l="l" t="t" r="r" b="b"/>
              <a:pathLst>
                <a:path w="1142" h="1142" extrusionOk="0">
                  <a:moveTo>
                    <a:pt x="571" y="1"/>
                  </a:moveTo>
                  <a:cubicBezTo>
                    <a:pt x="257" y="1"/>
                    <a:pt x="0" y="258"/>
                    <a:pt x="0" y="571"/>
                  </a:cubicBezTo>
                  <a:cubicBezTo>
                    <a:pt x="0" y="885"/>
                    <a:pt x="228" y="1142"/>
                    <a:pt x="571" y="1142"/>
                  </a:cubicBezTo>
                  <a:cubicBezTo>
                    <a:pt x="885" y="1142"/>
                    <a:pt x="1141" y="885"/>
                    <a:pt x="1141" y="571"/>
                  </a:cubicBezTo>
                  <a:cubicBezTo>
                    <a:pt x="1141" y="258"/>
                    <a:pt x="885"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6"/>
            <p:cNvSpPr/>
            <p:nvPr/>
          </p:nvSpPr>
          <p:spPr>
            <a:xfrm>
              <a:off x="2891600" y="1398050"/>
              <a:ext cx="28575" cy="28550"/>
            </a:xfrm>
            <a:custGeom>
              <a:avLst/>
              <a:gdLst/>
              <a:ahLst/>
              <a:cxnLst/>
              <a:rect l="l" t="t" r="r" b="b"/>
              <a:pathLst>
                <a:path w="1143" h="1142" extrusionOk="0">
                  <a:moveTo>
                    <a:pt x="571" y="1"/>
                  </a:moveTo>
                  <a:cubicBezTo>
                    <a:pt x="258" y="1"/>
                    <a:pt x="1" y="258"/>
                    <a:pt x="1" y="571"/>
                  </a:cubicBezTo>
                  <a:cubicBezTo>
                    <a:pt x="1" y="885"/>
                    <a:pt x="258" y="1142"/>
                    <a:pt x="571" y="1142"/>
                  </a:cubicBezTo>
                  <a:cubicBezTo>
                    <a:pt x="885" y="1142"/>
                    <a:pt x="1142" y="885"/>
                    <a:pt x="1142" y="571"/>
                  </a:cubicBezTo>
                  <a:cubicBezTo>
                    <a:pt x="1142" y="258"/>
                    <a:pt x="885"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6"/>
            <p:cNvSpPr/>
            <p:nvPr/>
          </p:nvSpPr>
          <p:spPr>
            <a:xfrm>
              <a:off x="2670475" y="1618475"/>
              <a:ext cx="29275" cy="28550"/>
            </a:xfrm>
            <a:custGeom>
              <a:avLst/>
              <a:gdLst/>
              <a:ahLst/>
              <a:cxnLst/>
              <a:rect l="l" t="t" r="r" b="b"/>
              <a:pathLst>
                <a:path w="1171" h="1142" extrusionOk="0">
                  <a:moveTo>
                    <a:pt x="571" y="0"/>
                  </a:moveTo>
                  <a:cubicBezTo>
                    <a:pt x="258" y="0"/>
                    <a:pt x="1" y="257"/>
                    <a:pt x="1" y="571"/>
                  </a:cubicBezTo>
                  <a:cubicBezTo>
                    <a:pt x="1" y="628"/>
                    <a:pt x="1" y="713"/>
                    <a:pt x="29" y="771"/>
                  </a:cubicBezTo>
                  <a:cubicBezTo>
                    <a:pt x="143" y="999"/>
                    <a:pt x="315" y="1141"/>
                    <a:pt x="571" y="1141"/>
                  </a:cubicBezTo>
                  <a:cubicBezTo>
                    <a:pt x="828" y="1141"/>
                    <a:pt x="1028" y="999"/>
                    <a:pt x="1114" y="771"/>
                  </a:cubicBezTo>
                  <a:cubicBezTo>
                    <a:pt x="1142" y="713"/>
                    <a:pt x="1142" y="628"/>
                    <a:pt x="1142" y="571"/>
                  </a:cubicBezTo>
                  <a:cubicBezTo>
                    <a:pt x="1171" y="285"/>
                    <a:pt x="914"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6"/>
            <p:cNvSpPr/>
            <p:nvPr/>
          </p:nvSpPr>
          <p:spPr>
            <a:xfrm>
              <a:off x="2670475" y="1471525"/>
              <a:ext cx="29275" cy="29275"/>
            </a:xfrm>
            <a:custGeom>
              <a:avLst/>
              <a:gdLst/>
              <a:ahLst/>
              <a:cxnLst/>
              <a:rect l="l" t="t" r="r" b="b"/>
              <a:pathLst>
                <a:path w="1171" h="1171" extrusionOk="0">
                  <a:moveTo>
                    <a:pt x="571" y="1"/>
                  </a:moveTo>
                  <a:cubicBezTo>
                    <a:pt x="258" y="1"/>
                    <a:pt x="1" y="229"/>
                    <a:pt x="1" y="571"/>
                  </a:cubicBezTo>
                  <a:cubicBezTo>
                    <a:pt x="1" y="885"/>
                    <a:pt x="258" y="1170"/>
                    <a:pt x="571" y="1170"/>
                  </a:cubicBezTo>
                  <a:cubicBezTo>
                    <a:pt x="885" y="1170"/>
                    <a:pt x="1142" y="914"/>
                    <a:pt x="1142" y="571"/>
                  </a:cubicBezTo>
                  <a:cubicBezTo>
                    <a:pt x="1171" y="286"/>
                    <a:pt x="914"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6"/>
            <p:cNvSpPr/>
            <p:nvPr/>
          </p:nvSpPr>
          <p:spPr>
            <a:xfrm>
              <a:off x="2744675" y="1692650"/>
              <a:ext cx="28550" cy="27850"/>
            </a:xfrm>
            <a:custGeom>
              <a:avLst/>
              <a:gdLst/>
              <a:ahLst/>
              <a:cxnLst/>
              <a:rect l="l" t="t" r="r" b="b"/>
              <a:pathLst>
                <a:path w="1142" h="1114" extrusionOk="0">
                  <a:moveTo>
                    <a:pt x="571" y="0"/>
                  </a:moveTo>
                  <a:cubicBezTo>
                    <a:pt x="257" y="0"/>
                    <a:pt x="0" y="229"/>
                    <a:pt x="0" y="543"/>
                  </a:cubicBezTo>
                  <a:cubicBezTo>
                    <a:pt x="0" y="885"/>
                    <a:pt x="228" y="1113"/>
                    <a:pt x="571" y="1113"/>
                  </a:cubicBezTo>
                  <a:cubicBezTo>
                    <a:pt x="885" y="1113"/>
                    <a:pt x="1141" y="885"/>
                    <a:pt x="1141" y="543"/>
                  </a:cubicBezTo>
                  <a:cubicBezTo>
                    <a:pt x="1141" y="229"/>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6"/>
            <p:cNvSpPr/>
            <p:nvPr/>
          </p:nvSpPr>
          <p:spPr>
            <a:xfrm>
              <a:off x="2891600" y="1692650"/>
              <a:ext cx="28575" cy="27850"/>
            </a:xfrm>
            <a:custGeom>
              <a:avLst/>
              <a:gdLst/>
              <a:ahLst/>
              <a:cxnLst/>
              <a:rect l="l" t="t" r="r" b="b"/>
              <a:pathLst>
                <a:path w="1143" h="1114" extrusionOk="0">
                  <a:moveTo>
                    <a:pt x="571" y="0"/>
                  </a:moveTo>
                  <a:cubicBezTo>
                    <a:pt x="258" y="0"/>
                    <a:pt x="1" y="229"/>
                    <a:pt x="1" y="543"/>
                  </a:cubicBezTo>
                  <a:cubicBezTo>
                    <a:pt x="1" y="885"/>
                    <a:pt x="258" y="1113"/>
                    <a:pt x="571" y="1113"/>
                  </a:cubicBezTo>
                  <a:cubicBezTo>
                    <a:pt x="885" y="1113"/>
                    <a:pt x="1142" y="885"/>
                    <a:pt x="1142" y="543"/>
                  </a:cubicBezTo>
                  <a:cubicBezTo>
                    <a:pt x="1142" y="229"/>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6"/>
            <p:cNvSpPr/>
            <p:nvPr/>
          </p:nvSpPr>
          <p:spPr>
            <a:xfrm>
              <a:off x="2524250" y="1618475"/>
              <a:ext cx="28550" cy="28550"/>
            </a:xfrm>
            <a:custGeom>
              <a:avLst/>
              <a:gdLst/>
              <a:ahLst/>
              <a:cxnLst/>
              <a:rect l="l" t="t" r="r" b="b"/>
              <a:pathLst>
                <a:path w="1142" h="1142" extrusionOk="0">
                  <a:moveTo>
                    <a:pt x="571" y="0"/>
                  </a:moveTo>
                  <a:cubicBezTo>
                    <a:pt x="258" y="0"/>
                    <a:pt x="1" y="257"/>
                    <a:pt x="1" y="571"/>
                  </a:cubicBezTo>
                  <a:cubicBezTo>
                    <a:pt x="1" y="628"/>
                    <a:pt x="1" y="713"/>
                    <a:pt x="29" y="771"/>
                  </a:cubicBezTo>
                  <a:cubicBezTo>
                    <a:pt x="115" y="999"/>
                    <a:pt x="315" y="1141"/>
                    <a:pt x="571" y="1141"/>
                  </a:cubicBezTo>
                  <a:cubicBezTo>
                    <a:pt x="828" y="1141"/>
                    <a:pt x="1028" y="999"/>
                    <a:pt x="1113" y="771"/>
                  </a:cubicBezTo>
                  <a:cubicBezTo>
                    <a:pt x="1142" y="713"/>
                    <a:pt x="1142" y="628"/>
                    <a:pt x="1142" y="571"/>
                  </a:cubicBezTo>
                  <a:cubicBezTo>
                    <a:pt x="1142" y="285"/>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6"/>
            <p:cNvSpPr/>
            <p:nvPr/>
          </p:nvSpPr>
          <p:spPr>
            <a:xfrm>
              <a:off x="2524250" y="1471525"/>
              <a:ext cx="28550" cy="29275"/>
            </a:xfrm>
            <a:custGeom>
              <a:avLst/>
              <a:gdLst/>
              <a:ahLst/>
              <a:cxnLst/>
              <a:rect l="l" t="t" r="r" b="b"/>
              <a:pathLst>
                <a:path w="1142" h="1171" extrusionOk="0">
                  <a:moveTo>
                    <a:pt x="571" y="1"/>
                  </a:moveTo>
                  <a:cubicBezTo>
                    <a:pt x="258" y="1"/>
                    <a:pt x="1" y="229"/>
                    <a:pt x="1" y="571"/>
                  </a:cubicBezTo>
                  <a:cubicBezTo>
                    <a:pt x="1" y="885"/>
                    <a:pt x="258" y="1170"/>
                    <a:pt x="571" y="1170"/>
                  </a:cubicBezTo>
                  <a:cubicBezTo>
                    <a:pt x="885" y="1170"/>
                    <a:pt x="1142" y="914"/>
                    <a:pt x="1142" y="571"/>
                  </a:cubicBezTo>
                  <a:cubicBezTo>
                    <a:pt x="1142" y="286"/>
                    <a:pt x="885"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6"/>
            <p:cNvSpPr/>
            <p:nvPr/>
          </p:nvSpPr>
          <p:spPr>
            <a:xfrm>
              <a:off x="2450075" y="1545000"/>
              <a:ext cx="29975" cy="28550"/>
            </a:xfrm>
            <a:custGeom>
              <a:avLst/>
              <a:gdLst/>
              <a:ahLst/>
              <a:cxnLst/>
              <a:rect l="l" t="t" r="r" b="b"/>
              <a:pathLst>
                <a:path w="1199" h="1142" extrusionOk="0">
                  <a:moveTo>
                    <a:pt x="571" y="0"/>
                  </a:moveTo>
                  <a:cubicBezTo>
                    <a:pt x="257" y="0"/>
                    <a:pt x="0" y="257"/>
                    <a:pt x="0" y="571"/>
                  </a:cubicBezTo>
                  <a:cubicBezTo>
                    <a:pt x="0" y="913"/>
                    <a:pt x="257" y="1142"/>
                    <a:pt x="571" y="1142"/>
                  </a:cubicBezTo>
                  <a:cubicBezTo>
                    <a:pt x="913" y="1142"/>
                    <a:pt x="1142" y="885"/>
                    <a:pt x="1142" y="571"/>
                  </a:cubicBezTo>
                  <a:cubicBezTo>
                    <a:pt x="1199" y="257"/>
                    <a:pt x="913"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6"/>
            <p:cNvSpPr/>
            <p:nvPr/>
          </p:nvSpPr>
          <p:spPr>
            <a:xfrm>
              <a:off x="2597000" y="1545000"/>
              <a:ext cx="30000" cy="28550"/>
            </a:xfrm>
            <a:custGeom>
              <a:avLst/>
              <a:gdLst/>
              <a:ahLst/>
              <a:cxnLst/>
              <a:rect l="l" t="t" r="r" b="b"/>
              <a:pathLst>
                <a:path w="1200" h="1142" extrusionOk="0">
                  <a:moveTo>
                    <a:pt x="600" y="0"/>
                  </a:moveTo>
                  <a:cubicBezTo>
                    <a:pt x="258" y="0"/>
                    <a:pt x="1" y="257"/>
                    <a:pt x="1" y="571"/>
                  </a:cubicBezTo>
                  <a:cubicBezTo>
                    <a:pt x="1" y="913"/>
                    <a:pt x="258" y="1142"/>
                    <a:pt x="600" y="1142"/>
                  </a:cubicBezTo>
                  <a:cubicBezTo>
                    <a:pt x="914" y="1142"/>
                    <a:pt x="1171" y="885"/>
                    <a:pt x="1171" y="571"/>
                  </a:cubicBezTo>
                  <a:cubicBezTo>
                    <a:pt x="1199" y="257"/>
                    <a:pt x="914" y="0"/>
                    <a:pt x="6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6"/>
            <p:cNvSpPr/>
            <p:nvPr/>
          </p:nvSpPr>
          <p:spPr>
            <a:xfrm>
              <a:off x="2450075" y="1398050"/>
              <a:ext cx="29975" cy="28550"/>
            </a:xfrm>
            <a:custGeom>
              <a:avLst/>
              <a:gdLst/>
              <a:ahLst/>
              <a:cxnLst/>
              <a:rect l="l" t="t" r="r" b="b"/>
              <a:pathLst>
                <a:path w="1199" h="1142" extrusionOk="0">
                  <a:moveTo>
                    <a:pt x="571" y="1"/>
                  </a:moveTo>
                  <a:cubicBezTo>
                    <a:pt x="257" y="1"/>
                    <a:pt x="0" y="258"/>
                    <a:pt x="0" y="571"/>
                  </a:cubicBezTo>
                  <a:cubicBezTo>
                    <a:pt x="0" y="885"/>
                    <a:pt x="257" y="1142"/>
                    <a:pt x="571" y="1142"/>
                  </a:cubicBezTo>
                  <a:cubicBezTo>
                    <a:pt x="913" y="1142"/>
                    <a:pt x="1142" y="885"/>
                    <a:pt x="1142" y="571"/>
                  </a:cubicBezTo>
                  <a:cubicBezTo>
                    <a:pt x="1199" y="258"/>
                    <a:pt x="913"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6"/>
            <p:cNvSpPr/>
            <p:nvPr/>
          </p:nvSpPr>
          <p:spPr>
            <a:xfrm>
              <a:off x="2597000" y="1398050"/>
              <a:ext cx="30000" cy="28550"/>
            </a:xfrm>
            <a:custGeom>
              <a:avLst/>
              <a:gdLst/>
              <a:ahLst/>
              <a:cxnLst/>
              <a:rect l="l" t="t" r="r" b="b"/>
              <a:pathLst>
                <a:path w="1200" h="1142" extrusionOk="0">
                  <a:moveTo>
                    <a:pt x="600" y="1"/>
                  </a:moveTo>
                  <a:cubicBezTo>
                    <a:pt x="258" y="1"/>
                    <a:pt x="1" y="258"/>
                    <a:pt x="1" y="571"/>
                  </a:cubicBezTo>
                  <a:cubicBezTo>
                    <a:pt x="1" y="885"/>
                    <a:pt x="258" y="1142"/>
                    <a:pt x="600" y="1142"/>
                  </a:cubicBezTo>
                  <a:cubicBezTo>
                    <a:pt x="914" y="1142"/>
                    <a:pt x="1171" y="885"/>
                    <a:pt x="1171" y="571"/>
                  </a:cubicBezTo>
                  <a:cubicBezTo>
                    <a:pt x="1199" y="258"/>
                    <a:pt x="914" y="1"/>
                    <a:pt x="6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6"/>
            <p:cNvSpPr/>
            <p:nvPr/>
          </p:nvSpPr>
          <p:spPr>
            <a:xfrm>
              <a:off x="2377325" y="1618475"/>
              <a:ext cx="28550" cy="28550"/>
            </a:xfrm>
            <a:custGeom>
              <a:avLst/>
              <a:gdLst/>
              <a:ahLst/>
              <a:cxnLst/>
              <a:rect l="l" t="t" r="r" b="b"/>
              <a:pathLst>
                <a:path w="1142" h="1142" extrusionOk="0">
                  <a:moveTo>
                    <a:pt x="571" y="0"/>
                  </a:moveTo>
                  <a:cubicBezTo>
                    <a:pt x="257" y="0"/>
                    <a:pt x="0" y="257"/>
                    <a:pt x="0" y="571"/>
                  </a:cubicBezTo>
                  <a:cubicBezTo>
                    <a:pt x="0" y="628"/>
                    <a:pt x="0" y="713"/>
                    <a:pt x="29" y="771"/>
                  </a:cubicBezTo>
                  <a:cubicBezTo>
                    <a:pt x="143" y="999"/>
                    <a:pt x="314" y="1141"/>
                    <a:pt x="571" y="1141"/>
                  </a:cubicBezTo>
                  <a:cubicBezTo>
                    <a:pt x="828" y="1141"/>
                    <a:pt x="1027" y="999"/>
                    <a:pt x="1113" y="771"/>
                  </a:cubicBezTo>
                  <a:cubicBezTo>
                    <a:pt x="1141" y="713"/>
                    <a:pt x="1141" y="628"/>
                    <a:pt x="1141" y="571"/>
                  </a:cubicBezTo>
                  <a:cubicBezTo>
                    <a:pt x="1141" y="285"/>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6"/>
            <p:cNvSpPr/>
            <p:nvPr/>
          </p:nvSpPr>
          <p:spPr>
            <a:xfrm>
              <a:off x="2377325" y="1471525"/>
              <a:ext cx="28550" cy="29275"/>
            </a:xfrm>
            <a:custGeom>
              <a:avLst/>
              <a:gdLst/>
              <a:ahLst/>
              <a:cxnLst/>
              <a:rect l="l" t="t" r="r" b="b"/>
              <a:pathLst>
                <a:path w="1142" h="1171" extrusionOk="0">
                  <a:moveTo>
                    <a:pt x="571" y="1"/>
                  </a:moveTo>
                  <a:cubicBezTo>
                    <a:pt x="257" y="1"/>
                    <a:pt x="0" y="229"/>
                    <a:pt x="0" y="571"/>
                  </a:cubicBezTo>
                  <a:cubicBezTo>
                    <a:pt x="0" y="885"/>
                    <a:pt x="257" y="1170"/>
                    <a:pt x="571" y="1170"/>
                  </a:cubicBezTo>
                  <a:cubicBezTo>
                    <a:pt x="885" y="1170"/>
                    <a:pt x="1141" y="914"/>
                    <a:pt x="1141" y="571"/>
                  </a:cubicBezTo>
                  <a:cubicBezTo>
                    <a:pt x="1141" y="286"/>
                    <a:pt x="885"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6"/>
            <p:cNvSpPr/>
            <p:nvPr/>
          </p:nvSpPr>
          <p:spPr>
            <a:xfrm>
              <a:off x="2450075" y="1692650"/>
              <a:ext cx="29975" cy="27850"/>
            </a:xfrm>
            <a:custGeom>
              <a:avLst/>
              <a:gdLst/>
              <a:ahLst/>
              <a:cxnLst/>
              <a:rect l="l" t="t" r="r" b="b"/>
              <a:pathLst>
                <a:path w="1199" h="1114" extrusionOk="0">
                  <a:moveTo>
                    <a:pt x="571" y="0"/>
                  </a:moveTo>
                  <a:cubicBezTo>
                    <a:pt x="257" y="0"/>
                    <a:pt x="0" y="229"/>
                    <a:pt x="0" y="543"/>
                  </a:cubicBezTo>
                  <a:cubicBezTo>
                    <a:pt x="0" y="885"/>
                    <a:pt x="257" y="1113"/>
                    <a:pt x="571" y="1113"/>
                  </a:cubicBezTo>
                  <a:cubicBezTo>
                    <a:pt x="913" y="1113"/>
                    <a:pt x="1142" y="885"/>
                    <a:pt x="1142" y="543"/>
                  </a:cubicBezTo>
                  <a:cubicBezTo>
                    <a:pt x="1199" y="229"/>
                    <a:pt x="913"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6"/>
            <p:cNvSpPr/>
            <p:nvPr/>
          </p:nvSpPr>
          <p:spPr>
            <a:xfrm>
              <a:off x="2597000" y="1692650"/>
              <a:ext cx="30000" cy="27850"/>
            </a:xfrm>
            <a:custGeom>
              <a:avLst/>
              <a:gdLst/>
              <a:ahLst/>
              <a:cxnLst/>
              <a:rect l="l" t="t" r="r" b="b"/>
              <a:pathLst>
                <a:path w="1200" h="1114" extrusionOk="0">
                  <a:moveTo>
                    <a:pt x="600" y="0"/>
                  </a:moveTo>
                  <a:cubicBezTo>
                    <a:pt x="258" y="0"/>
                    <a:pt x="1" y="229"/>
                    <a:pt x="1" y="543"/>
                  </a:cubicBezTo>
                  <a:cubicBezTo>
                    <a:pt x="1" y="885"/>
                    <a:pt x="258" y="1113"/>
                    <a:pt x="600" y="1113"/>
                  </a:cubicBezTo>
                  <a:cubicBezTo>
                    <a:pt x="914" y="1113"/>
                    <a:pt x="1171" y="885"/>
                    <a:pt x="1171" y="543"/>
                  </a:cubicBezTo>
                  <a:cubicBezTo>
                    <a:pt x="1199" y="229"/>
                    <a:pt x="914" y="0"/>
                    <a:pt x="6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6"/>
            <p:cNvSpPr/>
            <p:nvPr/>
          </p:nvSpPr>
          <p:spPr>
            <a:xfrm>
              <a:off x="2230375" y="1618475"/>
              <a:ext cx="29275" cy="28550"/>
            </a:xfrm>
            <a:custGeom>
              <a:avLst/>
              <a:gdLst/>
              <a:ahLst/>
              <a:cxnLst/>
              <a:rect l="l" t="t" r="r" b="b"/>
              <a:pathLst>
                <a:path w="1171" h="1142" extrusionOk="0">
                  <a:moveTo>
                    <a:pt x="571" y="0"/>
                  </a:moveTo>
                  <a:cubicBezTo>
                    <a:pt x="229" y="0"/>
                    <a:pt x="0" y="257"/>
                    <a:pt x="0" y="571"/>
                  </a:cubicBezTo>
                  <a:cubicBezTo>
                    <a:pt x="0" y="628"/>
                    <a:pt x="0" y="713"/>
                    <a:pt x="29" y="771"/>
                  </a:cubicBezTo>
                  <a:cubicBezTo>
                    <a:pt x="86" y="999"/>
                    <a:pt x="314" y="1141"/>
                    <a:pt x="571" y="1141"/>
                  </a:cubicBezTo>
                  <a:cubicBezTo>
                    <a:pt x="799" y="1141"/>
                    <a:pt x="1028" y="999"/>
                    <a:pt x="1085" y="771"/>
                  </a:cubicBezTo>
                  <a:cubicBezTo>
                    <a:pt x="1142" y="713"/>
                    <a:pt x="1142" y="628"/>
                    <a:pt x="1142" y="571"/>
                  </a:cubicBezTo>
                  <a:cubicBezTo>
                    <a:pt x="1170" y="285"/>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6"/>
            <p:cNvSpPr/>
            <p:nvPr/>
          </p:nvSpPr>
          <p:spPr>
            <a:xfrm>
              <a:off x="2230375" y="1471525"/>
              <a:ext cx="29275" cy="29275"/>
            </a:xfrm>
            <a:custGeom>
              <a:avLst/>
              <a:gdLst/>
              <a:ahLst/>
              <a:cxnLst/>
              <a:rect l="l" t="t" r="r" b="b"/>
              <a:pathLst>
                <a:path w="1171" h="1171" extrusionOk="0">
                  <a:moveTo>
                    <a:pt x="571" y="1"/>
                  </a:moveTo>
                  <a:cubicBezTo>
                    <a:pt x="229" y="1"/>
                    <a:pt x="0" y="229"/>
                    <a:pt x="0" y="571"/>
                  </a:cubicBezTo>
                  <a:cubicBezTo>
                    <a:pt x="0" y="885"/>
                    <a:pt x="229" y="1170"/>
                    <a:pt x="571" y="1170"/>
                  </a:cubicBezTo>
                  <a:cubicBezTo>
                    <a:pt x="885" y="1170"/>
                    <a:pt x="1142" y="914"/>
                    <a:pt x="1142" y="571"/>
                  </a:cubicBezTo>
                  <a:cubicBezTo>
                    <a:pt x="1170" y="286"/>
                    <a:pt x="885"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6"/>
            <p:cNvSpPr/>
            <p:nvPr/>
          </p:nvSpPr>
          <p:spPr>
            <a:xfrm>
              <a:off x="2156900" y="1545000"/>
              <a:ext cx="28550" cy="28550"/>
            </a:xfrm>
            <a:custGeom>
              <a:avLst/>
              <a:gdLst/>
              <a:ahLst/>
              <a:cxnLst/>
              <a:rect l="l" t="t" r="r" b="b"/>
              <a:pathLst>
                <a:path w="1142" h="1142" extrusionOk="0">
                  <a:moveTo>
                    <a:pt x="571" y="0"/>
                  </a:moveTo>
                  <a:cubicBezTo>
                    <a:pt x="257" y="0"/>
                    <a:pt x="1" y="257"/>
                    <a:pt x="1" y="571"/>
                  </a:cubicBezTo>
                  <a:cubicBezTo>
                    <a:pt x="1" y="913"/>
                    <a:pt x="257" y="1142"/>
                    <a:pt x="571" y="1142"/>
                  </a:cubicBezTo>
                  <a:cubicBezTo>
                    <a:pt x="885" y="1142"/>
                    <a:pt x="1142" y="885"/>
                    <a:pt x="1142" y="571"/>
                  </a:cubicBezTo>
                  <a:cubicBezTo>
                    <a:pt x="1142" y="257"/>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6"/>
            <p:cNvSpPr/>
            <p:nvPr/>
          </p:nvSpPr>
          <p:spPr>
            <a:xfrm>
              <a:off x="2303125" y="1545000"/>
              <a:ext cx="29275" cy="28550"/>
            </a:xfrm>
            <a:custGeom>
              <a:avLst/>
              <a:gdLst/>
              <a:ahLst/>
              <a:cxnLst/>
              <a:rect l="l" t="t" r="r" b="b"/>
              <a:pathLst>
                <a:path w="1171" h="1142" extrusionOk="0">
                  <a:moveTo>
                    <a:pt x="571" y="0"/>
                  </a:moveTo>
                  <a:cubicBezTo>
                    <a:pt x="258" y="0"/>
                    <a:pt x="1" y="257"/>
                    <a:pt x="1" y="571"/>
                  </a:cubicBezTo>
                  <a:cubicBezTo>
                    <a:pt x="1" y="913"/>
                    <a:pt x="258" y="1142"/>
                    <a:pt x="571" y="1142"/>
                  </a:cubicBezTo>
                  <a:cubicBezTo>
                    <a:pt x="885" y="1142"/>
                    <a:pt x="1142" y="885"/>
                    <a:pt x="1142" y="571"/>
                  </a:cubicBezTo>
                  <a:cubicBezTo>
                    <a:pt x="1171" y="257"/>
                    <a:pt x="942"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6"/>
            <p:cNvSpPr/>
            <p:nvPr/>
          </p:nvSpPr>
          <p:spPr>
            <a:xfrm>
              <a:off x="2156900" y="1398050"/>
              <a:ext cx="28550" cy="28550"/>
            </a:xfrm>
            <a:custGeom>
              <a:avLst/>
              <a:gdLst/>
              <a:ahLst/>
              <a:cxnLst/>
              <a:rect l="l" t="t" r="r" b="b"/>
              <a:pathLst>
                <a:path w="1142" h="1142" extrusionOk="0">
                  <a:moveTo>
                    <a:pt x="571" y="1"/>
                  </a:moveTo>
                  <a:cubicBezTo>
                    <a:pt x="257" y="1"/>
                    <a:pt x="1" y="258"/>
                    <a:pt x="1" y="571"/>
                  </a:cubicBezTo>
                  <a:cubicBezTo>
                    <a:pt x="1" y="885"/>
                    <a:pt x="257" y="1142"/>
                    <a:pt x="571" y="1142"/>
                  </a:cubicBezTo>
                  <a:cubicBezTo>
                    <a:pt x="885" y="1142"/>
                    <a:pt x="1142" y="885"/>
                    <a:pt x="1142" y="571"/>
                  </a:cubicBezTo>
                  <a:cubicBezTo>
                    <a:pt x="1142" y="258"/>
                    <a:pt x="885"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6"/>
            <p:cNvSpPr/>
            <p:nvPr/>
          </p:nvSpPr>
          <p:spPr>
            <a:xfrm>
              <a:off x="2303125" y="1398050"/>
              <a:ext cx="29275" cy="28550"/>
            </a:xfrm>
            <a:custGeom>
              <a:avLst/>
              <a:gdLst/>
              <a:ahLst/>
              <a:cxnLst/>
              <a:rect l="l" t="t" r="r" b="b"/>
              <a:pathLst>
                <a:path w="1171" h="1142" extrusionOk="0">
                  <a:moveTo>
                    <a:pt x="571" y="1"/>
                  </a:moveTo>
                  <a:cubicBezTo>
                    <a:pt x="258" y="1"/>
                    <a:pt x="1" y="258"/>
                    <a:pt x="1" y="571"/>
                  </a:cubicBezTo>
                  <a:cubicBezTo>
                    <a:pt x="1" y="885"/>
                    <a:pt x="258" y="1142"/>
                    <a:pt x="571" y="1142"/>
                  </a:cubicBezTo>
                  <a:cubicBezTo>
                    <a:pt x="885" y="1142"/>
                    <a:pt x="1142" y="885"/>
                    <a:pt x="1142" y="571"/>
                  </a:cubicBezTo>
                  <a:cubicBezTo>
                    <a:pt x="1171" y="258"/>
                    <a:pt x="942"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6"/>
            <p:cNvSpPr/>
            <p:nvPr/>
          </p:nvSpPr>
          <p:spPr>
            <a:xfrm>
              <a:off x="2156900" y="1692650"/>
              <a:ext cx="28550" cy="27850"/>
            </a:xfrm>
            <a:custGeom>
              <a:avLst/>
              <a:gdLst/>
              <a:ahLst/>
              <a:cxnLst/>
              <a:rect l="l" t="t" r="r" b="b"/>
              <a:pathLst>
                <a:path w="1142" h="1114" extrusionOk="0">
                  <a:moveTo>
                    <a:pt x="571" y="0"/>
                  </a:moveTo>
                  <a:cubicBezTo>
                    <a:pt x="257" y="0"/>
                    <a:pt x="1" y="229"/>
                    <a:pt x="1" y="543"/>
                  </a:cubicBezTo>
                  <a:cubicBezTo>
                    <a:pt x="1" y="885"/>
                    <a:pt x="257" y="1113"/>
                    <a:pt x="571" y="1113"/>
                  </a:cubicBezTo>
                  <a:cubicBezTo>
                    <a:pt x="885" y="1113"/>
                    <a:pt x="1142" y="885"/>
                    <a:pt x="1142" y="543"/>
                  </a:cubicBezTo>
                  <a:cubicBezTo>
                    <a:pt x="1142" y="229"/>
                    <a:pt x="885"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6"/>
            <p:cNvSpPr/>
            <p:nvPr/>
          </p:nvSpPr>
          <p:spPr>
            <a:xfrm>
              <a:off x="2303125" y="1692650"/>
              <a:ext cx="29275" cy="27850"/>
            </a:xfrm>
            <a:custGeom>
              <a:avLst/>
              <a:gdLst/>
              <a:ahLst/>
              <a:cxnLst/>
              <a:rect l="l" t="t" r="r" b="b"/>
              <a:pathLst>
                <a:path w="1171" h="1114" extrusionOk="0">
                  <a:moveTo>
                    <a:pt x="571" y="0"/>
                  </a:moveTo>
                  <a:cubicBezTo>
                    <a:pt x="258" y="0"/>
                    <a:pt x="1" y="229"/>
                    <a:pt x="1" y="543"/>
                  </a:cubicBezTo>
                  <a:cubicBezTo>
                    <a:pt x="1" y="885"/>
                    <a:pt x="258" y="1113"/>
                    <a:pt x="571" y="1113"/>
                  </a:cubicBezTo>
                  <a:cubicBezTo>
                    <a:pt x="885" y="1113"/>
                    <a:pt x="1142" y="885"/>
                    <a:pt x="1142" y="543"/>
                  </a:cubicBezTo>
                  <a:cubicBezTo>
                    <a:pt x="1171" y="229"/>
                    <a:pt x="942" y="0"/>
                    <a:pt x="5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 name="Google Shape;1036;p36"/>
          <p:cNvGrpSpPr/>
          <p:nvPr/>
        </p:nvGrpSpPr>
        <p:grpSpPr>
          <a:xfrm>
            <a:off x="-786800" y="2424038"/>
            <a:ext cx="2560275" cy="1391125"/>
            <a:chOff x="-385150" y="3176300"/>
            <a:chExt cx="2560275" cy="1391125"/>
          </a:xfrm>
        </p:grpSpPr>
        <p:sp>
          <p:nvSpPr>
            <p:cNvPr id="1037" name="Google Shape;1037;p36"/>
            <p:cNvSpPr/>
            <p:nvPr/>
          </p:nvSpPr>
          <p:spPr>
            <a:xfrm>
              <a:off x="2061394" y="4453694"/>
              <a:ext cx="113731" cy="113731"/>
            </a:xfrm>
            <a:custGeom>
              <a:avLst/>
              <a:gdLst/>
              <a:ahLst/>
              <a:cxnLst/>
              <a:rect l="l" t="t" r="r" b="b"/>
              <a:pathLst>
                <a:path w="1199" h="1199" extrusionOk="0">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6"/>
            <p:cNvSpPr/>
            <p:nvPr/>
          </p:nvSpPr>
          <p:spPr>
            <a:xfrm>
              <a:off x="-385150" y="3176300"/>
              <a:ext cx="2503508" cy="1334325"/>
            </a:xfrm>
            <a:custGeom>
              <a:avLst/>
              <a:gdLst/>
              <a:ahLst/>
              <a:cxnLst/>
              <a:rect l="l" t="t" r="r" b="b"/>
              <a:pathLst>
                <a:path w="26393" h="14067" fill="none" extrusionOk="0">
                  <a:moveTo>
                    <a:pt x="0" y="0"/>
                  </a:moveTo>
                  <a:lnTo>
                    <a:pt x="14066" y="14067"/>
                  </a:lnTo>
                  <a:lnTo>
                    <a:pt x="26392" y="14067"/>
                  </a:lnTo>
                </a:path>
              </a:pathLst>
            </a:custGeom>
            <a:noFill/>
            <a:ln w="19050" cap="flat" cmpd="sng">
              <a:solidFill>
                <a:schemeClr val="dk2"/>
              </a:solidFill>
              <a:prstDash val="solid"/>
              <a:miter lim="28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six columns ">
  <p:cSld name="CUSTOM_21">
    <p:spTree>
      <p:nvGrpSpPr>
        <p:cNvPr id="1" name="Shape 1039"/>
        <p:cNvGrpSpPr/>
        <p:nvPr/>
      </p:nvGrpSpPr>
      <p:grpSpPr>
        <a:xfrm>
          <a:off x="0" y="0"/>
          <a:ext cx="0" cy="0"/>
          <a:chOff x="0" y="0"/>
          <a:chExt cx="0" cy="0"/>
        </a:xfrm>
      </p:grpSpPr>
      <p:sp>
        <p:nvSpPr>
          <p:cNvPr id="1040" name="Google Shape;1040;p37"/>
          <p:cNvSpPr txBox="1">
            <a:spLocks noGrp="1"/>
          </p:cNvSpPr>
          <p:nvPr>
            <p:ph type="title"/>
          </p:nvPr>
        </p:nvSpPr>
        <p:spPr>
          <a:xfrm>
            <a:off x="713225" y="445025"/>
            <a:ext cx="7717500" cy="642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dk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041" name="Google Shape;1041;p37"/>
          <p:cNvSpPr txBox="1">
            <a:spLocks noGrp="1"/>
          </p:cNvSpPr>
          <p:nvPr>
            <p:ph type="subTitle" idx="1"/>
          </p:nvPr>
        </p:nvSpPr>
        <p:spPr>
          <a:xfrm>
            <a:off x="796450" y="1780725"/>
            <a:ext cx="2367000" cy="459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800"/>
              <a:buFont typeface="Stint Ultra Expanded"/>
              <a:buNone/>
              <a:defRPr sz="2000" b="1">
                <a:solidFill>
                  <a:schemeClr val="lt2"/>
                </a:solidFill>
                <a:latin typeface="Audiowide"/>
                <a:ea typeface="Audiowide"/>
                <a:cs typeface="Audiowide"/>
                <a:sym typeface="Audiowide"/>
              </a:defRPr>
            </a:lvl1pPr>
            <a:lvl2pPr lvl="1"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2pPr>
            <a:lvl3pPr lvl="2"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3pPr>
            <a:lvl4pPr lvl="3"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4pPr>
            <a:lvl5pPr lvl="4"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5pPr>
            <a:lvl6pPr lvl="5"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6pPr>
            <a:lvl7pPr lvl="6"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7pPr>
            <a:lvl8pPr lvl="7"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8pPr>
            <a:lvl9pPr lvl="8"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9pPr>
          </a:lstStyle>
          <a:p>
            <a:endParaRPr/>
          </a:p>
        </p:txBody>
      </p:sp>
      <p:sp>
        <p:nvSpPr>
          <p:cNvPr id="1042" name="Google Shape;1042;p37"/>
          <p:cNvSpPr txBox="1">
            <a:spLocks noGrp="1"/>
          </p:cNvSpPr>
          <p:nvPr>
            <p:ph type="subTitle" idx="2"/>
          </p:nvPr>
        </p:nvSpPr>
        <p:spPr>
          <a:xfrm>
            <a:off x="3388475" y="1780725"/>
            <a:ext cx="2367000" cy="459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800"/>
              <a:buFont typeface="Stint Ultra Expanded"/>
              <a:buNone/>
              <a:defRPr sz="2000" b="1">
                <a:solidFill>
                  <a:schemeClr val="lt2"/>
                </a:solidFill>
                <a:latin typeface="Audiowide"/>
                <a:ea typeface="Audiowide"/>
                <a:cs typeface="Audiowide"/>
                <a:sym typeface="Audiowide"/>
              </a:defRPr>
            </a:lvl1pPr>
            <a:lvl2pPr lvl="1"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2pPr>
            <a:lvl3pPr lvl="2"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3pPr>
            <a:lvl4pPr lvl="3"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4pPr>
            <a:lvl5pPr lvl="4"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5pPr>
            <a:lvl6pPr lvl="5"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6pPr>
            <a:lvl7pPr lvl="6"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7pPr>
            <a:lvl8pPr lvl="7"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8pPr>
            <a:lvl9pPr lvl="8"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9pPr>
          </a:lstStyle>
          <a:p>
            <a:endParaRPr/>
          </a:p>
        </p:txBody>
      </p:sp>
      <p:sp>
        <p:nvSpPr>
          <p:cNvPr id="1043" name="Google Shape;1043;p37"/>
          <p:cNvSpPr txBox="1">
            <a:spLocks noGrp="1"/>
          </p:cNvSpPr>
          <p:nvPr>
            <p:ph type="subTitle" idx="3"/>
          </p:nvPr>
        </p:nvSpPr>
        <p:spPr>
          <a:xfrm>
            <a:off x="796450" y="2128925"/>
            <a:ext cx="2367000" cy="642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600"/>
              <a:buNone/>
              <a:defRPr sz="14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044" name="Google Shape;1044;p37"/>
          <p:cNvSpPr txBox="1">
            <a:spLocks noGrp="1"/>
          </p:cNvSpPr>
          <p:nvPr>
            <p:ph type="subTitle" idx="4"/>
          </p:nvPr>
        </p:nvSpPr>
        <p:spPr>
          <a:xfrm>
            <a:off x="3388475" y="2128928"/>
            <a:ext cx="2367000" cy="642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600"/>
              <a:buNone/>
              <a:defRPr sz="14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045" name="Google Shape;1045;p37"/>
          <p:cNvSpPr txBox="1">
            <a:spLocks noGrp="1"/>
          </p:cNvSpPr>
          <p:nvPr>
            <p:ph type="subTitle" idx="5"/>
          </p:nvPr>
        </p:nvSpPr>
        <p:spPr>
          <a:xfrm>
            <a:off x="796475" y="3035280"/>
            <a:ext cx="2367000" cy="459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800"/>
              <a:buFont typeface="Stint Ultra Expanded"/>
              <a:buNone/>
              <a:defRPr sz="2000" b="1">
                <a:solidFill>
                  <a:schemeClr val="lt2"/>
                </a:solidFill>
                <a:latin typeface="Audiowide"/>
                <a:ea typeface="Audiowide"/>
                <a:cs typeface="Audiowide"/>
                <a:sym typeface="Audiowide"/>
              </a:defRPr>
            </a:lvl1pPr>
            <a:lvl2pPr lvl="1"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2pPr>
            <a:lvl3pPr lvl="2"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3pPr>
            <a:lvl4pPr lvl="3"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4pPr>
            <a:lvl5pPr lvl="4"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5pPr>
            <a:lvl6pPr lvl="5"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6pPr>
            <a:lvl7pPr lvl="6"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7pPr>
            <a:lvl8pPr lvl="7"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8pPr>
            <a:lvl9pPr lvl="8"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9pPr>
          </a:lstStyle>
          <a:p>
            <a:endParaRPr/>
          </a:p>
        </p:txBody>
      </p:sp>
      <p:sp>
        <p:nvSpPr>
          <p:cNvPr id="1046" name="Google Shape;1046;p37"/>
          <p:cNvSpPr txBox="1">
            <a:spLocks noGrp="1"/>
          </p:cNvSpPr>
          <p:nvPr>
            <p:ph type="subTitle" idx="6"/>
          </p:nvPr>
        </p:nvSpPr>
        <p:spPr>
          <a:xfrm>
            <a:off x="3388500" y="3035277"/>
            <a:ext cx="2367000" cy="459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800"/>
              <a:buFont typeface="Stint Ultra Expanded"/>
              <a:buNone/>
              <a:defRPr sz="2000" b="1">
                <a:solidFill>
                  <a:schemeClr val="lt2"/>
                </a:solidFill>
                <a:latin typeface="Audiowide"/>
                <a:ea typeface="Audiowide"/>
                <a:cs typeface="Audiowide"/>
                <a:sym typeface="Audiowide"/>
              </a:defRPr>
            </a:lvl1pPr>
            <a:lvl2pPr lvl="1"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2pPr>
            <a:lvl3pPr lvl="2"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3pPr>
            <a:lvl4pPr lvl="3"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4pPr>
            <a:lvl5pPr lvl="4"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5pPr>
            <a:lvl6pPr lvl="5"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6pPr>
            <a:lvl7pPr lvl="6"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7pPr>
            <a:lvl8pPr lvl="7"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8pPr>
            <a:lvl9pPr lvl="8"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9pPr>
          </a:lstStyle>
          <a:p>
            <a:endParaRPr/>
          </a:p>
        </p:txBody>
      </p:sp>
      <p:sp>
        <p:nvSpPr>
          <p:cNvPr id="1047" name="Google Shape;1047;p37"/>
          <p:cNvSpPr txBox="1">
            <a:spLocks noGrp="1"/>
          </p:cNvSpPr>
          <p:nvPr>
            <p:ph type="subTitle" idx="7"/>
          </p:nvPr>
        </p:nvSpPr>
        <p:spPr>
          <a:xfrm>
            <a:off x="796463" y="3383475"/>
            <a:ext cx="2367000" cy="642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600"/>
              <a:buNone/>
              <a:defRPr sz="14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048" name="Google Shape;1048;p37"/>
          <p:cNvSpPr txBox="1">
            <a:spLocks noGrp="1"/>
          </p:cNvSpPr>
          <p:nvPr>
            <p:ph type="subTitle" idx="8"/>
          </p:nvPr>
        </p:nvSpPr>
        <p:spPr>
          <a:xfrm>
            <a:off x="3388488" y="3383475"/>
            <a:ext cx="2367000" cy="642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600"/>
              <a:buNone/>
              <a:defRPr sz="14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049" name="Google Shape;1049;p37"/>
          <p:cNvSpPr txBox="1">
            <a:spLocks noGrp="1"/>
          </p:cNvSpPr>
          <p:nvPr>
            <p:ph type="subTitle" idx="9"/>
          </p:nvPr>
        </p:nvSpPr>
        <p:spPr>
          <a:xfrm>
            <a:off x="5980525" y="1780725"/>
            <a:ext cx="2367000" cy="459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800"/>
              <a:buFont typeface="Stint Ultra Expanded"/>
              <a:buNone/>
              <a:defRPr sz="2000" b="1">
                <a:solidFill>
                  <a:schemeClr val="lt2"/>
                </a:solidFill>
                <a:latin typeface="Audiowide"/>
                <a:ea typeface="Audiowide"/>
                <a:cs typeface="Audiowide"/>
                <a:sym typeface="Audiowide"/>
              </a:defRPr>
            </a:lvl1pPr>
            <a:lvl2pPr lvl="1"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2pPr>
            <a:lvl3pPr lvl="2"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3pPr>
            <a:lvl4pPr lvl="3"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4pPr>
            <a:lvl5pPr lvl="4"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5pPr>
            <a:lvl6pPr lvl="5"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6pPr>
            <a:lvl7pPr lvl="6"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7pPr>
            <a:lvl8pPr lvl="7"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8pPr>
            <a:lvl9pPr lvl="8"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9pPr>
          </a:lstStyle>
          <a:p>
            <a:endParaRPr/>
          </a:p>
        </p:txBody>
      </p:sp>
      <p:sp>
        <p:nvSpPr>
          <p:cNvPr id="1050" name="Google Shape;1050;p37"/>
          <p:cNvSpPr txBox="1">
            <a:spLocks noGrp="1"/>
          </p:cNvSpPr>
          <p:nvPr>
            <p:ph type="subTitle" idx="13"/>
          </p:nvPr>
        </p:nvSpPr>
        <p:spPr>
          <a:xfrm>
            <a:off x="5980525" y="2128928"/>
            <a:ext cx="2367000" cy="642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600"/>
              <a:buNone/>
              <a:defRPr sz="14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051" name="Google Shape;1051;p37"/>
          <p:cNvSpPr txBox="1">
            <a:spLocks noGrp="1"/>
          </p:cNvSpPr>
          <p:nvPr>
            <p:ph type="subTitle" idx="14"/>
          </p:nvPr>
        </p:nvSpPr>
        <p:spPr>
          <a:xfrm>
            <a:off x="5980550" y="3035277"/>
            <a:ext cx="2367000" cy="459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800"/>
              <a:buFont typeface="Stint Ultra Expanded"/>
              <a:buNone/>
              <a:defRPr sz="2000" b="1">
                <a:solidFill>
                  <a:schemeClr val="lt2"/>
                </a:solidFill>
                <a:latin typeface="Audiowide"/>
                <a:ea typeface="Audiowide"/>
                <a:cs typeface="Audiowide"/>
                <a:sym typeface="Audiowide"/>
              </a:defRPr>
            </a:lvl1pPr>
            <a:lvl2pPr lvl="1"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2pPr>
            <a:lvl3pPr lvl="2"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3pPr>
            <a:lvl4pPr lvl="3"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4pPr>
            <a:lvl5pPr lvl="4"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5pPr>
            <a:lvl6pPr lvl="5"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6pPr>
            <a:lvl7pPr lvl="6"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7pPr>
            <a:lvl8pPr lvl="7"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8pPr>
            <a:lvl9pPr lvl="8"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9pPr>
          </a:lstStyle>
          <a:p>
            <a:endParaRPr/>
          </a:p>
        </p:txBody>
      </p:sp>
      <p:sp>
        <p:nvSpPr>
          <p:cNvPr id="1052" name="Google Shape;1052;p37"/>
          <p:cNvSpPr txBox="1">
            <a:spLocks noGrp="1"/>
          </p:cNvSpPr>
          <p:nvPr>
            <p:ph type="subTitle" idx="15"/>
          </p:nvPr>
        </p:nvSpPr>
        <p:spPr>
          <a:xfrm>
            <a:off x="5980538" y="3383475"/>
            <a:ext cx="2367000" cy="642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600"/>
              <a:buNone/>
              <a:defRPr sz="14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grpSp>
        <p:nvGrpSpPr>
          <p:cNvPr id="1053" name="Google Shape;1053;p37"/>
          <p:cNvGrpSpPr/>
          <p:nvPr/>
        </p:nvGrpSpPr>
        <p:grpSpPr>
          <a:xfrm flipH="1">
            <a:off x="-8" y="4683212"/>
            <a:ext cx="3096337" cy="96586"/>
            <a:chOff x="6040392" y="334012"/>
            <a:chExt cx="3096337" cy="96586"/>
          </a:xfrm>
        </p:grpSpPr>
        <p:sp>
          <p:nvSpPr>
            <p:cNvPr id="1054" name="Google Shape;1054;p37"/>
            <p:cNvSpPr/>
            <p:nvPr/>
          </p:nvSpPr>
          <p:spPr>
            <a:xfrm>
              <a:off x="6232650" y="376650"/>
              <a:ext cx="2904078" cy="11300"/>
            </a:xfrm>
            <a:custGeom>
              <a:avLst/>
              <a:gdLst/>
              <a:ahLst/>
              <a:cxnLst/>
              <a:rect l="l" t="t" r="r" b="b"/>
              <a:pathLst>
                <a:path w="21703" h="335" extrusionOk="0">
                  <a:moveTo>
                    <a:pt x="0" y="0"/>
                  </a:moveTo>
                  <a:lnTo>
                    <a:pt x="0" y="335"/>
                  </a:lnTo>
                  <a:lnTo>
                    <a:pt x="21703" y="335"/>
                  </a:lnTo>
                  <a:lnTo>
                    <a:pt x="2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7"/>
            <p:cNvSpPr/>
            <p:nvPr/>
          </p:nvSpPr>
          <p:spPr>
            <a:xfrm>
              <a:off x="6040392" y="3340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 name="Google Shape;1056;p37"/>
          <p:cNvGrpSpPr/>
          <p:nvPr/>
        </p:nvGrpSpPr>
        <p:grpSpPr>
          <a:xfrm flipH="1">
            <a:off x="7276025" y="182975"/>
            <a:ext cx="2560275" cy="1391125"/>
            <a:chOff x="-385150" y="3176300"/>
            <a:chExt cx="2560275" cy="1391125"/>
          </a:xfrm>
        </p:grpSpPr>
        <p:sp>
          <p:nvSpPr>
            <p:cNvPr id="1057" name="Google Shape;1057;p37"/>
            <p:cNvSpPr/>
            <p:nvPr/>
          </p:nvSpPr>
          <p:spPr>
            <a:xfrm>
              <a:off x="2061394" y="4453694"/>
              <a:ext cx="113731" cy="113731"/>
            </a:xfrm>
            <a:custGeom>
              <a:avLst/>
              <a:gdLst/>
              <a:ahLst/>
              <a:cxnLst/>
              <a:rect l="l" t="t" r="r" b="b"/>
              <a:pathLst>
                <a:path w="1199" h="1199" extrusionOk="0">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7"/>
            <p:cNvSpPr/>
            <p:nvPr/>
          </p:nvSpPr>
          <p:spPr>
            <a:xfrm>
              <a:off x="-385150" y="3176300"/>
              <a:ext cx="2503508" cy="1334325"/>
            </a:xfrm>
            <a:custGeom>
              <a:avLst/>
              <a:gdLst/>
              <a:ahLst/>
              <a:cxnLst/>
              <a:rect l="l" t="t" r="r" b="b"/>
              <a:pathLst>
                <a:path w="26393" h="14067" fill="none" extrusionOk="0">
                  <a:moveTo>
                    <a:pt x="0" y="0"/>
                  </a:moveTo>
                  <a:lnTo>
                    <a:pt x="14066" y="14067"/>
                  </a:lnTo>
                  <a:lnTo>
                    <a:pt x="26392" y="14067"/>
                  </a:lnTo>
                </a:path>
              </a:pathLst>
            </a:custGeom>
            <a:noFill/>
            <a:ln w="19050" cap="flat" cmpd="sng">
              <a:solidFill>
                <a:schemeClr val="dk2"/>
              </a:solidFill>
              <a:prstDash val="solid"/>
              <a:miter lim="28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 name="Google Shape;1059;p37"/>
          <p:cNvGrpSpPr/>
          <p:nvPr/>
        </p:nvGrpSpPr>
        <p:grpSpPr>
          <a:xfrm>
            <a:off x="713275" y="4628650"/>
            <a:ext cx="1532575" cy="205676"/>
            <a:chOff x="4645500" y="3968425"/>
            <a:chExt cx="1532575" cy="205676"/>
          </a:xfrm>
        </p:grpSpPr>
        <p:sp>
          <p:nvSpPr>
            <p:cNvPr id="1060" name="Google Shape;1060;p37"/>
            <p:cNvSpPr/>
            <p:nvPr/>
          </p:nvSpPr>
          <p:spPr>
            <a:xfrm>
              <a:off x="4645500" y="3968425"/>
              <a:ext cx="142098" cy="205676"/>
            </a:xfrm>
            <a:custGeom>
              <a:avLst/>
              <a:gdLst/>
              <a:ahLst/>
              <a:cxnLst/>
              <a:rect l="l" t="t" r="r" b="b"/>
              <a:pathLst>
                <a:path w="2311" h="3345" fill="none" extrusionOk="0">
                  <a:moveTo>
                    <a:pt x="2310"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7"/>
            <p:cNvSpPr/>
            <p:nvPr/>
          </p:nvSpPr>
          <p:spPr>
            <a:xfrm>
              <a:off x="4804322" y="3968425"/>
              <a:ext cx="138347" cy="201925"/>
            </a:xfrm>
            <a:custGeom>
              <a:avLst/>
              <a:gdLst/>
              <a:ahLst/>
              <a:cxnLst/>
              <a:rect l="l" t="t" r="r" b="b"/>
              <a:pathLst>
                <a:path w="2250" h="3284" fill="none" extrusionOk="0">
                  <a:moveTo>
                    <a:pt x="2250" y="1"/>
                  </a:moveTo>
                  <a:lnTo>
                    <a:pt x="1" y="328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7"/>
            <p:cNvSpPr/>
            <p:nvPr/>
          </p:nvSpPr>
          <p:spPr>
            <a:xfrm>
              <a:off x="4953860" y="3968425"/>
              <a:ext cx="142098" cy="205676"/>
            </a:xfrm>
            <a:custGeom>
              <a:avLst/>
              <a:gdLst/>
              <a:ahLst/>
              <a:cxnLst/>
              <a:rect l="l" t="t" r="r" b="b"/>
              <a:pathLst>
                <a:path w="2311" h="3345" fill="none" extrusionOk="0">
                  <a:moveTo>
                    <a:pt x="2310"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7"/>
            <p:cNvSpPr/>
            <p:nvPr/>
          </p:nvSpPr>
          <p:spPr>
            <a:xfrm>
              <a:off x="5112743" y="3968425"/>
              <a:ext cx="138347" cy="201925"/>
            </a:xfrm>
            <a:custGeom>
              <a:avLst/>
              <a:gdLst/>
              <a:ahLst/>
              <a:cxnLst/>
              <a:rect l="l" t="t" r="r" b="b"/>
              <a:pathLst>
                <a:path w="2250" h="3284" fill="none" extrusionOk="0">
                  <a:moveTo>
                    <a:pt x="2249" y="1"/>
                  </a:moveTo>
                  <a:lnTo>
                    <a:pt x="0" y="328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7"/>
            <p:cNvSpPr/>
            <p:nvPr/>
          </p:nvSpPr>
          <p:spPr>
            <a:xfrm>
              <a:off x="5262219" y="3968425"/>
              <a:ext cx="142098" cy="205676"/>
            </a:xfrm>
            <a:custGeom>
              <a:avLst/>
              <a:gdLst/>
              <a:ahLst/>
              <a:cxnLst/>
              <a:rect l="l" t="t" r="r" b="b"/>
              <a:pathLst>
                <a:path w="2311" h="3345" fill="none" extrusionOk="0">
                  <a:moveTo>
                    <a:pt x="2311"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7"/>
            <p:cNvSpPr/>
            <p:nvPr/>
          </p:nvSpPr>
          <p:spPr>
            <a:xfrm>
              <a:off x="5413601" y="3968425"/>
              <a:ext cx="147693" cy="205676"/>
            </a:xfrm>
            <a:custGeom>
              <a:avLst/>
              <a:gdLst/>
              <a:ahLst/>
              <a:cxnLst/>
              <a:rect l="l" t="t" r="r" b="b"/>
              <a:pathLst>
                <a:path w="2402" h="3345" fill="none" extrusionOk="0">
                  <a:moveTo>
                    <a:pt x="2402"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7"/>
            <p:cNvSpPr/>
            <p:nvPr/>
          </p:nvSpPr>
          <p:spPr>
            <a:xfrm>
              <a:off x="5579925" y="3968425"/>
              <a:ext cx="134658" cy="205676"/>
            </a:xfrm>
            <a:custGeom>
              <a:avLst/>
              <a:gdLst/>
              <a:ahLst/>
              <a:cxnLst/>
              <a:rect l="l" t="t" r="r" b="b"/>
              <a:pathLst>
                <a:path w="2190" h="3345" fill="none" extrusionOk="0">
                  <a:moveTo>
                    <a:pt x="2189"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7"/>
            <p:cNvSpPr/>
            <p:nvPr/>
          </p:nvSpPr>
          <p:spPr>
            <a:xfrm>
              <a:off x="5731307" y="3968425"/>
              <a:ext cx="138408" cy="205676"/>
            </a:xfrm>
            <a:custGeom>
              <a:avLst/>
              <a:gdLst/>
              <a:ahLst/>
              <a:cxnLst/>
              <a:rect l="l" t="t" r="r" b="b"/>
              <a:pathLst>
                <a:path w="2251" h="3345" fill="none" extrusionOk="0">
                  <a:moveTo>
                    <a:pt x="2250"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7"/>
            <p:cNvSpPr/>
            <p:nvPr/>
          </p:nvSpPr>
          <p:spPr>
            <a:xfrm>
              <a:off x="5880845" y="3968425"/>
              <a:ext cx="144004" cy="205676"/>
            </a:xfrm>
            <a:custGeom>
              <a:avLst/>
              <a:gdLst/>
              <a:ahLst/>
              <a:cxnLst/>
              <a:rect l="l" t="t" r="r" b="b"/>
              <a:pathLst>
                <a:path w="2342" h="3345" fill="none" extrusionOk="0">
                  <a:moveTo>
                    <a:pt x="2341"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7"/>
            <p:cNvSpPr/>
            <p:nvPr/>
          </p:nvSpPr>
          <p:spPr>
            <a:xfrm>
              <a:off x="6034133" y="3968425"/>
              <a:ext cx="143942" cy="205676"/>
            </a:xfrm>
            <a:custGeom>
              <a:avLst/>
              <a:gdLst/>
              <a:ahLst/>
              <a:cxnLst/>
              <a:rect l="l" t="t" r="r" b="b"/>
              <a:pathLst>
                <a:path w="2341" h="3345" fill="none" extrusionOk="0">
                  <a:moveTo>
                    <a:pt x="2341"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 name="Google Shape;1070;p37"/>
          <p:cNvGrpSpPr/>
          <p:nvPr/>
        </p:nvGrpSpPr>
        <p:grpSpPr>
          <a:xfrm>
            <a:off x="7549100" y="1102450"/>
            <a:ext cx="1034036" cy="667673"/>
            <a:chOff x="508625" y="3017550"/>
            <a:chExt cx="1034036" cy="667673"/>
          </a:xfrm>
        </p:grpSpPr>
        <p:sp>
          <p:nvSpPr>
            <p:cNvPr id="1071" name="Google Shape;1071;p37"/>
            <p:cNvSpPr/>
            <p:nvPr/>
          </p:nvSpPr>
          <p:spPr>
            <a:xfrm>
              <a:off x="508625" y="3017550"/>
              <a:ext cx="1034036" cy="236158"/>
            </a:xfrm>
            <a:custGeom>
              <a:avLst/>
              <a:gdLst/>
              <a:ahLst/>
              <a:cxnLst/>
              <a:rect l="l" t="t" r="r" b="b"/>
              <a:pathLst>
                <a:path w="10872" h="2483" extrusionOk="0">
                  <a:moveTo>
                    <a:pt x="0" y="0"/>
                  </a:moveTo>
                  <a:lnTo>
                    <a:pt x="0" y="2483"/>
                  </a:lnTo>
                  <a:lnTo>
                    <a:pt x="10871" y="2483"/>
                  </a:lnTo>
                  <a:lnTo>
                    <a:pt x="108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7"/>
            <p:cNvSpPr/>
            <p:nvPr/>
          </p:nvSpPr>
          <p:spPr>
            <a:xfrm>
              <a:off x="847784" y="3169536"/>
              <a:ext cx="95110" cy="515686"/>
            </a:xfrm>
            <a:custGeom>
              <a:avLst/>
              <a:gdLst/>
              <a:ahLst/>
              <a:cxnLst/>
              <a:rect l="l" t="t" r="r" b="b"/>
              <a:pathLst>
                <a:path w="1000" h="5422" extrusionOk="0">
                  <a:moveTo>
                    <a:pt x="1" y="0"/>
                  </a:moveTo>
                  <a:lnTo>
                    <a:pt x="1" y="5421"/>
                  </a:lnTo>
                  <a:lnTo>
                    <a:pt x="1000" y="5421"/>
                  </a:lnTo>
                  <a:lnTo>
                    <a:pt x="10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hanks">
  <p:cSld name="CUSTOM_27">
    <p:bg>
      <p:bgPr>
        <a:solidFill>
          <a:schemeClr val="dk2"/>
        </a:solidFill>
        <a:effectLst/>
      </p:bgPr>
    </p:bg>
    <p:spTree>
      <p:nvGrpSpPr>
        <p:cNvPr id="1" name="Shape 1073"/>
        <p:cNvGrpSpPr/>
        <p:nvPr/>
      </p:nvGrpSpPr>
      <p:grpSpPr>
        <a:xfrm>
          <a:off x="0" y="0"/>
          <a:ext cx="0" cy="0"/>
          <a:chOff x="0" y="0"/>
          <a:chExt cx="0" cy="0"/>
        </a:xfrm>
      </p:grpSpPr>
      <p:sp>
        <p:nvSpPr>
          <p:cNvPr id="1074" name="Google Shape;1074;p38"/>
          <p:cNvSpPr txBox="1">
            <a:spLocks noGrp="1"/>
          </p:cNvSpPr>
          <p:nvPr>
            <p:ph type="title"/>
          </p:nvPr>
        </p:nvSpPr>
        <p:spPr>
          <a:xfrm>
            <a:off x="2055450" y="557600"/>
            <a:ext cx="5033100" cy="106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72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075" name="Google Shape;1075;p38"/>
          <p:cNvSpPr txBox="1">
            <a:spLocks noGrp="1"/>
          </p:cNvSpPr>
          <p:nvPr>
            <p:ph type="subTitle" idx="1"/>
          </p:nvPr>
        </p:nvSpPr>
        <p:spPr>
          <a:xfrm>
            <a:off x="2960400" y="1625600"/>
            <a:ext cx="3223200" cy="10311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6" name="Google Shape;1076;p38"/>
          <p:cNvSpPr txBox="1"/>
          <p:nvPr/>
        </p:nvSpPr>
        <p:spPr>
          <a:xfrm flipH="1">
            <a:off x="2486400" y="3481625"/>
            <a:ext cx="4171200" cy="7926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100">
                <a:solidFill>
                  <a:schemeClr val="lt1"/>
                </a:solidFill>
                <a:latin typeface="Space Mono"/>
                <a:ea typeface="Space Mono"/>
                <a:cs typeface="Space Mono"/>
                <a:sym typeface="Space Mono"/>
              </a:rPr>
              <a:t>CREDITS: This presentation template was created by </a:t>
            </a:r>
            <a:r>
              <a:rPr lang="en" sz="1100" b="1">
                <a:solidFill>
                  <a:schemeClr val="lt1"/>
                </a:solidFill>
                <a:uFill>
                  <a:noFill/>
                </a:uFill>
                <a:latin typeface="Space Mono"/>
                <a:ea typeface="Space Mono"/>
                <a:cs typeface="Space Mono"/>
                <a:sym typeface="Space Mono"/>
                <a:hlinkClick r:id="rId2">
                  <a:extLst>
                    <a:ext uri="{A12FA001-AC4F-418D-AE19-62706E023703}">
                      <ahyp:hlinkClr xmlns:ahyp="http://schemas.microsoft.com/office/drawing/2018/hyperlinkcolor" xmlns="" val="tx"/>
                    </a:ext>
                  </a:extLst>
                </a:hlinkClick>
              </a:rPr>
              <a:t>Slidesgo</a:t>
            </a:r>
            <a:r>
              <a:rPr lang="en" sz="1100">
                <a:solidFill>
                  <a:schemeClr val="lt1"/>
                </a:solidFill>
                <a:latin typeface="Space Mono"/>
                <a:ea typeface="Space Mono"/>
                <a:cs typeface="Space Mono"/>
                <a:sym typeface="Space Mono"/>
              </a:rPr>
              <a:t>, including icons by </a:t>
            </a:r>
            <a:r>
              <a:rPr lang="en" sz="1100" b="1">
                <a:solidFill>
                  <a:schemeClr val="lt1"/>
                </a:solidFill>
                <a:uFill>
                  <a:noFill/>
                </a:uFill>
                <a:latin typeface="Space Mono"/>
                <a:ea typeface="Space Mono"/>
                <a:cs typeface="Space Mono"/>
                <a:sym typeface="Space Mono"/>
                <a:hlinkClick r:id="rId3">
                  <a:extLst>
                    <a:ext uri="{A12FA001-AC4F-418D-AE19-62706E023703}">
                      <ahyp:hlinkClr xmlns:ahyp="http://schemas.microsoft.com/office/drawing/2018/hyperlinkcolor" xmlns="" val="tx"/>
                    </a:ext>
                  </a:extLst>
                </a:hlinkClick>
              </a:rPr>
              <a:t>Flaticon</a:t>
            </a:r>
            <a:r>
              <a:rPr lang="en" sz="1100">
                <a:solidFill>
                  <a:schemeClr val="lt1"/>
                </a:solidFill>
                <a:latin typeface="Space Mono"/>
                <a:ea typeface="Space Mono"/>
                <a:cs typeface="Space Mono"/>
                <a:sym typeface="Space Mono"/>
              </a:rPr>
              <a:t>, infographics &amp; images by </a:t>
            </a:r>
            <a:r>
              <a:rPr lang="en" sz="1100" b="1">
                <a:solidFill>
                  <a:schemeClr val="lt1"/>
                </a:solidFill>
                <a:uFill>
                  <a:noFill/>
                </a:uFill>
                <a:latin typeface="Space Mono"/>
                <a:ea typeface="Space Mono"/>
                <a:cs typeface="Space Mono"/>
                <a:sym typeface="Space Mono"/>
                <a:hlinkClick r:id="rId4">
                  <a:extLst>
                    <a:ext uri="{A12FA001-AC4F-418D-AE19-62706E023703}">
                      <ahyp:hlinkClr xmlns:ahyp="http://schemas.microsoft.com/office/drawing/2018/hyperlinkcolor" xmlns="" val="tx"/>
                    </a:ext>
                  </a:extLst>
                </a:hlinkClick>
              </a:rPr>
              <a:t>Freepik</a:t>
            </a:r>
            <a:r>
              <a:rPr lang="en" sz="1100" b="1">
                <a:solidFill>
                  <a:schemeClr val="lt1"/>
                </a:solidFill>
                <a:latin typeface="Space Mono"/>
                <a:ea typeface="Space Mono"/>
                <a:cs typeface="Space Mono"/>
                <a:sym typeface="Space Mono"/>
              </a:rPr>
              <a:t> </a:t>
            </a:r>
            <a:endParaRPr sz="1100" b="1">
              <a:solidFill>
                <a:schemeClr val="lt1"/>
              </a:solidFill>
              <a:latin typeface="Space Mono"/>
              <a:ea typeface="Space Mono"/>
              <a:cs typeface="Space Mono"/>
              <a:sym typeface="Space Mono"/>
            </a:endParaRPr>
          </a:p>
        </p:txBody>
      </p:sp>
      <p:grpSp>
        <p:nvGrpSpPr>
          <p:cNvPr id="1077" name="Google Shape;1077;p38"/>
          <p:cNvGrpSpPr/>
          <p:nvPr/>
        </p:nvGrpSpPr>
        <p:grpSpPr>
          <a:xfrm flipH="1">
            <a:off x="-957025" y="1845250"/>
            <a:ext cx="3308375" cy="113725"/>
            <a:chOff x="5803825" y="519225"/>
            <a:chExt cx="3308375" cy="113725"/>
          </a:xfrm>
        </p:grpSpPr>
        <p:sp>
          <p:nvSpPr>
            <p:cNvPr id="1078" name="Google Shape;1078;p38"/>
            <p:cNvSpPr/>
            <p:nvPr/>
          </p:nvSpPr>
          <p:spPr>
            <a:xfrm flipH="1">
              <a:off x="6691250" y="519225"/>
              <a:ext cx="2420950" cy="113725"/>
            </a:xfrm>
            <a:custGeom>
              <a:avLst/>
              <a:gdLst/>
              <a:ahLst/>
              <a:cxnLst/>
              <a:rect l="l" t="t" r="r" b="b"/>
              <a:pathLst>
                <a:path w="12013" h="1485" extrusionOk="0">
                  <a:moveTo>
                    <a:pt x="1" y="1"/>
                  </a:moveTo>
                  <a:lnTo>
                    <a:pt x="1" y="1484"/>
                  </a:lnTo>
                  <a:lnTo>
                    <a:pt x="12013" y="1484"/>
                  </a:lnTo>
                  <a:lnTo>
                    <a:pt x="120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8"/>
            <p:cNvSpPr/>
            <p:nvPr/>
          </p:nvSpPr>
          <p:spPr>
            <a:xfrm flipH="1">
              <a:off x="6232647" y="519225"/>
              <a:ext cx="132725" cy="113725"/>
            </a:xfrm>
            <a:custGeom>
              <a:avLst/>
              <a:gdLst/>
              <a:ahLst/>
              <a:cxnLst/>
              <a:rect l="l" t="t" r="r" b="b"/>
              <a:pathLst>
                <a:path w="1057" h="1485" extrusionOk="0">
                  <a:moveTo>
                    <a:pt x="1" y="1"/>
                  </a:moveTo>
                  <a:lnTo>
                    <a:pt x="1" y="1484"/>
                  </a:lnTo>
                  <a:lnTo>
                    <a:pt x="1056" y="1484"/>
                  </a:lnTo>
                  <a:lnTo>
                    <a:pt x="10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8"/>
            <p:cNvSpPr/>
            <p:nvPr/>
          </p:nvSpPr>
          <p:spPr>
            <a:xfrm flipH="1">
              <a:off x="5803825" y="519225"/>
              <a:ext cx="132725" cy="113725"/>
            </a:xfrm>
            <a:custGeom>
              <a:avLst/>
              <a:gdLst/>
              <a:ahLst/>
              <a:cxnLst/>
              <a:rect l="l" t="t" r="r" b="b"/>
              <a:pathLst>
                <a:path w="1028" h="1485" extrusionOk="0">
                  <a:moveTo>
                    <a:pt x="0" y="1"/>
                  </a:moveTo>
                  <a:lnTo>
                    <a:pt x="0" y="1484"/>
                  </a:lnTo>
                  <a:lnTo>
                    <a:pt x="1027" y="1484"/>
                  </a:lnTo>
                  <a:lnTo>
                    <a:pt x="10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 name="Google Shape;1081;p38"/>
          <p:cNvGrpSpPr/>
          <p:nvPr/>
        </p:nvGrpSpPr>
        <p:grpSpPr>
          <a:xfrm>
            <a:off x="4311254" y="4789912"/>
            <a:ext cx="521493" cy="96586"/>
            <a:chOff x="4342567" y="4452512"/>
            <a:chExt cx="521493" cy="96586"/>
          </a:xfrm>
        </p:grpSpPr>
        <p:sp>
          <p:nvSpPr>
            <p:cNvPr id="1082" name="Google Shape;1082;p38"/>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8"/>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8"/>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 name="Google Shape;1085;p38"/>
          <p:cNvGrpSpPr/>
          <p:nvPr/>
        </p:nvGrpSpPr>
        <p:grpSpPr>
          <a:xfrm flipH="1">
            <a:off x="7103200" y="1723788"/>
            <a:ext cx="2560275" cy="1391125"/>
            <a:chOff x="-385150" y="3176300"/>
            <a:chExt cx="2560275" cy="1391125"/>
          </a:xfrm>
        </p:grpSpPr>
        <p:sp>
          <p:nvSpPr>
            <p:cNvPr id="1086" name="Google Shape;1086;p38"/>
            <p:cNvSpPr/>
            <p:nvPr/>
          </p:nvSpPr>
          <p:spPr>
            <a:xfrm>
              <a:off x="2061394" y="4453694"/>
              <a:ext cx="113731" cy="113731"/>
            </a:xfrm>
            <a:custGeom>
              <a:avLst/>
              <a:gdLst/>
              <a:ahLst/>
              <a:cxnLst/>
              <a:rect l="l" t="t" r="r" b="b"/>
              <a:pathLst>
                <a:path w="1199" h="1199" extrusionOk="0">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8"/>
            <p:cNvSpPr/>
            <p:nvPr/>
          </p:nvSpPr>
          <p:spPr>
            <a:xfrm>
              <a:off x="-385150" y="3176300"/>
              <a:ext cx="2503508" cy="1334325"/>
            </a:xfrm>
            <a:custGeom>
              <a:avLst/>
              <a:gdLst/>
              <a:ahLst/>
              <a:cxnLst/>
              <a:rect l="l" t="t" r="r" b="b"/>
              <a:pathLst>
                <a:path w="26393" h="14067" fill="none" extrusionOk="0">
                  <a:moveTo>
                    <a:pt x="0" y="0"/>
                  </a:moveTo>
                  <a:lnTo>
                    <a:pt x="14066" y="14067"/>
                  </a:lnTo>
                  <a:lnTo>
                    <a:pt x="26392" y="14067"/>
                  </a:lnTo>
                </a:path>
              </a:pathLst>
            </a:custGeom>
            <a:solidFill>
              <a:schemeClr val="dk1"/>
            </a:solidFill>
            <a:ln w="19050" cap="flat" cmpd="sng">
              <a:solidFill>
                <a:schemeClr val="dk1"/>
              </a:solidFill>
              <a:prstDash val="solid"/>
              <a:miter lim="28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 name="Google Shape;1088;p38"/>
          <p:cNvGrpSpPr/>
          <p:nvPr/>
        </p:nvGrpSpPr>
        <p:grpSpPr>
          <a:xfrm>
            <a:off x="7461013" y="4156075"/>
            <a:ext cx="521776" cy="1399525"/>
            <a:chOff x="5413425" y="4281600"/>
            <a:chExt cx="521776" cy="1399525"/>
          </a:xfrm>
        </p:grpSpPr>
        <p:sp>
          <p:nvSpPr>
            <p:cNvPr id="1089" name="Google Shape;1089;p38"/>
            <p:cNvSpPr/>
            <p:nvPr/>
          </p:nvSpPr>
          <p:spPr>
            <a:xfrm>
              <a:off x="5413425" y="4281600"/>
              <a:ext cx="194335" cy="1066710"/>
            </a:xfrm>
            <a:custGeom>
              <a:avLst/>
              <a:gdLst/>
              <a:ahLst/>
              <a:cxnLst/>
              <a:rect l="l" t="t" r="r" b="b"/>
              <a:pathLst>
                <a:path w="1368" h="7509" extrusionOk="0">
                  <a:moveTo>
                    <a:pt x="0" y="1"/>
                  </a:moveTo>
                  <a:lnTo>
                    <a:pt x="0" y="7509"/>
                  </a:lnTo>
                  <a:lnTo>
                    <a:pt x="1368" y="7509"/>
                  </a:lnTo>
                  <a:lnTo>
                    <a:pt x="13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8"/>
            <p:cNvSpPr/>
            <p:nvPr/>
          </p:nvSpPr>
          <p:spPr>
            <a:xfrm>
              <a:off x="5740866" y="4614415"/>
              <a:ext cx="194335" cy="1066710"/>
            </a:xfrm>
            <a:custGeom>
              <a:avLst/>
              <a:gdLst/>
              <a:ahLst/>
              <a:cxnLst/>
              <a:rect l="l" t="t" r="r" b="b"/>
              <a:pathLst>
                <a:path w="1368" h="7509" extrusionOk="0">
                  <a:moveTo>
                    <a:pt x="0" y="0"/>
                  </a:moveTo>
                  <a:lnTo>
                    <a:pt x="0" y="7508"/>
                  </a:lnTo>
                  <a:lnTo>
                    <a:pt x="1368" y="7508"/>
                  </a:lnTo>
                  <a:lnTo>
                    <a:pt x="13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1" name="Google Shape;1091;p38"/>
          <p:cNvSpPr/>
          <p:nvPr/>
        </p:nvSpPr>
        <p:spPr>
          <a:xfrm>
            <a:off x="542425" y="2403942"/>
            <a:ext cx="685267" cy="688517"/>
          </a:xfrm>
          <a:custGeom>
            <a:avLst/>
            <a:gdLst/>
            <a:ahLst/>
            <a:cxnLst/>
            <a:rect l="l" t="t" r="r" b="b"/>
            <a:pathLst>
              <a:path w="6536" h="6567" extrusionOk="0">
                <a:moveTo>
                  <a:pt x="0" y="1"/>
                </a:moveTo>
                <a:lnTo>
                  <a:pt x="6536" y="6566"/>
                </a:lnTo>
                <a:lnTo>
                  <a:pt x="65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8"/>
          <p:cNvSpPr/>
          <p:nvPr/>
        </p:nvSpPr>
        <p:spPr>
          <a:xfrm>
            <a:off x="1093699" y="1823938"/>
            <a:ext cx="411202" cy="768199"/>
          </a:xfrm>
          <a:custGeom>
            <a:avLst/>
            <a:gdLst/>
            <a:ahLst/>
            <a:cxnLst/>
            <a:rect l="l" t="t" r="r" b="b"/>
            <a:pathLst>
              <a:path w="3922" h="7327" extrusionOk="0">
                <a:moveTo>
                  <a:pt x="1" y="1"/>
                </a:moveTo>
                <a:lnTo>
                  <a:pt x="1" y="518"/>
                </a:lnTo>
                <a:lnTo>
                  <a:pt x="3861" y="2037"/>
                </a:lnTo>
                <a:lnTo>
                  <a:pt x="3861" y="1521"/>
                </a:lnTo>
                <a:lnTo>
                  <a:pt x="1" y="1"/>
                </a:lnTo>
                <a:close/>
                <a:moveTo>
                  <a:pt x="31" y="1733"/>
                </a:moveTo>
                <a:lnTo>
                  <a:pt x="31" y="2280"/>
                </a:lnTo>
                <a:lnTo>
                  <a:pt x="3922" y="3800"/>
                </a:lnTo>
                <a:lnTo>
                  <a:pt x="3922" y="3253"/>
                </a:lnTo>
                <a:lnTo>
                  <a:pt x="31" y="1733"/>
                </a:lnTo>
                <a:close/>
                <a:moveTo>
                  <a:pt x="31" y="3496"/>
                </a:moveTo>
                <a:lnTo>
                  <a:pt x="31" y="4013"/>
                </a:lnTo>
                <a:lnTo>
                  <a:pt x="3922" y="5533"/>
                </a:lnTo>
                <a:lnTo>
                  <a:pt x="3922" y="5016"/>
                </a:lnTo>
                <a:lnTo>
                  <a:pt x="31" y="3496"/>
                </a:lnTo>
                <a:close/>
                <a:moveTo>
                  <a:pt x="31" y="5259"/>
                </a:moveTo>
                <a:lnTo>
                  <a:pt x="31" y="5806"/>
                </a:lnTo>
                <a:lnTo>
                  <a:pt x="3922" y="7326"/>
                </a:lnTo>
                <a:lnTo>
                  <a:pt x="3922" y="6779"/>
                </a:lnTo>
                <a:lnTo>
                  <a:pt x="31" y="525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3" name="Google Shape;1093;p38"/>
          <p:cNvGrpSpPr/>
          <p:nvPr/>
        </p:nvGrpSpPr>
        <p:grpSpPr>
          <a:xfrm>
            <a:off x="6724125" y="2744525"/>
            <a:ext cx="1532575" cy="205676"/>
            <a:chOff x="4645500" y="3968425"/>
            <a:chExt cx="1532575" cy="205676"/>
          </a:xfrm>
        </p:grpSpPr>
        <p:sp>
          <p:nvSpPr>
            <p:cNvPr id="1094" name="Google Shape;1094;p38"/>
            <p:cNvSpPr/>
            <p:nvPr/>
          </p:nvSpPr>
          <p:spPr>
            <a:xfrm>
              <a:off x="4645500" y="3968425"/>
              <a:ext cx="142098" cy="205676"/>
            </a:xfrm>
            <a:custGeom>
              <a:avLst/>
              <a:gdLst/>
              <a:ahLst/>
              <a:cxnLst/>
              <a:rect l="l" t="t" r="r" b="b"/>
              <a:pathLst>
                <a:path w="2311" h="3345" fill="none" extrusionOk="0">
                  <a:moveTo>
                    <a:pt x="2310"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4804322" y="3968425"/>
              <a:ext cx="138347" cy="201925"/>
            </a:xfrm>
            <a:custGeom>
              <a:avLst/>
              <a:gdLst/>
              <a:ahLst/>
              <a:cxnLst/>
              <a:rect l="l" t="t" r="r" b="b"/>
              <a:pathLst>
                <a:path w="2250" h="3284" fill="none" extrusionOk="0">
                  <a:moveTo>
                    <a:pt x="2250" y="1"/>
                  </a:moveTo>
                  <a:lnTo>
                    <a:pt x="1" y="328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8"/>
            <p:cNvSpPr/>
            <p:nvPr/>
          </p:nvSpPr>
          <p:spPr>
            <a:xfrm>
              <a:off x="4953860" y="3968425"/>
              <a:ext cx="142098" cy="205676"/>
            </a:xfrm>
            <a:custGeom>
              <a:avLst/>
              <a:gdLst/>
              <a:ahLst/>
              <a:cxnLst/>
              <a:rect l="l" t="t" r="r" b="b"/>
              <a:pathLst>
                <a:path w="2311" h="3345" fill="none" extrusionOk="0">
                  <a:moveTo>
                    <a:pt x="2310"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8"/>
            <p:cNvSpPr/>
            <p:nvPr/>
          </p:nvSpPr>
          <p:spPr>
            <a:xfrm>
              <a:off x="5112743" y="3968425"/>
              <a:ext cx="138347" cy="201925"/>
            </a:xfrm>
            <a:custGeom>
              <a:avLst/>
              <a:gdLst/>
              <a:ahLst/>
              <a:cxnLst/>
              <a:rect l="l" t="t" r="r" b="b"/>
              <a:pathLst>
                <a:path w="2250" h="3284" fill="none" extrusionOk="0">
                  <a:moveTo>
                    <a:pt x="2249" y="1"/>
                  </a:moveTo>
                  <a:lnTo>
                    <a:pt x="0" y="328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8"/>
            <p:cNvSpPr/>
            <p:nvPr/>
          </p:nvSpPr>
          <p:spPr>
            <a:xfrm>
              <a:off x="5262219" y="3968425"/>
              <a:ext cx="142098" cy="205676"/>
            </a:xfrm>
            <a:custGeom>
              <a:avLst/>
              <a:gdLst/>
              <a:ahLst/>
              <a:cxnLst/>
              <a:rect l="l" t="t" r="r" b="b"/>
              <a:pathLst>
                <a:path w="2311" h="3345" fill="none" extrusionOk="0">
                  <a:moveTo>
                    <a:pt x="2311"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8"/>
            <p:cNvSpPr/>
            <p:nvPr/>
          </p:nvSpPr>
          <p:spPr>
            <a:xfrm>
              <a:off x="5413601" y="3968425"/>
              <a:ext cx="147693" cy="205676"/>
            </a:xfrm>
            <a:custGeom>
              <a:avLst/>
              <a:gdLst/>
              <a:ahLst/>
              <a:cxnLst/>
              <a:rect l="l" t="t" r="r" b="b"/>
              <a:pathLst>
                <a:path w="2402" h="3345" fill="none" extrusionOk="0">
                  <a:moveTo>
                    <a:pt x="2402"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8"/>
            <p:cNvSpPr/>
            <p:nvPr/>
          </p:nvSpPr>
          <p:spPr>
            <a:xfrm>
              <a:off x="5579925" y="3968425"/>
              <a:ext cx="134658" cy="205676"/>
            </a:xfrm>
            <a:custGeom>
              <a:avLst/>
              <a:gdLst/>
              <a:ahLst/>
              <a:cxnLst/>
              <a:rect l="l" t="t" r="r" b="b"/>
              <a:pathLst>
                <a:path w="2190" h="3345" fill="none" extrusionOk="0">
                  <a:moveTo>
                    <a:pt x="2189"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8"/>
            <p:cNvSpPr/>
            <p:nvPr/>
          </p:nvSpPr>
          <p:spPr>
            <a:xfrm>
              <a:off x="5731307" y="3968425"/>
              <a:ext cx="138408" cy="205676"/>
            </a:xfrm>
            <a:custGeom>
              <a:avLst/>
              <a:gdLst/>
              <a:ahLst/>
              <a:cxnLst/>
              <a:rect l="l" t="t" r="r" b="b"/>
              <a:pathLst>
                <a:path w="2251" h="3345" fill="none" extrusionOk="0">
                  <a:moveTo>
                    <a:pt x="2250"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8"/>
            <p:cNvSpPr/>
            <p:nvPr/>
          </p:nvSpPr>
          <p:spPr>
            <a:xfrm>
              <a:off x="5880845" y="3968425"/>
              <a:ext cx="144004" cy="205676"/>
            </a:xfrm>
            <a:custGeom>
              <a:avLst/>
              <a:gdLst/>
              <a:ahLst/>
              <a:cxnLst/>
              <a:rect l="l" t="t" r="r" b="b"/>
              <a:pathLst>
                <a:path w="2342" h="3345" fill="none" extrusionOk="0">
                  <a:moveTo>
                    <a:pt x="2341"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8"/>
            <p:cNvSpPr/>
            <p:nvPr/>
          </p:nvSpPr>
          <p:spPr>
            <a:xfrm>
              <a:off x="6034133" y="3968425"/>
              <a:ext cx="143942" cy="205676"/>
            </a:xfrm>
            <a:custGeom>
              <a:avLst/>
              <a:gdLst/>
              <a:ahLst/>
              <a:cxnLst/>
              <a:rect l="l" t="t" r="r" b="b"/>
              <a:pathLst>
                <a:path w="2341" h="3345" fill="none" extrusionOk="0">
                  <a:moveTo>
                    <a:pt x="2341"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38"/>
          <p:cNvGrpSpPr/>
          <p:nvPr/>
        </p:nvGrpSpPr>
        <p:grpSpPr>
          <a:xfrm>
            <a:off x="286434" y="3654666"/>
            <a:ext cx="1770381" cy="1768519"/>
            <a:chOff x="166675" y="1780700"/>
            <a:chExt cx="712800" cy="712050"/>
          </a:xfrm>
        </p:grpSpPr>
        <p:sp>
          <p:nvSpPr>
            <p:cNvPr id="1105" name="Google Shape;1105;p38"/>
            <p:cNvSpPr/>
            <p:nvPr/>
          </p:nvSpPr>
          <p:spPr>
            <a:xfrm>
              <a:off x="327775" y="1940300"/>
              <a:ext cx="391375" cy="392125"/>
            </a:xfrm>
            <a:custGeom>
              <a:avLst/>
              <a:gdLst/>
              <a:ahLst/>
              <a:cxnLst/>
              <a:rect l="l" t="t" r="r" b="b"/>
              <a:pathLst>
                <a:path w="15655" h="15685" fill="none" extrusionOk="0">
                  <a:moveTo>
                    <a:pt x="9150" y="760"/>
                  </a:moveTo>
                  <a:cubicBezTo>
                    <a:pt x="13071" y="1489"/>
                    <a:pt x="15654" y="5258"/>
                    <a:pt x="14925" y="9180"/>
                  </a:cubicBezTo>
                  <a:cubicBezTo>
                    <a:pt x="14195" y="13101"/>
                    <a:pt x="10426" y="15684"/>
                    <a:pt x="6505" y="14955"/>
                  </a:cubicBezTo>
                  <a:cubicBezTo>
                    <a:pt x="2584" y="14195"/>
                    <a:pt x="1" y="10426"/>
                    <a:pt x="730" y="6505"/>
                  </a:cubicBezTo>
                  <a:cubicBezTo>
                    <a:pt x="1460" y="2584"/>
                    <a:pt x="5229" y="0"/>
                    <a:pt x="9150" y="760"/>
                  </a:cubicBezTo>
                  <a:close/>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8"/>
            <p:cNvSpPr/>
            <p:nvPr/>
          </p:nvSpPr>
          <p:spPr>
            <a:xfrm>
              <a:off x="281425" y="1895450"/>
              <a:ext cx="483325" cy="482550"/>
            </a:xfrm>
            <a:custGeom>
              <a:avLst/>
              <a:gdLst/>
              <a:ahLst/>
              <a:cxnLst/>
              <a:rect l="l" t="t" r="r" b="b"/>
              <a:pathLst>
                <a:path w="19333" h="19302" fill="none" extrusionOk="0">
                  <a:moveTo>
                    <a:pt x="17904" y="7052"/>
                  </a:moveTo>
                  <a:cubicBezTo>
                    <a:pt x="19332" y="11581"/>
                    <a:pt x="16809" y="16414"/>
                    <a:pt x="12280" y="17873"/>
                  </a:cubicBezTo>
                  <a:cubicBezTo>
                    <a:pt x="7751" y="19302"/>
                    <a:pt x="2888" y="16809"/>
                    <a:pt x="1460" y="12250"/>
                  </a:cubicBezTo>
                  <a:cubicBezTo>
                    <a:pt x="1" y="7721"/>
                    <a:pt x="2523" y="2858"/>
                    <a:pt x="7052" y="1429"/>
                  </a:cubicBezTo>
                  <a:cubicBezTo>
                    <a:pt x="11612" y="1"/>
                    <a:pt x="16445" y="2493"/>
                    <a:pt x="17904" y="7052"/>
                  </a:cubicBezTo>
                  <a:close/>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8"/>
            <p:cNvSpPr/>
            <p:nvPr/>
          </p:nvSpPr>
          <p:spPr>
            <a:xfrm>
              <a:off x="272300" y="1885575"/>
              <a:ext cx="501550" cy="501550"/>
            </a:xfrm>
            <a:custGeom>
              <a:avLst/>
              <a:gdLst/>
              <a:ahLst/>
              <a:cxnLst/>
              <a:rect l="l" t="t" r="r" b="b"/>
              <a:pathLst>
                <a:path w="20062" h="20062" fill="none" extrusionOk="0">
                  <a:moveTo>
                    <a:pt x="20062" y="10031"/>
                  </a:moveTo>
                  <a:cubicBezTo>
                    <a:pt x="20062" y="15593"/>
                    <a:pt x="15563" y="20062"/>
                    <a:pt x="10031" y="20062"/>
                  </a:cubicBezTo>
                  <a:cubicBezTo>
                    <a:pt x="4499" y="20062"/>
                    <a:pt x="1" y="15593"/>
                    <a:pt x="1" y="10031"/>
                  </a:cubicBezTo>
                  <a:cubicBezTo>
                    <a:pt x="1" y="4499"/>
                    <a:pt x="4499" y="1"/>
                    <a:pt x="10031" y="1"/>
                  </a:cubicBezTo>
                  <a:cubicBezTo>
                    <a:pt x="15563" y="1"/>
                    <a:pt x="20062" y="4499"/>
                    <a:pt x="20062" y="10031"/>
                  </a:cubicBezTo>
                  <a:close/>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8"/>
            <p:cNvSpPr/>
            <p:nvPr/>
          </p:nvSpPr>
          <p:spPr>
            <a:xfrm>
              <a:off x="213800" y="1826300"/>
              <a:ext cx="620100" cy="620100"/>
            </a:xfrm>
            <a:custGeom>
              <a:avLst/>
              <a:gdLst/>
              <a:ahLst/>
              <a:cxnLst/>
              <a:rect l="l" t="t" r="r" b="b"/>
              <a:pathLst>
                <a:path w="24804" h="24804" fill="none" extrusionOk="0">
                  <a:moveTo>
                    <a:pt x="14499" y="1156"/>
                  </a:moveTo>
                  <a:cubicBezTo>
                    <a:pt x="20700" y="2311"/>
                    <a:pt x="24803" y="8299"/>
                    <a:pt x="23648" y="14499"/>
                  </a:cubicBezTo>
                  <a:cubicBezTo>
                    <a:pt x="22463" y="20700"/>
                    <a:pt x="16505" y="24803"/>
                    <a:pt x="10304" y="23648"/>
                  </a:cubicBezTo>
                  <a:cubicBezTo>
                    <a:pt x="4073" y="22493"/>
                    <a:pt x="0" y="16506"/>
                    <a:pt x="1155" y="10305"/>
                  </a:cubicBezTo>
                  <a:cubicBezTo>
                    <a:pt x="2310" y="4104"/>
                    <a:pt x="8268" y="1"/>
                    <a:pt x="14499" y="1156"/>
                  </a:cubicBezTo>
                  <a:close/>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8"/>
            <p:cNvSpPr/>
            <p:nvPr/>
          </p:nvSpPr>
          <p:spPr>
            <a:xfrm>
              <a:off x="202400" y="1815675"/>
              <a:ext cx="641375" cy="642125"/>
            </a:xfrm>
            <a:custGeom>
              <a:avLst/>
              <a:gdLst/>
              <a:ahLst/>
              <a:cxnLst/>
              <a:rect l="l" t="t" r="r" b="b"/>
              <a:pathLst>
                <a:path w="25655" h="25685" fill="none" extrusionOk="0">
                  <a:moveTo>
                    <a:pt x="25654" y="12827"/>
                  </a:moveTo>
                  <a:cubicBezTo>
                    <a:pt x="25654" y="19940"/>
                    <a:pt x="19910" y="25684"/>
                    <a:pt x="12827" y="25684"/>
                  </a:cubicBezTo>
                  <a:cubicBezTo>
                    <a:pt x="5745" y="25684"/>
                    <a:pt x="0" y="19940"/>
                    <a:pt x="0" y="12827"/>
                  </a:cubicBezTo>
                  <a:cubicBezTo>
                    <a:pt x="0" y="5745"/>
                    <a:pt x="5745" y="0"/>
                    <a:pt x="12827" y="0"/>
                  </a:cubicBezTo>
                  <a:cubicBezTo>
                    <a:pt x="19910" y="0"/>
                    <a:pt x="25654" y="5745"/>
                    <a:pt x="25654" y="12827"/>
                  </a:cubicBezTo>
                  <a:close/>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8"/>
            <p:cNvSpPr/>
            <p:nvPr/>
          </p:nvSpPr>
          <p:spPr>
            <a:xfrm>
              <a:off x="166675" y="1780700"/>
              <a:ext cx="712800" cy="712050"/>
            </a:xfrm>
            <a:custGeom>
              <a:avLst/>
              <a:gdLst/>
              <a:ahLst/>
              <a:cxnLst/>
              <a:rect l="l" t="t" r="r" b="b"/>
              <a:pathLst>
                <a:path w="28512" h="28482" fill="none" extrusionOk="0">
                  <a:moveTo>
                    <a:pt x="28512" y="14226"/>
                  </a:moveTo>
                  <a:cubicBezTo>
                    <a:pt x="28512" y="22099"/>
                    <a:pt x="22129" y="28482"/>
                    <a:pt x="14256" y="28482"/>
                  </a:cubicBezTo>
                  <a:cubicBezTo>
                    <a:pt x="6384" y="28482"/>
                    <a:pt x="1" y="22099"/>
                    <a:pt x="1" y="14226"/>
                  </a:cubicBezTo>
                  <a:cubicBezTo>
                    <a:pt x="1" y="6384"/>
                    <a:pt x="6384" y="1"/>
                    <a:pt x="14256" y="1"/>
                  </a:cubicBezTo>
                  <a:cubicBezTo>
                    <a:pt x="22129" y="1"/>
                    <a:pt x="28512" y="6384"/>
                    <a:pt x="28512" y="14226"/>
                  </a:cubicBezTo>
                  <a:close/>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p:cSld name="CUSTOM_28">
    <p:spTree>
      <p:nvGrpSpPr>
        <p:cNvPr id="1" name="Shape 1111"/>
        <p:cNvGrpSpPr/>
        <p:nvPr/>
      </p:nvGrpSpPr>
      <p:grpSpPr>
        <a:xfrm>
          <a:off x="0" y="0"/>
          <a:ext cx="0" cy="0"/>
          <a:chOff x="0" y="0"/>
          <a:chExt cx="0" cy="0"/>
        </a:xfrm>
      </p:grpSpPr>
      <p:grpSp>
        <p:nvGrpSpPr>
          <p:cNvPr id="1112" name="Google Shape;1112;p39"/>
          <p:cNvGrpSpPr/>
          <p:nvPr/>
        </p:nvGrpSpPr>
        <p:grpSpPr>
          <a:xfrm>
            <a:off x="284150" y="189800"/>
            <a:ext cx="139449" cy="2312225"/>
            <a:chOff x="436550" y="342200"/>
            <a:chExt cx="139449" cy="2312225"/>
          </a:xfrm>
        </p:grpSpPr>
        <p:sp>
          <p:nvSpPr>
            <p:cNvPr id="1113" name="Google Shape;1113;p39"/>
            <p:cNvSpPr/>
            <p:nvPr/>
          </p:nvSpPr>
          <p:spPr>
            <a:xfrm>
              <a:off x="436550" y="342200"/>
              <a:ext cx="137565" cy="42023"/>
            </a:xfrm>
            <a:custGeom>
              <a:avLst/>
              <a:gdLst/>
              <a:ahLst/>
              <a:cxnLst/>
              <a:rect l="l" t="t" r="r" b="b"/>
              <a:pathLst>
                <a:path w="2190" h="669" extrusionOk="0">
                  <a:moveTo>
                    <a:pt x="1" y="0"/>
                  </a:moveTo>
                  <a:lnTo>
                    <a:pt x="1" y="669"/>
                  </a:lnTo>
                  <a:lnTo>
                    <a:pt x="2189" y="669"/>
                  </a:lnTo>
                  <a:lnTo>
                    <a:pt x="2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9"/>
            <p:cNvSpPr/>
            <p:nvPr/>
          </p:nvSpPr>
          <p:spPr>
            <a:xfrm>
              <a:off x="438497" y="481587"/>
              <a:ext cx="137502" cy="2033447"/>
            </a:xfrm>
            <a:custGeom>
              <a:avLst/>
              <a:gdLst/>
              <a:ahLst/>
              <a:cxnLst/>
              <a:rect l="l" t="t" r="r" b="b"/>
              <a:pathLst>
                <a:path w="2189" h="32372" extrusionOk="0">
                  <a:moveTo>
                    <a:pt x="0" y="0"/>
                  </a:moveTo>
                  <a:lnTo>
                    <a:pt x="0" y="1246"/>
                  </a:lnTo>
                  <a:lnTo>
                    <a:pt x="2189" y="1246"/>
                  </a:lnTo>
                  <a:lnTo>
                    <a:pt x="2189" y="0"/>
                  </a:lnTo>
                  <a:close/>
                  <a:moveTo>
                    <a:pt x="0" y="2857"/>
                  </a:moveTo>
                  <a:lnTo>
                    <a:pt x="0" y="4104"/>
                  </a:lnTo>
                  <a:lnTo>
                    <a:pt x="2189" y="4104"/>
                  </a:lnTo>
                  <a:lnTo>
                    <a:pt x="2189" y="2857"/>
                  </a:lnTo>
                  <a:close/>
                  <a:moveTo>
                    <a:pt x="0" y="5654"/>
                  </a:moveTo>
                  <a:lnTo>
                    <a:pt x="0" y="6900"/>
                  </a:lnTo>
                  <a:lnTo>
                    <a:pt x="2189" y="6900"/>
                  </a:lnTo>
                  <a:lnTo>
                    <a:pt x="2189" y="5654"/>
                  </a:lnTo>
                  <a:close/>
                  <a:moveTo>
                    <a:pt x="0" y="8481"/>
                  </a:moveTo>
                  <a:lnTo>
                    <a:pt x="0" y="9727"/>
                  </a:lnTo>
                  <a:lnTo>
                    <a:pt x="2189" y="9727"/>
                  </a:lnTo>
                  <a:lnTo>
                    <a:pt x="2189" y="8481"/>
                  </a:lnTo>
                  <a:close/>
                  <a:moveTo>
                    <a:pt x="0" y="11338"/>
                  </a:moveTo>
                  <a:lnTo>
                    <a:pt x="0" y="12584"/>
                  </a:lnTo>
                  <a:lnTo>
                    <a:pt x="2189" y="12584"/>
                  </a:lnTo>
                  <a:lnTo>
                    <a:pt x="2189" y="11338"/>
                  </a:lnTo>
                  <a:close/>
                  <a:moveTo>
                    <a:pt x="0" y="14134"/>
                  </a:moveTo>
                  <a:lnTo>
                    <a:pt x="0" y="15380"/>
                  </a:lnTo>
                  <a:lnTo>
                    <a:pt x="2189" y="15380"/>
                  </a:lnTo>
                  <a:lnTo>
                    <a:pt x="2189" y="14134"/>
                  </a:lnTo>
                  <a:close/>
                  <a:moveTo>
                    <a:pt x="0" y="16991"/>
                  </a:moveTo>
                  <a:lnTo>
                    <a:pt x="0" y="18237"/>
                  </a:lnTo>
                  <a:lnTo>
                    <a:pt x="2189" y="18237"/>
                  </a:lnTo>
                  <a:lnTo>
                    <a:pt x="2189" y="16991"/>
                  </a:lnTo>
                  <a:close/>
                  <a:moveTo>
                    <a:pt x="0" y="19788"/>
                  </a:moveTo>
                  <a:lnTo>
                    <a:pt x="0" y="21064"/>
                  </a:lnTo>
                  <a:lnTo>
                    <a:pt x="2189" y="21064"/>
                  </a:lnTo>
                  <a:lnTo>
                    <a:pt x="2189" y="19788"/>
                  </a:lnTo>
                  <a:close/>
                  <a:moveTo>
                    <a:pt x="0" y="22614"/>
                  </a:moveTo>
                  <a:lnTo>
                    <a:pt x="0" y="23861"/>
                  </a:lnTo>
                  <a:lnTo>
                    <a:pt x="2189" y="23861"/>
                  </a:lnTo>
                  <a:lnTo>
                    <a:pt x="2189" y="22614"/>
                  </a:lnTo>
                  <a:close/>
                  <a:moveTo>
                    <a:pt x="0" y="25472"/>
                  </a:moveTo>
                  <a:lnTo>
                    <a:pt x="0" y="26718"/>
                  </a:lnTo>
                  <a:lnTo>
                    <a:pt x="2189" y="26718"/>
                  </a:lnTo>
                  <a:lnTo>
                    <a:pt x="2189" y="25472"/>
                  </a:lnTo>
                  <a:close/>
                  <a:moveTo>
                    <a:pt x="0" y="28268"/>
                  </a:moveTo>
                  <a:lnTo>
                    <a:pt x="0" y="29514"/>
                  </a:lnTo>
                  <a:lnTo>
                    <a:pt x="2189" y="29514"/>
                  </a:lnTo>
                  <a:lnTo>
                    <a:pt x="2189" y="28268"/>
                  </a:lnTo>
                  <a:close/>
                  <a:moveTo>
                    <a:pt x="0" y="31125"/>
                  </a:moveTo>
                  <a:lnTo>
                    <a:pt x="0" y="32371"/>
                  </a:lnTo>
                  <a:lnTo>
                    <a:pt x="2189" y="32371"/>
                  </a:lnTo>
                  <a:lnTo>
                    <a:pt x="2189" y="3112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9"/>
            <p:cNvSpPr/>
            <p:nvPr/>
          </p:nvSpPr>
          <p:spPr>
            <a:xfrm>
              <a:off x="436550" y="2612339"/>
              <a:ext cx="137565" cy="42086"/>
            </a:xfrm>
            <a:custGeom>
              <a:avLst/>
              <a:gdLst/>
              <a:ahLst/>
              <a:cxnLst/>
              <a:rect l="l" t="t" r="r" b="b"/>
              <a:pathLst>
                <a:path w="2190" h="670" extrusionOk="0">
                  <a:moveTo>
                    <a:pt x="1" y="1"/>
                  </a:moveTo>
                  <a:lnTo>
                    <a:pt x="1" y="669"/>
                  </a:lnTo>
                  <a:lnTo>
                    <a:pt x="2189" y="669"/>
                  </a:lnTo>
                  <a:lnTo>
                    <a:pt x="21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1116;p39"/>
          <p:cNvGrpSpPr/>
          <p:nvPr/>
        </p:nvGrpSpPr>
        <p:grpSpPr>
          <a:xfrm>
            <a:off x="0" y="4445938"/>
            <a:ext cx="1957428" cy="109720"/>
            <a:chOff x="0" y="4176650"/>
            <a:chExt cx="1957428" cy="109720"/>
          </a:xfrm>
        </p:grpSpPr>
        <p:sp>
          <p:nvSpPr>
            <p:cNvPr id="1117" name="Google Shape;1117;p39"/>
            <p:cNvSpPr/>
            <p:nvPr/>
          </p:nvSpPr>
          <p:spPr>
            <a:xfrm>
              <a:off x="0" y="4176650"/>
              <a:ext cx="1770354" cy="109720"/>
            </a:xfrm>
            <a:custGeom>
              <a:avLst/>
              <a:gdLst/>
              <a:ahLst/>
              <a:cxnLst/>
              <a:rect l="l" t="t" r="r" b="b"/>
              <a:pathLst>
                <a:path w="31399" h="1946" extrusionOk="0">
                  <a:moveTo>
                    <a:pt x="0" y="1"/>
                  </a:moveTo>
                  <a:lnTo>
                    <a:pt x="0" y="1946"/>
                  </a:lnTo>
                  <a:lnTo>
                    <a:pt x="1216" y="1946"/>
                  </a:lnTo>
                  <a:lnTo>
                    <a:pt x="1216" y="1"/>
                  </a:lnTo>
                  <a:close/>
                  <a:moveTo>
                    <a:pt x="2584" y="1"/>
                  </a:moveTo>
                  <a:lnTo>
                    <a:pt x="2584" y="1946"/>
                  </a:lnTo>
                  <a:lnTo>
                    <a:pt x="3678" y="1946"/>
                  </a:lnTo>
                  <a:lnTo>
                    <a:pt x="3678" y="1"/>
                  </a:lnTo>
                  <a:close/>
                  <a:moveTo>
                    <a:pt x="4499" y="1"/>
                  </a:moveTo>
                  <a:lnTo>
                    <a:pt x="4499" y="1946"/>
                  </a:lnTo>
                  <a:lnTo>
                    <a:pt x="31399" y="1946"/>
                  </a:lnTo>
                  <a:lnTo>
                    <a:pt x="294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9"/>
            <p:cNvSpPr/>
            <p:nvPr/>
          </p:nvSpPr>
          <p:spPr>
            <a:xfrm>
              <a:off x="1860842" y="417666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39"/>
          <p:cNvGrpSpPr/>
          <p:nvPr/>
        </p:nvGrpSpPr>
        <p:grpSpPr>
          <a:xfrm flipH="1">
            <a:off x="6583725" y="3158775"/>
            <a:ext cx="2560275" cy="1391125"/>
            <a:chOff x="-385150" y="3176300"/>
            <a:chExt cx="2560275" cy="1391125"/>
          </a:xfrm>
        </p:grpSpPr>
        <p:sp>
          <p:nvSpPr>
            <p:cNvPr id="1120" name="Google Shape;1120;p39"/>
            <p:cNvSpPr/>
            <p:nvPr/>
          </p:nvSpPr>
          <p:spPr>
            <a:xfrm>
              <a:off x="2061394" y="4453694"/>
              <a:ext cx="113731" cy="113731"/>
            </a:xfrm>
            <a:custGeom>
              <a:avLst/>
              <a:gdLst/>
              <a:ahLst/>
              <a:cxnLst/>
              <a:rect l="l" t="t" r="r" b="b"/>
              <a:pathLst>
                <a:path w="1199" h="1199" extrusionOk="0">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9"/>
            <p:cNvSpPr/>
            <p:nvPr/>
          </p:nvSpPr>
          <p:spPr>
            <a:xfrm>
              <a:off x="-385150" y="3176300"/>
              <a:ext cx="2503508" cy="1334325"/>
            </a:xfrm>
            <a:custGeom>
              <a:avLst/>
              <a:gdLst/>
              <a:ahLst/>
              <a:cxnLst/>
              <a:rect l="l" t="t" r="r" b="b"/>
              <a:pathLst>
                <a:path w="26393" h="14067" fill="none" extrusionOk="0">
                  <a:moveTo>
                    <a:pt x="0" y="0"/>
                  </a:moveTo>
                  <a:lnTo>
                    <a:pt x="14066" y="14067"/>
                  </a:lnTo>
                  <a:lnTo>
                    <a:pt x="26392" y="14067"/>
                  </a:lnTo>
                </a:path>
              </a:pathLst>
            </a:custGeom>
            <a:noFill/>
            <a:ln w="19050" cap="flat" cmpd="sng">
              <a:solidFill>
                <a:schemeClr val="lt1"/>
              </a:solidFill>
              <a:prstDash val="solid"/>
              <a:miter lim="28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 name="Google Shape;1122;p39"/>
          <p:cNvGrpSpPr/>
          <p:nvPr/>
        </p:nvGrpSpPr>
        <p:grpSpPr>
          <a:xfrm>
            <a:off x="630325" y="4260375"/>
            <a:ext cx="895950" cy="53525"/>
            <a:chOff x="4112025" y="3997975"/>
            <a:chExt cx="895950" cy="53525"/>
          </a:xfrm>
        </p:grpSpPr>
        <p:sp>
          <p:nvSpPr>
            <p:cNvPr id="1123" name="Google Shape;1123;p39"/>
            <p:cNvSpPr/>
            <p:nvPr/>
          </p:nvSpPr>
          <p:spPr>
            <a:xfrm>
              <a:off x="4954450" y="3997975"/>
              <a:ext cx="53525" cy="53525"/>
            </a:xfrm>
            <a:custGeom>
              <a:avLst/>
              <a:gdLst/>
              <a:ahLst/>
              <a:cxnLst/>
              <a:rect l="l" t="t" r="r" b="b"/>
              <a:pathLst>
                <a:path w="2141" h="2141" extrusionOk="0">
                  <a:moveTo>
                    <a:pt x="1085" y="1"/>
                  </a:moveTo>
                  <a:cubicBezTo>
                    <a:pt x="457" y="1"/>
                    <a:pt x="0" y="457"/>
                    <a:pt x="0" y="1085"/>
                  </a:cubicBezTo>
                  <a:cubicBezTo>
                    <a:pt x="0" y="1684"/>
                    <a:pt x="514"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9"/>
            <p:cNvSpPr/>
            <p:nvPr/>
          </p:nvSpPr>
          <p:spPr>
            <a:xfrm>
              <a:off x="4744025"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9"/>
            <p:cNvSpPr/>
            <p:nvPr/>
          </p:nvSpPr>
          <p:spPr>
            <a:xfrm>
              <a:off x="4533600"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9"/>
            <p:cNvSpPr/>
            <p:nvPr/>
          </p:nvSpPr>
          <p:spPr>
            <a:xfrm>
              <a:off x="4322450" y="3997975"/>
              <a:ext cx="53525" cy="53525"/>
            </a:xfrm>
            <a:custGeom>
              <a:avLst/>
              <a:gdLst/>
              <a:ahLst/>
              <a:cxnLst/>
              <a:rect l="l" t="t" r="r" b="b"/>
              <a:pathLst>
                <a:path w="2141" h="2141" extrusionOk="0">
                  <a:moveTo>
                    <a:pt x="1057" y="1"/>
                  </a:moveTo>
                  <a:cubicBezTo>
                    <a:pt x="457" y="1"/>
                    <a:pt x="1" y="457"/>
                    <a:pt x="1" y="1085"/>
                  </a:cubicBezTo>
                  <a:cubicBezTo>
                    <a:pt x="1" y="1684"/>
                    <a:pt x="486" y="2141"/>
                    <a:pt x="1057" y="2141"/>
                  </a:cubicBezTo>
                  <a:cubicBezTo>
                    <a:pt x="1684" y="2141"/>
                    <a:pt x="2141" y="1684"/>
                    <a:pt x="2141" y="1085"/>
                  </a:cubicBezTo>
                  <a:cubicBezTo>
                    <a:pt x="2141" y="457"/>
                    <a:pt x="1684" y="1"/>
                    <a:pt x="1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9"/>
            <p:cNvSpPr/>
            <p:nvPr/>
          </p:nvSpPr>
          <p:spPr>
            <a:xfrm>
              <a:off x="4112025" y="3997975"/>
              <a:ext cx="53525" cy="53525"/>
            </a:xfrm>
            <a:custGeom>
              <a:avLst/>
              <a:gdLst/>
              <a:ahLst/>
              <a:cxnLst/>
              <a:rect l="l" t="t" r="r" b="b"/>
              <a:pathLst>
                <a:path w="2141" h="2141" extrusionOk="0">
                  <a:moveTo>
                    <a:pt x="1057" y="1"/>
                  </a:moveTo>
                  <a:cubicBezTo>
                    <a:pt x="457" y="1"/>
                    <a:pt x="1" y="457"/>
                    <a:pt x="1" y="1085"/>
                  </a:cubicBezTo>
                  <a:cubicBezTo>
                    <a:pt x="1" y="1684"/>
                    <a:pt x="457" y="2141"/>
                    <a:pt x="1057" y="2141"/>
                  </a:cubicBezTo>
                  <a:cubicBezTo>
                    <a:pt x="1656" y="2141"/>
                    <a:pt x="2141" y="1684"/>
                    <a:pt x="2141" y="1085"/>
                  </a:cubicBezTo>
                  <a:cubicBezTo>
                    <a:pt x="2141" y="457"/>
                    <a:pt x="1656" y="1"/>
                    <a:pt x="1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 name="Google Shape;1128;p39"/>
          <p:cNvGrpSpPr/>
          <p:nvPr/>
        </p:nvGrpSpPr>
        <p:grpSpPr>
          <a:xfrm rot="-4548949">
            <a:off x="3719034" y="-790023"/>
            <a:ext cx="2105148" cy="2105148"/>
            <a:chOff x="8125275" y="2967225"/>
            <a:chExt cx="1366476" cy="1366476"/>
          </a:xfrm>
        </p:grpSpPr>
        <p:sp>
          <p:nvSpPr>
            <p:cNvPr id="1129" name="Google Shape;1129;p39"/>
            <p:cNvSpPr/>
            <p:nvPr/>
          </p:nvSpPr>
          <p:spPr>
            <a:xfrm>
              <a:off x="8180983" y="3100078"/>
              <a:ext cx="1255063" cy="1100827"/>
            </a:xfrm>
            <a:custGeom>
              <a:avLst/>
              <a:gdLst/>
              <a:ahLst/>
              <a:cxnLst/>
              <a:rect l="l" t="t" r="r" b="b"/>
              <a:pathLst>
                <a:path w="23769" h="20848" extrusionOk="0">
                  <a:moveTo>
                    <a:pt x="11868" y="195"/>
                  </a:moveTo>
                  <a:cubicBezTo>
                    <a:pt x="15750" y="195"/>
                    <a:pt x="19471" y="2408"/>
                    <a:pt x="21200" y="6158"/>
                  </a:cubicBezTo>
                  <a:cubicBezTo>
                    <a:pt x="23540" y="11294"/>
                    <a:pt x="21286" y="17400"/>
                    <a:pt x="16150" y="19739"/>
                  </a:cubicBezTo>
                  <a:cubicBezTo>
                    <a:pt x="14764" y="20379"/>
                    <a:pt x="13309" y="20681"/>
                    <a:pt x="11877" y="20681"/>
                  </a:cubicBezTo>
                  <a:cubicBezTo>
                    <a:pt x="8004" y="20681"/>
                    <a:pt x="4298" y="18467"/>
                    <a:pt x="2569" y="14718"/>
                  </a:cubicBezTo>
                  <a:cubicBezTo>
                    <a:pt x="229" y="9582"/>
                    <a:pt x="2454" y="3476"/>
                    <a:pt x="7590" y="1136"/>
                  </a:cubicBezTo>
                  <a:cubicBezTo>
                    <a:pt x="8976" y="497"/>
                    <a:pt x="10433" y="195"/>
                    <a:pt x="11868" y="195"/>
                  </a:cubicBezTo>
                  <a:close/>
                  <a:moveTo>
                    <a:pt x="11846" y="0"/>
                  </a:moveTo>
                  <a:cubicBezTo>
                    <a:pt x="10387" y="0"/>
                    <a:pt x="8908" y="310"/>
                    <a:pt x="7505" y="965"/>
                  </a:cubicBezTo>
                  <a:cubicBezTo>
                    <a:pt x="2283" y="3390"/>
                    <a:pt x="1" y="9582"/>
                    <a:pt x="2397" y="14803"/>
                  </a:cubicBezTo>
                  <a:cubicBezTo>
                    <a:pt x="4167" y="18592"/>
                    <a:pt x="7942" y="20847"/>
                    <a:pt x="11882" y="20847"/>
                  </a:cubicBezTo>
                  <a:cubicBezTo>
                    <a:pt x="13342" y="20847"/>
                    <a:pt x="14824" y="20538"/>
                    <a:pt x="16236" y="19882"/>
                  </a:cubicBezTo>
                  <a:cubicBezTo>
                    <a:pt x="21428" y="17457"/>
                    <a:pt x="23768" y="11265"/>
                    <a:pt x="21343" y="6044"/>
                  </a:cubicBezTo>
                  <a:cubicBezTo>
                    <a:pt x="19573" y="2255"/>
                    <a:pt x="15783" y="0"/>
                    <a:pt x="11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9"/>
            <p:cNvSpPr/>
            <p:nvPr/>
          </p:nvSpPr>
          <p:spPr>
            <a:xfrm>
              <a:off x="8293982" y="3863616"/>
              <a:ext cx="750324" cy="352879"/>
            </a:xfrm>
            <a:custGeom>
              <a:avLst/>
              <a:gdLst/>
              <a:ahLst/>
              <a:cxnLst/>
              <a:rect l="l" t="t" r="r" b="b"/>
              <a:pathLst>
                <a:path w="14210" h="6683" extrusionOk="0">
                  <a:moveTo>
                    <a:pt x="971" y="1"/>
                  </a:moveTo>
                  <a:lnTo>
                    <a:pt x="1" y="429"/>
                  </a:lnTo>
                  <a:cubicBezTo>
                    <a:pt x="1830" y="4358"/>
                    <a:pt x="5690" y="6682"/>
                    <a:pt x="9725" y="6682"/>
                  </a:cubicBezTo>
                  <a:cubicBezTo>
                    <a:pt x="11228" y="6682"/>
                    <a:pt x="12754" y="6360"/>
                    <a:pt x="14210" y="5679"/>
                  </a:cubicBezTo>
                  <a:lnTo>
                    <a:pt x="13782" y="4709"/>
                  </a:lnTo>
                  <a:cubicBezTo>
                    <a:pt x="12470" y="5322"/>
                    <a:pt x="11092" y="5612"/>
                    <a:pt x="9734" y="5612"/>
                  </a:cubicBezTo>
                  <a:cubicBezTo>
                    <a:pt x="6098" y="5612"/>
                    <a:pt x="2612" y="3532"/>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9"/>
            <p:cNvSpPr/>
            <p:nvPr/>
          </p:nvSpPr>
          <p:spPr>
            <a:xfrm>
              <a:off x="8125275" y="2967225"/>
              <a:ext cx="1366476" cy="1366476"/>
            </a:xfrm>
            <a:custGeom>
              <a:avLst/>
              <a:gdLst/>
              <a:ahLst/>
              <a:cxnLst/>
              <a:rect l="l" t="t" r="r" b="b"/>
              <a:pathLst>
                <a:path w="25879" h="25879" extrusionOk="0">
                  <a:moveTo>
                    <a:pt x="12725" y="0"/>
                  </a:moveTo>
                  <a:lnTo>
                    <a:pt x="12725" y="542"/>
                  </a:lnTo>
                  <a:lnTo>
                    <a:pt x="12897" y="542"/>
                  </a:lnTo>
                  <a:lnTo>
                    <a:pt x="12897" y="0"/>
                  </a:lnTo>
                  <a:close/>
                  <a:moveTo>
                    <a:pt x="13610" y="0"/>
                  </a:moveTo>
                  <a:lnTo>
                    <a:pt x="13581" y="542"/>
                  </a:lnTo>
                  <a:lnTo>
                    <a:pt x="13753" y="542"/>
                  </a:lnTo>
                  <a:lnTo>
                    <a:pt x="13781" y="0"/>
                  </a:lnTo>
                  <a:close/>
                  <a:moveTo>
                    <a:pt x="11841" y="57"/>
                  </a:moveTo>
                  <a:lnTo>
                    <a:pt x="11869" y="571"/>
                  </a:lnTo>
                  <a:lnTo>
                    <a:pt x="12041" y="571"/>
                  </a:lnTo>
                  <a:lnTo>
                    <a:pt x="12012" y="57"/>
                  </a:lnTo>
                  <a:close/>
                  <a:moveTo>
                    <a:pt x="11128" y="114"/>
                  </a:moveTo>
                  <a:cubicBezTo>
                    <a:pt x="11042" y="114"/>
                    <a:pt x="11013" y="143"/>
                    <a:pt x="10928" y="143"/>
                  </a:cubicBezTo>
                  <a:lnTo>
                    <a:pt x="11013" y="685"/>
                  </a:lnTo>
                  <a:cubicBezTo>
                    <a:pt x="11071" y="657"/>
                    <a:pt x="11128" y="657"/>
                    <a:pt x="11185" y="657"/>
                  </a:cubicBezTo>
                  <a:lnTo>
                    <a:pt x="11128" y="114"/>
                  </a:lnTo>
                  <a:close/>
                  <a:moveTo>
                    <a:pt x="14494" y="114"/>
                  </a:moveTo>
                  <a:lnTo>
                    <a:pt x="14437" y="657"/>
                  </a:lnTo>
                  <a:cubicBezTo>
                    <a:pt x="14494" y="685"/>
                    <a:pt x="14523" y="685"/>
                    <a:pt x="14609" y="685"/>
                  </a:cubicBezTo>
                  <a:lnTo>
                    <a:pt x="14694" y="143"/>
                  </a:lnTo>
                  <a:cubicBezTo>
                    <a:pt x="14609" y="114"/>
                    <a:pt x="14580" y="114"/>
                    <a:pt x="14494" y="114"/>
                  </a:cubicBezTo>
                  <a:close/>
                  <a:moveTo>
                    <a:pt x="15407" y="257"/>
                  </a:moveTo>
                  <a:lnTo>
                    <a:pt x="15293" y="771"/>
                  </a:lnTo>
                  <a:cubicBezTo>
                    <a:pt x="15350" y="771"/>
                    <a:pt x="15407" y="799"/>
                    <a:pt x="15464" y="799"/>
                  </a:cubicBezTo>
                  <a:lnTo>
                    <a:pt x="15579" y="286"/>
                  </a:lnTo>
                  <a:cubicBezTo>
                    <a:pt x="15493" y="286"/>
                    <a:pt x="15464" y="257"/>
                    <a:pt x="15407" y="257"/>
                  </a:cubicBezTo>
                  <a:close/>
                  <a:moveTo>
                    <a:pt x="10215" y="286"/>
                  </a:moveTo>
                  <a:cubicBezTo>
                    <a:pt x="10158" y="286"/>
                    <a:pt x="10129" y="343"/>
                    <a:pt x="10043" y="343"/>
                  </a:cubicBezTo>
                  <a:lnTo>
                    <a:pt x="10158" y="828"/>
                  </a:lnTo>
                  <a:cubicBezTo>
                    <a:pt x="10215" y="828"/>
                    <a:pt x="10243" y="799"/>
                    <a:pt x="10329" y="799"/>
                  </a:cubicBezTo>
                  <a:lnTo>
                    <a:pt x="10215" y="286"/>
                  </a:lnTo>
                  <a:close/>
                  <a:moveTo>
                    <a:pt x="16263" y="428"/>
                  </a:moveTo>
                  <a:lnTo>
                    <a:pt x="16121" y="942"/>
                  </a:lnTo>
                  <a:cubicBezTo>
                    <a:pt x="16178" y="942"/>
                    <a:pt x="16206" y="970"/>
                    <a:pt x="16292" y="970"/>
                  </a:cubicBezTo>
                  <a:lnTo>
                    <a:pt x="16435" y="485"/>
                  </a:lnTo>
                  <a:cubicBezTo>
                    <a:pt x="16349" y="485"/>
                    <a:pt x="16320" y="428"/>
                    <a:pt x="16263" y="428"/>
                  </a:cubicBezTo>
                  <a:close/>
                  <a:moveTo>
                    <a:pt x="9359" y="514"/>
                  </a:moveTo>
                  <a:cubicBezTo>
                    <a:pt x="9302" y="514"/>
                    <a:pt x="9273" y="542"/>
                    <a:pt x="9187" y="542"/>
                  </a:cubicBezTo>
                  <a:lnTo>
                    <a:pt x="9330" y="1056"/>
                  </a:lnTo>
                  <a:cubicBezTo>
                    <a:pt x="9416" y="1056"/>
                    <a:pt x="9444" y="999"/>
                    <a:pt x="9501" y="999"/>
                  </a:cubicBezTo>
                  <a:lnTo>
                    <a:pt x="9359" y="514"/>
                  </a:lnTo>
                  <a:close/>
                  <a:moveTo>
                    <a:pt x="17119" y="714"/>
                  </a:moveTo>
                  <a:lnTo>
                    <a:pt x="16920" y="1227"/>
                  </a:lnTo>
                  <a:cubicBezTo>
                    <a:pt x="17005" y="1256"/>
                    <a:pt x="17034" y="1256"/>
                    <a:pt x="17119" y="1284"/>
                  </a:cubicBezTo>
                  <a:lnTo>
                    <a:pt x="17291" y="799"/>
                  </a:lnTo>
                  <a:cubicBezTo>
                    <a:pt x="17205" y="771"/>
                    <a:pt x="17176" y="771"/>
                    <a:pt x="17119" y="714"/>
                  </a:cubicBezTo>
                  <a:close/>
                  <a:moveTo>
                    <a:pt x="8503" y="771"/>
                  </a:moveTo>
                  <a:cubicBezTo>
                    <a:pt x="8446" y="799"/>
                    <a:pt x="8417" y="799"/>
                    <a:pt x="8331" y="828"/>
                  </a:cubicBezTo>
                  <a:lnTo>
                    <a:pt x="8503" y="1341"/>
                  </a:lnTo>
                  <a:cubicBezTo>
                    <a:pt x="8588" y="1284"/>
                    <a:pt x="8617" y="1284"/>
                    <a:pt x="8702" y="1256"/>
                  </a:cubicBezTo>
                  <a:lnTo>
                    <a:pt x="8503" y="771"/>
                  </a:lnTo>
                  <a:close/>
                  <a:moveTo>
                    <a:pt x="17975" y="1056"/>
                  </a:moveTo>
                  <a:lnTo>
                    <a:pt x="17776" y="1541"/>
                  </a:lnTo>
                  <a:cubicBezTo>
                    <a:pt x="17833" y="1570"/>
                    <a:pt x="17890" y="1570"/>
                    <a:pt x="17918" y="1627"/>
                  </a:cubicBezTo>
                  <a:lnTo>
                    <a:pt x="18147" y="1113"/>
                  </a:lnTo>
                  <a:cubicBezTo>
                    <a:pt x="18061" y="1085"/>
                    <a:pt x="18032" y="1085"/>
                    <a:pt x="17975" y="1056"/>
                  </a:cubicBezTo>
                  <a:close/>
                  <a:moveTo>
                    <a:pt x="7704" y="1113"/>
                  </a:moveTo>
                  <a:cubicBezTo>
                    <a:pt x="7618" y="1142"/>
                    <a:pt x="7590" y="1142"/>
                    <a:pt x="7504" y="1199"/>
                  </a:cubicBezTo>
                  <a:lnTo>
                    <a:pt x="7761" y="1655"/>
                  </a:lnTo>
                  <a:cubicBezTo>
                    <a:pt x="7789" y="1627"/>
                    <a:pt x="7875" y="1627"/>
                    <a:pt x="7903" y="1570"/>
                  </a:cubicBezTo>
                  <a:lnTo>
                    <a:pt x="7704" y="1113"/>
                  </a:lnTo>
                  <a:close/>
                  <a:moveTo>
                    <a:pt x="7076" y="1398"/>
                  </a:moveTo>
                  <a:cubicBezTo>
                    <a:pt x="7019" y="1427"/>
                    <a:pt x="6990" y="1484"/>
                    <a:pt x="6933" y="1484"/>
                  </a:cubicBezTo>
                  <a:lnTo>
                    <a:pt x="7190" y="1940"/>
                  </a:lnTo>
                  <a:cubicBezTo>
                    <a:pt x="7219" y="1912"/>
                    <a:pt x="7304" y="1912"/>
                    <a:pt x="7333" y="1855"/>
                  </a:cubicBezTo>
                  <a:lnTo>
                    <a:pt x="7076" y="1398"/>
                  </a:lnTo>
                  <a:close/>
                  <a:moveTo>
                    <a:pt x="18774" y="1398"/>
                  </a:moveTo>
                  <a:lnTo>
                    <a:pt x="18546" y="1855"/>
                  </a:lnTo>
                  <a:cubicBezTo>
                    <a:pt x="18575" y="1912"/>
                    <a:pt x="18632" y="1912"/>
                    <a:pt x="18660" y="1940"/>
                  </a:cubicBezTo>
                  <a:lnTo>
                    <a:pt x="18917" y="1484"/>
                  </a:lnTo>
                  <a:cubicBezTo>
                    <a:pt x="18888" y="1484"/>
                    <a:pt x="18831" y="1427"/>
                    <a:pt x="18774" y="1398"/>
                  </a:cubicBezTo>
                  <a:close/>
                  <a:moveTo>
                    <a:pt x="6306" y="1826"/>
                  </a:moveTo>
                  <a:cubicBezTo>
                    <a:pt x="6220" y="1855"/>
                    <a:pt x="6192" y="1912"/>
                    <a:pt x="6163" y="1912"/>
                  </a:cubicBezTo>
                  <a:lnTo>
                    <a:pt x="6448" y="2368"/>
                  </a:lnTo>
                  <a:cubicBezTo>
                    <a:pt x="6477" y="2368"/>
                    <a:pt x="6534" y="2340"/>
                    <a:pt x="6591" y="2283"/>
                  </a:cubicBezTo>
                  <a:lnTo>
                    <a:pt x="6306" y="1826"/>
                  </a:lnTo>
                  <a:close/>
                  <a:moveTo>
                    <a:pt x="19573" y="1826"/>
                  </a:moveTo>
                  <a:lnTo>
                    <a:pt x="19288" y="2311"/>
                  </a:lnTo>
                  <a:cubicBezTo>
                    <a:pt x="19316" y="2311"/>
                    <a:pt x="19402" y="2368"/>
                    <a:pt x="19430" y="2397"/>
                  </a:cubicBezTo>
                  <a:lnTo>
                    <a:pt x="19716" y="1940"/>
                  </a:lnTo>
                  <a:cubicBezTo>
                    <a:pt x="19687" y="1912"/>
                    <a:pt x="19602" y="1855"/>
                    <a:pt x="19573" y="1826"/>
                  </a:cubicBezTo>
                  <a:close/>
                  <a:moveTo>
                    <a:pt x="5564" y="2340"/>
                  </a:moveTo>
                  <a:cubicBezTo>
                    <a:pt x="5478" y="2368"/>
                    <a:pt x="5450" y="2397"/>
                    <a:pt x="5364" y="2426"/>
                  </a:cubicBezTo>
                  <a:lnTo>
                    <a:pt x="5706" y="2854"/>
                  </a:lnTo>
                  <a:cubicBezTo>
                    <a:pt x="5735" y="2825"/>
                    <a:pt x="5792" y="2796"/>
                    <a:pt x="5821" y="2768"/>
                  </a:cubicBezTo>
                  <a:lnTo>
                    <a:pt x="5564" y="2340"/>
                  </a:lnTo>
                  <a:close/>
                  <a:moveTo>
                    <a:pt x="20315" y="2340"/>
                  </a:moveTo>
                  <a:lnTo>
                    <a:pt x="20001" y="2768"/>
                  </a:lnTo>
                  <a:cubicBezTo>
                    <a:pt x="20030" y="2796"/>
                    <a:pt x="20115" y="2825"/>
                    <a:pt x="20144" y="2854"/>
                  </a:cubicBezTo>
                  <a:lnTo>
                    <a:pt x="20458" y="2426"/>
                  </a:lnTo>
                  <a:cubicBezTo>
                    <a:pt x="20429" y="2397"/>
                    <a:pt x="20343" y="2368"/>
                    <a:pt x="20315" y="2340"/>
                  </a:cubicBezTo>
                  <a:close/>
                  <a:moveTo>
                    <a:pt x="21028" y="2854"/>
                  </a:moveTo>
                  <a:lnTo>
                    <a:pt x="20714" y="3253"/>
                  </a:lnTo>
                  <a:cubicBezTo>
                    <a:pt x="20771" y="3281"/>
                    <a:pt x="20829" y="3310"/>
                    <a:pt x="20857" y="3367"/>
                  </a:cubicBezTo>
                  <a:lnTo>
                    <a:pt x="21171" y="2968"/>
                  </a:lnTo>
                  <a:cubicBezTo>
                    <a:pt x="21142" y="2939"/>
                    <a:pt x="21057" y="2911"/>
                    <a:pt x="21028" y="2854"/>
                  </a:cubicBezTo>
                  <a:close/>
                  <a:moveTo>
                    <a:pt x="4851" y="2854"/>
                  </a:moveTo>
                  <a:cubicBezTo>
                    <a:pt x="4765" y="2911"/>
                    <a:pt x="4736" y="2939"/>
                    <a:pt x="4708" y="2996"/>
                  </a:cubicBezTo>
                  <a:lnTo>
                    <a:pt x="5022" y="3396"/>
                  </a:lnTo>
                  <a:cubicBezTo>
                    <a:pt x="5079" y="3367"/>
                    <a:pt x="5107" y="3339"/>
                    <a:pt x="5164" y="3281"/>
                  </a:cubicBezTo>
                  <a:lnTo>
                    <a:pt x="4851" y="2854"/>
                  </a:lnTo>
                  <a:close/>
                  <a:moveTo>
                    <a:pt x="4166" y="3424"/>
                  </a:moveTo>
                  <a:cubicBezTo>
                    <a:pt x="4080" y="3481"/>
                    <a:pt x="4052" y="3538"/>
                    <a:pt x="4023" y="3538"/>
                  </a:cubicBezTo>
                  <a:lnTo>
                    <a:pt x="4365" y="3938"/>
                  </a:lnTo>
                  <a:cubicBezTo>
                    <a:pt x="4451" y="3909"/>
                    <a:pt x="4480" y="3852"/>
                    <a:pt x="4508" y="3824"/>
                  </a:cubicBezTo>
                  <a:lnTo>
                    <a:pt x="4166" y="3424"/>
                  </a:lnTo>
                  <a:close/>
                  <a:moveTo>
                    <a:pt x="21713" y="3424"/>
                  </a:moveTo>
                  <a:lnTo>
                    <a:pt x="21342" y="3824"/>
                  </a:lnTo>
                  <a:cubicBezTo>
                    <a:pt x="21428" y="3852"/>
                    <a:pt x="21456" y="3909"/>
                    <a:pt x="21485" y="3938"/>
                  </a:cubicBezTo>
                  <a:lnTo>
                    <a:pt x="21856" y="3538"/>
                  </a:lnTo>
                  <a:cubicBezTo>
                    <a:pt x="21770" y="3510"/>
                    <a:pt x="21742" y="3481"/>
                    <a:pt x="21713" y="3424"/>
                  </a:cubicBezTo>
                  <a:close/>
                  <a:moveTo>
                    <a:pt x="3509" y="4080"/>
                  </a:moveTo>
                  <a:cubicBezTo>
                    <a:pt x="3481" y="4109"/>
                    <a:pt x="3424" y="4137"/>
                    <a:pt x="3424" y="4223"/>
                  </a:cubicBezTo>
                  <a:lnTo>
                    <a:pt x="3795" y="4565"/>
                  </a:lnTo>
                  <a:cubicBezTo>
                    <a:pt x="3852" y="4508"/>
                    <a:pt x="3880" y="4480"/>
                    <a:pt x="3909" y="4423"/>
                  </a:cubicBezTo>
                  <a:lnTo>
                    <a:pt x="3509" y="4080"/>
                  </a:lnTo>
                  <a:close/>
                  <a:moveTo>
                    <a:pt x="22341" y="4080"/>
                  </a:moveTo>
                  <a:lnTo>
                    <a:pt x="21970" y="4423"/>
                  </a:lnTo>
                  <a:cubicBezTo>
                    <a:pt x="21998" y="4508"/>
                    <a:pt x="22027" y="4537"/>
                    <a:pt x="22055" y="4565"/>
                  </a:cubicBezTo>
                  <a:lnTo>
                    <a:pt x="22455" y="4223"/>
                  </a:lnTo>
                  <a:cubicBezTo>
                    <a:pt x="22426" y="4137"/>
                    <a:pt x="22398" y="4109"/>
                    <a:pt x="22341" y="4080"/>
                  </a:cubicBezTo>
                  <a:close/>
                  <a:moveTo>
                    <a:pt x="22911" y="4708"/>
                  </a:moveTo>
                  <a:lnTo>
                    <a:pt x="22483" y="5050"/>
                  </a:lnTo>
                  <a:cubicBezTo>
                    <a:pt x="22512" y="5079"/>
                    <a:pt x="22569" y="5136"/>
                    <a:pt x="22598" y="5193"/>
                  </a:cubicBezTo>
                  <a:lnTo>
                    <a:pt x="23026" y="4851"/>
                  </a:lnTo>
                  <a:cubicBezTo>
                    <a:pt x="22997" y="4822"/>
                    <a:pt x="22968" y="4765"/>
                    <a:pt x="22911" y="4708"/>
                  </a:cubicBezTo>
                  <a:close/>
                  <a:moveTo>
                    <a:pt x="2910" y="4765"/>
                  </a:moveTo>
                  <a:lnTo>
                    <a:pt x="2768" y="4908"/>
                  </a:lnTo>
                  <a:lnTo>
                    <a:pt x="3196" y="5222"/>
                  </a:lnTo>
                  <a:cubicBezTo>
                    <a:pt x="3224" y="5136"/>
                    <a:pt x="3281" y="5108"/>
                    <a:pt x="3310" y="5079"/>
                  </a:cubicBezTo>
                  <a:lnTo>
                    <a:pt x="2910" y="4765"/>
                  </a:lnTo>
                  <a:close/>
                  <a:moveTo>
                    <a:pt x="23482" y="5421"/>
                  </a:moveTo>
                  <a:lnTo>
                    <a:pt x="23054" y="5707"/>
                  </a:lnTo>
                  <a:cubicBezTo>
                    <a:pt x="23083" y="5764"/>
                    <a:pt x="23140" y="5821"/>
                    <a:pt x="23168" y="5849"/>
                  </a:cubicBezTo>
                  <a:lnTo>
                    <a:pt x="23596" y="5564"/>
                  </a:lnTo>
                  <a:cubicBezTo>
                    <a:pt x="23568" y="5536"/>
                    <a:pt x="23539" y="5478"/>
                    <a:pt x="23482" y="5421"/>
                  </a:cubicBezTo>
                  <a:close/>
                  <a:moveTo>
                    <a:pt x="2368" y="5478"/>
                  </a:moveTo>
                  <a:cubicBezTo>
                    <a:pt x="2340" y="5507"/>
                    <a:pt x="2311" y="5564"/>
                    <a:pt x="2283" y="5650"/>
                  </a:cubicBezTo>
                  <a:lnTo>
                    <a:pt x="2711" y="5935"/>
                  </a:lnTo>
                  <a:cubicBezTo>
                    <a:pt x="2739" y="5906"/>
                    <a:pt x="2768" y="5821"/>
                    <a:pt x="2796" y="5792"/>
                  </a:cubicBezTo>
                  <a:lnTo>
                    <a:pt x="2368" y="5478"/>
                  </a:lnTo>
                  <a:close/>
                  <a:moveTo>
                    <a:pt x="23967" y="6192"/>
                  </a:moveTo>
                  <a:lnTo>
                    <a:pt x="23539" y="6477"/>
                  </a:lnTo>
                  <a:cubicBezTo>
                    <a:pt x="23539" y="6506"/>
                    <a:pt x="23568" y="6563"/>
                    <a:pt x="23596" y="6620"/>
                  </a:cubicBezTo>
                  <a:lnTo>
                    <a:pt x="24053" y="6334"/>
                  </a:lnTo>
                  <a:cubicBezTo>
                    <a:pt x="24024" y="6277"/>
                    <a:pt x="23996" y="6220"/>
                    <a:pt x="23967" y="6192"/>
                  </a:cubicBezTo>
                  <a:close/>
                  <a:moveTo>
                    <a:pt x="1883" y="6220"/>
                  </a:moveTo>
                  <a:cubicBezTo>
                    <a:pt x="1855" y="6249"/>
                    <a:pt x="1855" y="6334"/>
                    <a:pt x="1798" y="6391"/>
                  </a:cubicBezTo>
                  <a:lnTo>
                    <a:pt x="2254" y="6648"/>
                  </a:lnTo>
                  <a:cubicBezTo>
                    <a:pt x="2254" y="6620"/>
                    <a:pt x="2311" y="6534"/>
                    <a:pt x="2340" y="6506"/>
                  </a:cubicBezTo>
                  <a:lnTo>
                    <a:pt x="1883" y="6220"/>
                  </a:lnTo>
                  <a:close/>
                  <a:moveTo>
                    <a:pt x="24424" y="6962"/>
                  </a:moveTo>
                  <a:lnTo>
                    <a:pt x="23967" y="7219"/>
                  </a:lnTo>
                  <a:cubicBezTo>
                    <a:pt x="23996" y="7247"/>
                    <a:pt x="23996" y="7333"/>
                    <a:pt x="24024" y="7362"/>
                  </a:cubicBezTo>
                  <a:lnTo>
                    <a:pt x="24481" y="7105"/>
                  </a:lnTo>
                  <a:cubicBezTo>
                    <a:pt x="24481" y="7076"/>
                    <a:pt x="24452" y="6991"/>
                    <a:pt x="24424" y="6962"/>
                  </a:cubicBezTo>
                  <a:close/>
                  <a:moveTo>
                    <a:pt x="1455" y="6991"/>
                  </a:moveTo>
                  <a:cubicBezTo>
                    <a:pt x="1427" y="7048"/>
                    <a:pt x="1427" y="7105"/>
                    <a:pt x="1370" y="7133"/>
                  </a:cubicBezTo>
                  <a:lnTo>
                    <a:pt x="1826" y="7390"/>
                  </a:lnTo>
                  <a:cubicBezTo>
                    <a:pt x="1883" y="7362"/>
                    <a:pt x="1883" y="7276"/>
                    <a:pt x="1912" y="7247"/>
                  </a:cubicBezTo>
                  <a:lnTo>
                    <a:pt x="1455" y="6991"/>
                  </a:lnTo>
                  <a:close/>
                  <a:moveTo>
                    <a:pt x="1056" y="7790"/>
                  </a:moveTo>
                  <a:cubicBezTo>
                    <a:pt x="1056" y="7847"/>
                    <a:pt x="1027" y="7904"/>
                    <a:pt x="999" y="7932"/>
                  </a:cubicBezTo>
                  <a:lnTo>
                    <a:pt x="1484" y="8132"/>
                  </a:lnTo>
                  <a:cubicBezTo>
                    <a:pt x="1512" y="8103"/>
                    <a:pt x="1512" y="8046"/>
                    <a:pt x="1569" y="7989"/>
                  </a:cubicBezTo>
                  <a:lnTo>
                    <a:pt x="1056" y="7790"/>
                  </a:lnTo>
                  <a:close/>
                  <a:moveTo>
                    <a:pt x="24823" y="7790"/>
                  </a:moveTo>
                  <a:lnTo>
                    <a:pt x="24309" y="7989"/>
                  </a:lnTo>
                  <a:cubicBezTo>
                    <a:pt x="24338" y="8046"/>
                    <a:pt x="24338" y="8103"/>
                    <a:pt x="24395" y="8189"/>
                  </a:cubicBezTo>
                  <a:lnTo>
                    <a:pt x="24880" y="7961"/>
                  </a:lnTo>
                  <a:cubicBezTo>
                    <a:pt x="24852" y="7904"/>
                    <a:pt x="24852" y="7847"/>
                    <a:pt x="24823" y="7790"/>
                  </a:cubicBezTo>
                  <a:close/>
                  <a:moveTo>
                    <a:pt x="25137" y="8617"/>
                  </a:moveTo>
                  <a:lnTo>
                    <a:pt x="24623" y="8788"/>
                  </a:lnTo>
                  <a:cubicBezTo>
                    <a:pt x="24623" y="8845"/>
                    <a:pt x="24680" y="8902"/>
                    <a:pt x="24709" y="8959"/>
                  </a:cubicBezTo>
                  <a:lnTo>
                    <a:pt x="25194" y="8788"/>
                  </a:lnTo>
                  <a:cubicBezTo>
                    <a:pt x="25165" y="8703"/>
                    <a:pt x="25165" y="8674"/>
                    <a:pt x="25137" y="8617"/>
                  </a:cubicBezTo>
                  <a:close/>
                  <a:moveTo>
                    <a:pt x="742" y="8646"/>
                  </a:moveTo>
                  <a:cubicBezTo>
                    <a:pt x="742" y="8674"/>
                    <a:pt x="713" y="8760"/>
                    <a:pt x="656" y="8817"/>
                  </a:cubicBezTo>
                  <a:lnTo>
                    <a:pt x="1170" y="8988"/>
                  </a:lnTo>
                  <a:cubicBezTo>
                    <a:pt x="1198" y="8931"/>
                    <a:pt x="1198" y="8902"/>
                    <a:pt x="1227" y="8817"/>
                  </a:cubicBezTo>
                  <a:lnTo>
                    <a:pt x="742" y="8646"/>
                  </a:lnTo>
                  <a:close/>
                  <a:moveTo>
                    <a:pt x="25394" y="9473"/>
                  </a:moveTo>
                  <a:lnTo>
                    <a:pt x="24880" y="9616"/>
                  </a:lnTo>
                  <a:cubicBezTo>
                    <a:pt x="24909" y="9673"/>
                    <a:pt x="24909" y="9701"/>
                    <a:pt x="24909" y="9787"/>
                  </a:cubicBezTo>
                  <a:lnTo>
                    <a:pt x="25422" y="9644"/>
                  </a:lnTo>
                  <a:cubicBezTo>
                    <a:pt x="25422" y="9559"/>
                    <a:pt x="25394" y="9530"/>
                    <a:pt x="25394" y="9473"/>
                  </a:cubicBezTo>
                  <a:close/>
                  <a:moveTo>
                    <a:pt x="485" y="9501"/>
                  </a:moveTo>
                  <a:cubicBezTo>
                    <a:pt x="457" y="9530"/>
                    <a:pt x="457" y="9616"/>
                    <a:pt x="457" y="9673"/>
                  </a:cubicBezTo>
                  <a:lnTo>
                    <a:pt x="942" y="9815"/>
                  </a:lnTo>
                  <a:cubicBezTo>
                    <a:pt x="942" y="9758"/>
                    <a:pt x="999" y="9701"/>
                    <a:pt x="999" y="9644"/>
                  </a:cubicBezTo>
                  <a:lnTo>
                    <a:pt x="485" y="9501"/>
                  </a:lnTo>
                  <a:close/>
                  <a:moveTo>
                    <a:pt x="285" y="10357"/>
                  </a:moveTo>
                  <a:cubicBezTo>
                    <a:pt x="228" y="10415"/>
                    <a:pt x="228" y="10443"/>
                    <a:pt x="200" y="10529"/>
                  </a:cubicBezTo>
                  <a:lnTo>
                    <a:pt x="742" y="10643"/>
                  </a:lnTo>
                  <a:cubicBezTo>
                    <a:pt x="742" y="10557"/>
                    <a:pt x="770" y="10529"/>
                    <a:pt x="770" y="10443"/>
                  </a:cubicBezTo>
                  <a:lnTo>
                    <a:pt x="285" y="10357"/>
                  </a:lnTo>
                  <a:close/>
                  <a:moveTo>
                    <a:pt x="25593" y="10357"/>
                  </a:moveTo>
                  <a:lnTo>
                    <a:pt x="25108" y="10443"/>
                  </a:lnTo>
                  <a:lnTo>
                    <a:pt x="25108" y="10643"/>
                  </a:lnTo>
                  <a:lnTo>
                    <a:pt x="25622" y="10529"/>
                  </a:lnTo>
                  <a:cubicBezTo>
                    <a:pt x="25622" y="10443"/>
                    <a:pt x="25593" y="10415"/>
                    <a:pt x="25593" y="10357"/>
                  </a:cubicBezTo>
                  <a:close/>
                  <a:moveTo>
                    <a:pt x="25765" y="11213"/>
                  </a:moveTo>
                  <a:lnTo>
                    <a:pt x="25251" y="11270"/>
                  </a:lnTo>
                  <a:cubicBezTo>
                    <a:pt x="25251" y="11356"/>
                    <a:pt x="25251" y="11385"/>
                    <a:pt x="25280" y="11470"/>
                  </a:cubicBezTo>
                  <a:lnTo>
                    <a:pt x="25822" y="11385"/>
                  </a:lnTo>
                  <a:cubicBezTo>
                    <a:pt x="25765" y="11328"/>
                    <a:pt x="25765" y="11270"/>
                    <a:pt x="25765" y="11213"/>
                  </a:cubicBezTo>
                  <a:close/>
                  <a:moveTo>
                    <a:pt x="86" y="11242"/>
                  </a:moveTo>
                  <a:cubicBezTo>
                    <a:pt x="86" y="11328"/>
                    <a:pt x="86" y="11356"/>
                    <a:pt x="57" y="11413"/>
                  </a:cubicBezTo>
                  <a:lnTo>
                    <a:pt x="599" y="11499"/>
                  </a:lnTo>
                  <a:cubicBezTo>
                    <a:pt x="628" y="11413"/>
                    <a:pt x="628" y="11385"/>
                    <a:pt x="628" y="11328"/>
                  </a:cubicBezTo>
                  <a:lnTo>
                    <a:pt x="86" y="11242"/>
                  </a:lnTo>
                  <a:close/>
                  <a:moveTo>
                    <a:pt x="25850" y="12098"/>
                  </a:moveTo>
                  <a:lnTo>
                    <a:pt x="25308" y="12126"/>
                  </a:lnTo>
                  <a:lnTo>
                    <a:pt x="25308" y="12326"/>
                  </a:lnTo>
                  <a:lnTo>
                    <a:pt x="25850" y="12269"/>
                  </a:lnTo>
                  <a:lnTo>
                    <a:pt x="25850" y="12098"/>
                  </a:lnTo>
                  <a:close/>
                  <a:moveTo>
                    <a:pt x="29" y="12126"/>
                  </a:moveTo>
                  <a:lnTo>
                    <a:pt x="29" y="12326"/>
                  </a:lnTo>
                  <a:lnTo>
                    <a:pt x="571" y="12355"/>
                  </a:lnTo>
                  <a:lnTo>
                    <a:pt x="571" y="12155"/>
                  </a:lnTo>
                  <a:lnTo>
                    <a:pt x="29" y="12126"/>
                  </a:lnTo>
                  <a:close/>
                  <a:moveTo>
                    <a:pt x="25337" y="12982"/>
                  </a:moveTo>
                  <a:lnTo>
                    <a:pt x="25337" y="13182"/>
                  </a:lnTo>
                  <a:lnTo>
                    <a:pt x="25879" y="13182"/>
                  </a:lnTo>
                  <a:lnTo>
                    <a:pt x="25879" y="12982"/>
                  </a:lnTo>
                  <a:close/>
                  <a:moveTo>
                    <a:pt x="0" y="13039"/>
                  </a:moveTo>
                  <a:lnTo>
                    <a:pt x="0" y="13211"/>
                  </a:lnTo>
                  <a:lnTo>
                    <a:pt x="514" y="13211"/>
                  </a:lnTo>
                  <a:lnTo>
                    <a:pt x="514" y="13039"/>
                  </a:lnTo>
                  <a:close/>
                  <a:moveTo>
                    <a:pt x="571" y="13895"/>
                  </a:moveTo>
                  <a:lnTo>
                    <a:pt x="29" y="13924"/>
                  </a:lnTo>
                  <a:lnTo>
                    <a:pt x="29" y="14095"/>
                  </a:lnTo>
                  <a:lnTo>
                    <a:pt x="571" y="14067"/>
                  </a:lnTo>
                  <a:lnTo>
                    <a:pt x="571" y="13895"/>
                  </a:lnTo>
                  <a:close/>
                  <a:moveTo>
                    <a:pt x="25308" y="13895"/>
                  </a:moveTo>
                  <a:lnTo>
                    <a:pt x="25308" y="14067"/>
                  </a:lnTo>
                  <a:lnTo>
                    <a:pt x="25850" y="14095"/>
                  </a:lnTo>
                  <a:lnTo>
                    <a:pt x="25850" y="13924"/>
                  </a:lnTo>
                  <a:lnTo>
                    <a:pt x="25308" y="13895"/>
                  </a:lnTo>
                  <a:close/>
                  <a:moveTo>
                    <a:pt x="656" y="14723"/>
                  </a:moveTo>
                  <a:lnTo>
                    <a:pt x="143" y="14808"/>
                  </a:lnTo>
                  <a:cubicBezTo>
                    <a:pt x="143" y="14894"/>
                    <a:pt x="143" y="14923"/>
                    <a:pt x="171" y="14980"/>
                  </a:cubicBezTo>
                  <a:lnTo>
                    <a:pt x="713" y="14923"/>
                  </a:lnTo>
                  <a:cubicBezTo>
                    <a:pt x="656" y="14837"/>
                    <a:pt x="656" y="14808"/>
                    <a:pt x="656" y="14723"/>
                  </a:cubicBezTo>
                  <a:close/>
                  <a:moveTo>
                    <a:pt x="25194" y="14723"/>
                  </a:moveTo>
                  <a:cubicBezTo>
                    <a:pt x="25194" y="14780"/>
                    <a:pt x="25194" y="14837"/>
                    <a:pt x="25165" y="14923"/>
                  </a:cubicBezTo>
                  <a:lnTo>
                    <a:pt x="25708" y="14980"/>
                  </a:lnTo>
                  <a:cubicBezTo>
                    <a:pt x="25736" y="14923"/>
                    <a:pt x="25736" y="14894"/>
                    <a:pt x="25736" y="14808"/>
                  </a:cubicBezTo>
                  <a:lnTo>
                    <a:pt x="25194" y="14723"/>
                  </a:lnTo>
                  <a:close/>
                  <a:moveTo>
                    <a:pt x="25051" y="15550"/>
                  </a:moveTo>
                  <a:cubicBezTo>
                    <a:pt x="25051" y="15636"/>
                    <a:pt x="25023" y="15664"/>
                    <a:pt x="25023" y="15750"/>
                  </a:cubicBezTo>
                  <a:lnTo>
                    <a:pt x="25536" y="15836"/>
                  </a:lnTo>
                  <a:cubicBezTo>
                    <a:pt x="25536" y="15779"/>
                    <a:pt x="25565" y="15750"/>
                    <a:pt x="25565" y="15664"/>
                  </a:cubicBezTo>
                  <a:lnTo>
                    <a:pt x="25051" y="15550"/>
                  </a:lnTo>
                  <a:close/>
                  <a:moveTo>
                    <a:pt x="770" y="15607"/>
                  </a:moveTo>
                  <a:lnTo>
                    <a:pt x="285" y="15693"/>
                  </a:lnTo>
                  <a:cubicBezTo>
                    <a:pt x="314" y="15779"/>
                    <a:pt x="314" y="15807"/>
                    <a:pt x="314" y="15893"/>
                  </a:cubicBezTo>
                  <a:lnTo>
                    <a:pt x="799" y="15779"/>
                  </a:lnTo>
                  <a:cubicBezTo>
                    <a:pt x="799" y="15693"/>
                    <a:pt x="770" y="15664"/>
                    <a:pt x="770" y="15607"/>
                  </a:cubicBezTo>
                  <a:close/>
                  <a:moveTo>
                    <a:pt x="1027" y="16406"/>
                  </a:moveTo>
                  <a:lnTo>
                    <a:pt x="514" y="16549"/>
                  </a:lnTo>
                  <a:cubicBezTo>
                    <a:pt x="514" y="16635"/>
                    <a:pt x="571" y="16663"/>
                    <a:pt x="571" y="16749"/>
                  </a:cubicBezTo>
                  <a:lnTo>
                    <a:pt x="1056" y="16606"/>
                  </a:lnTo>
                  <a:cubicBezTo>
                    <a:pt x="1056" y="16520"/>
                    <a:pt x="1027" y="16492"/>
                    <a:pt x="1027" y="16406"/>
                  </a:cubicBezTo>
                  <a:close/>
                  <a:moveTo>
                    <a:pt x="24852" y="16406"/>
                  </a:moveTo>
                  <a:cubicBezTo>
                    <a:pt x="24852" y="16463"/>
                    <a:pt x="24823" y="16520"/>
                    <a:pt x="24823" y="16606"/>
                  </a:cubicBezTo>
                  <a:lnTo>
                    <a:pt x="25308" y="16749"/>
                  </a:lnTo>
                  <a:cubicBezTo>
                    <a:pt x="25308" y="16663"/>
                    <a:pt x="25337" y="16635"/>
                    <a:pt x="25337" y="16549"/>
                  </a:cubicBezTo>
                  <a:lnTo>
                    <a:pt x="24852" y="16406"/>
                  </a:lnTo>
                  <a:close/>
                  <a:moveTo>
                    <a:pt x="1313" y="17234"/>
                  </a:moveTo>
                  <a:lnTo>
                    <a:pt x="799" y="17405"/>
                  </a:lnTo>
                  <a:cubicBezTo>
                    <a:pt x="799" y="17491"/>
                    <a:pt x="856" y="17519"/>
                    <a:pt x="885" y="17548"/>
                  </a:cubicBezTo>
                  <a:lnTo>
                    <a:pt x="1370" y="17376"/>
                  </a:lnTo>
                  <a:cubicBezTo>
                    <a:pt x="1341" y="17348"/>
                    <a:pt x="1341" y="17262"/>
                    <a:pt x="1313" y="17234"/>
                  </a:cubicBezTo>
                  <a:close/>
                  <a:moveTo>
                    <a:pt x="24566" y="17205"/>
                  </a:moveTo>
                  <a:cubicBezTo>
                    <a:pt x="24566" y="17262"/>
                    <a:pt x="24538" y="17319"/>
                    <a:pt x="24538" y="17376"/>
                  </a:cubicBezTo>
                  <a:lnTo>
                    <a:pt x="24994" y="17548"/>
                  </a:lnTo>
                  <a:cubicBezTo>
                    <a:pt x="25023" y="17491"/>
                    <a:pt x="25023" y="17462"/>
                    <a:pt x="25051" y="17376"/>
                  </a:cubicBezTo>
                  <a:lnTo>
                    <a:pt x="24566" y="17205"/>
                  </a:lnTo>
                  <a:close/>
                  <a:moveTo>
                    <a:pt x="1598" y="18033"/>
                  </a:moveTo>
                  <a:lnTo>
                    <a:pt x="1141" y="18232"/>
                  </a:lnTo>
                  <a:lnTo>
                    <a:pt x="1198" y="18375"/>
                  </a:lnTo>
                  <a:lnTo>
                    <a:pt x="1655" y="18175"/>
                  </a:lnTo>
                  <a:lnTo>
                    <a:pt x="1598" y="18033"/>
                  </a:lnTo>
                  <a:close/>
                  <a:moveTo>
                    <a:pt x="24252" y="18033"/>
                  </a:moveTo>
                  <a:cubicBezTo>
                    <a:pt x="24252" y="18061"/>
                    <a:pt x="24195" y="18118"/>
                    <a:pt x="24167" y="18204"/>
                  </a:cubicBezTo>
                  <a:lnTo>
                    <a:pt x="24623" y="18404"/>
                  </a:lnTo>
                  <a:cubicBezTo>
                    <a:pt x="24680" y="18346"/>
                    <a:pt x="24680" y="18318"/>
                    <a:pt x="24709" y="18232"/>
                  </a:cubicBezTo>
                  <a:lnTo>
                    <a:pt x="24252" y="18033"/>
                  </a:lnTo>
                  <a:close/>
                  <a:moveTo>
                    <a:pt x="23881" y="18774"/>
                  </a:moveTo>
                  <a:cubicBezTo>
                    <a:pt x="23853" y="18832"/>
                    <a:pt x="23824" y="18889"/>
                    <a:pt x="23824" y="18917"/>
                  </a:cubicBezTo>
                  <a:lnTo>
                    <a:pt x="24281" y="19174"/>
                  </a:lnTo>
                  <a:cubicBezTo>
                    <a:pt x="24281" y="19117"/>
                    <a:pt x="24309" y="19060"/>
                    <a:pt x="24338" y="19031"/>
                  </a:cubicBezTo>
                  <a:lnTo>
                    <a:pt x="23881" y="18774"/>
                  </a:lnTo>
                  <a:close/>
                  <a:moveTo>
                    <a:pt x="1997" y="18803"/>
                  </a:moveTo>
                  <a:lnTo>
                    <a:pt x="1512" y="19060"/>
                  </a:lnTo>
                  <a:cubicBezTo>
                    <a:pt x="1512" y="19088"/>
                    <a:pt x="1569" y="19174"/>
                    <a:pt x="1598" y="19202"/>
                  </a:cubicBezTo>
                  <a:lnTo>
                    <a:pt x="2054" y="18946"/>
                  </a:lnTo>
                  <a:cubicBezTo>
                    <a:pt x="2054" y="18917"/>
                    <a:pt x="2026" y="18832"/>
                    <a:pt x="1997" y="18803"/>
                  </a:cubicBezTo>
                  <a:close/>
                  <a:moveTo>
                    <a:pt x="23454" y="19516"/>
                  </a:moveTo>
                  <a:cubicBezTo>
                    <a:pt x="23425" y="19602"/>
                    <a:pt x="23396" y="19630"/>
                    <a:pt x="23396" y="19659"/>
                  </a:cubicBezTo>
                  <a:lnTo>
                    <a:pt x="23824" y="19944"/>
                  </a:lnTo>
                  <a:cubicBezTo>
                    <a:pt x="23853" y="19916"/>
                    <a:pt x="23881" y="19830"/>
                    <a:pt x="23910" y="19802"/>
                  </a:cubicBezTo>
                  <a:lnTo>
                    <a:pt x="23454" y="19516"/>
                  </a:lnTo>
                  <a:close/>
                  <a:moveTo>
                    <a:pt x="2425" y="19545"/>
                  </a:moveTo>
                  <a:lnTo>
                    <a:pt x="1997" y="19830"/>
                  </a:lnTo>
                  <a:cubicBezTo>
                    <a:pt x="2026" y="19887"/>
                    <a:pt x="2054" y="19944"/>
                    <a:pt x="2083" y="19973"/>
                  </a:cubicBezTo>
                  <a:lnTo>
                    <a:pt x="2511" y="19687"/>
                  </a:lnTo>
                  <a:cubicBezTo>
                    <a:pt x="2482" y="19659"/>
                    <a:pt x="2454" y="19573"/>
                    <a:pt x="2425" y="19545"/>
                  </a:cubicBezTo>
                  <a:close/>
                  <a:moveTo>
                    <a:pt x="22968" y="20230"/>
                  </a:moveTo>
                  <a:cubicBezTo>
                    <a:pt x="22911" y="20315"/>
                    <a:pt x="22883" y="20344"/>
                    <a:pt x="22854" y="20372"/>
                  </a:cubicBezTo>
                  <a:lnTo>
                    <a:pt x="23282" y="20686"/>
                  </a:lnTo>
                  <a:cubicBezTo>
                    <a:pt x="23311" y="20658"/>
                    <a:pt x="23339" y="20601"/>
                    <a:pt x="23396" y="20543"/>
                  </a:cubicBezTo>
                  <a:lnTo>
                    <a:pt x="22968" y="20230"/>
                  </a:lnTo>
                  <a:close/>
                  <a:moveTo>
                    <a:pt x="2910" y="20258"/>
                  </a:moveTo>
                  <a:lnTo>
                    <a:pt x="2482" y="20601"/>
                  </a:lnTo>
                  <a:cubicBezTo>
                    <a:pt x="2511" y="20629"/>
                    <a:pt x="2539" y="20686"/>
                    <a:pt x="2596" y="20743"/>
                  </a:cubicBezTo>
                  <a:lnTo>
                    <a:pt x="3024" y="20401"/>
                  </a:lnTo>
                  <a:cubicBezTo>
                    <a:pt x="2996" y="20372"/>
                    <a:pt x="2939" y="20287"/>
                    <a:pt x="2910" y="20258"/>
                  </a:cubicBezTo>
                  <a:close/>
                  <a:moveTo>
                    <a:pt x="22455" y="20914"/>
                  </a:moveTo>
                  <a:cubicBezTo>
                    <a:pt x="22426" y="20943"/>
                    <a:pt x="22398" y="21028"/>
                    <a:pt x="22341" y="21028"/>
                  </a:cubicBezTo>
                  <a:lnTo>
                    <a:pt x="22740" y="21371"/>
                  </a:lnTo>
                  <a:cubicBezTo>
                    <a:pt x="22769" y="21342"/>
                    <a:pt x="22826" y="21257"/>
                    <a:pt x="22854" y="21228"/>
                  </a:cubicBezTo>
                  <a:lnTo>
                    <a:pt x="22455" y="20914"/>
                  </a:lnTo>
                  <a:close/>
                  <a:moveTo>
                    <a:pt x="3452" y="20943"/>
                  </a:moveTo>
                  <a:lnTo>
                    <a:pt x="3053" y="21314"/>
                  </a:lnTo>
                  <a:cubicBezTo>
                    <a:pt x="3082" y="21342"/>
                    <a:pt x="3110" y="21399"/>
                    <a:pt x="3167" y="21456"/>
                  </a:cubicBezTo>
                  <a:lnTo>
                    <a:pt x="3567" y="21086"/>
                  </a:lnTo>
                  <a:cubicBezTo>
                    <a:pt x="3509" y="21028"/>
                    <a:pt x="3481" y="20971"/>
                    <a:pt x="3452" y="20943"/>
                  </a:cubicBezTo>
                  <a:close/>
                  <a:moveTo>
                    <a:pt x="4023" y="21542"/>
                  </a:moveTo>
                  <a:lnTo>
                    <a:pt x="3624" y="21884"/>
                  </a:lnTo>
                  <a:lnTo>
                    <a:pt x="3766" y="22027"/>
                  </a:lnTo>
                  <a:lnTo>
                    <a:pt x="4137" y="21656"/>
                  </a:lnTo>
                  <a:lnTo>
                    <a:pt x="4023" y="21542"/>
                  </a:lnTo>
                  <a:close/>
                  <a:moveTo>
                    <a:pt x="21884" y="21542"/>
                  </a:moveTo>
                  <a:cubicBezTo>
                    <a:pt x="21827" y="21599"/>
                    <a:pt x="21770" y="21628"/>
                    <a:pt x="21770" y="21685"/>
                  </a:cubicBezTo>
                  <a:lnTo>
                    <a:pt x="22141" y="22056"/>
                  </a:lnTo>
                  <a:lnTo>
                    <a:pt x="22284" y="21913"/>
                  </a:lnTo>
                  <a:lnTo>
                    <a:pt x="21884" y="21542"/>
                  </a:lnTo>
                  <a:close/>
                  <a:moveTo>
                    <a:pt x="4622" y="22170"/>
                  </a:moveTo>
                  <a:lnTo>
                    <a:pt x="4280" y="22541"/>
                  </a:lnTo>
                  <a:cubicBezTo>
                    <a:pt x="4337" y="22598"/>
                    <a:pt x="4365" y="22626"/>
                    <a:pt x="4423" y="22655"/>
                  </a:cubicBezTo>
                  <a:lnTo>
                    <a:pt x="4765" y="22255"/>
                  </a:lnTo>
                  <a:cubicBezTo>
                    <a:pt x="4708" y="22227"/>
                    <a:pt x="4651" y="22198"/>
                    <a:pt x="4622" y="22170"/>
                  </a:cubicBezTo>
                  <a:close/>
                  <a:moveTo>
                    <a:pt x="21257" y="22170"/>
                  </a:moveTo>
                  <a:cubicBezTo>
                    <a:pt x="21199" y="22198"/>
                    <a:pt x="21171" y="22227"/>
                    <a:pt x="21114" y="22255"/>
                  </a:cubicBezTo>
                  <a:lnTo>
                    <a:pt x="21456" y="22655"/>
                  </a:lnTo>
                  <a:cubicBezTo>
                    <a:pt x="21513" y="22626"/>
                    <a:pt x="21570" y="22598"/>
                    <a:pt x="21599" y="22541"/>
                  </a:cubicBezTo>
                  <a:lnTo>
                    <a:pt x="21257" y="22170"/>
                  </a:lnTo>
                  <a:close/>
                  <a:moveTo>
                    <a:pt x="20600" y="22683"/>
                  </a:moveTo>
                  <a:cubicBezTo>
                    <a:pt x="20572" y="22740"/>
                    <a:pt x="20486" y="22769"/>
                    <a:pt x="20458" y="22797"/>
                  </a:cubicBezTo>
                  <a:lnTo>
                    <a:pt x="20771" y="23225"/>
                  </a:lnTo>
                  <a:cubicBezTo>
                    <a:pt x="20829" y="23197"/>
                    <a:pt x="20886" y="23168"/>
                    <a:pt x="20914" y="23111"/>
                  </a:cubicBezTo>
                  <a:lnTo>
                    <a:pt x="20600" y="22683"/>
                  </a:lnTo>
                  <a:close/>
                  <a:moveTo>
                    <a:pt x="5278" y="22740"/>
                  </a:moveTo>
                  <a:lnTo>
                    <a:pt x="4936" y="23168"/>
                  </a:lnTo>
                  <a:cubicBezTo>
                    <a:pt x="4993" y="23197"/>
                    <a:pt x="5050" y="23225"/>
                    <a:pt x="5079" y="23254"/>
                  </a:cubicBezTo>
                  <a:lnTo>
                    <a:pt x="5421" y="22826"/>
                  </a:lnTo>
                  <a:cubicBezTo>
                    <a:pt x="5364" y="22797"/>
                    <a:pt x="5307" y="22769"/>
                    <a:pt x="5278" y="22740"/>
                  </a:cubicBezTo>
                  <a:close/>
                  <a:moveTo>
                    <a:pt x="5992" y="23225"/>
                  </a:moveTo>
                  <a:lnTo>
                    <a:pt x="5706" y="23653"/>
                  </a:lnTo>
                  <a:cubicBezTo>
                    <a:pt x="5735" y="23682"/>
                    <a:pt x="5792" y="23739"/>
                    <a:pt x="5849" y="23768"/>
                  </a:cubicBezTo>
                  <a:lnTo>
                    <a:pt x="6134" y="23340"/>
                  </a:lnTo>
                  <a:cubicBezTo>
                    <a:pt x="6077" y="23311"/>
                    <a:pt x="6020" y="23254"/>
                    <a:pt x="5992" y="23225"/>
                  </a:cubicBezTo>
                  <a:close/>
                  <a:moveTo>
                    <a:pt x="19887" y="23225"/>
                  </a:moveTo>
                  <a:cubicBezTo>
                    <a:pt x="19858" y="23225"/>
                    <a:pt x="19830" y="23254"/>
                    <a:pt x="19744" y="23340"/>
                  </a:cubicBezTo>
                  <a:lnTo>
                    <a:pt x="20030" y="23768"/>
                  </a:lnTo>
                  <a:cubicBezTo>
                    <a:pt x="20058" y="23739"/>
                    <a:pt x="20144" y="23682"/>
                    <a:pt x="20172" y="23653"/>
                  </a:cubicBezTo>
                  <a:lnTo>
                    <a:pt x="19887" y="23225"/>
                  </a:lnTo>
                  <a:close/>
                  <a:moveTo>
                    <a:pt x="6705" y="23653"/>
                  </a:moveTo>
                  <a:lnTo>
                    <a:pt x="6448" y="24110"/>
                  </a:lnTo>
                  <a:cubicBezTo>
                    <a:pt x="6477" y="24110"/>
                    <a:pt x="6534" y="24167"/>
                    <a:pt x="6591" y="24196"/>
                  </a:cubicBezTo>
                  <a:lnTo>
                    <a:pt x="6848" y="23739"/>
                  </a:lnTo>
                  <a:cubicBezTo>
                    <a:pt x="6791" y="23739"/>
                    <a:pt x="6734" y="23682"/>
                    <a:pt x="6705" y="23653"/>
                  </a:cubicBezTo>
                  <a:close/>
                  <a:moveTo>
                    <a:pt x="19174" y="23653"/>
                  </a:moveTo>
                  <a:cubicBezTo>
                    <a:pt x="19145" y="23682"/>
                    <a:pt x="19060" y="23739"/>
                    <a:pt x="19031" y="23739"/>
                  </a:cubicBezTo>
                  <a:lnTo>
                    <a:pt x="19288" y="24196"/>
                  </a:lnTo>
                  <a:cubicBezTo>
                    <a:pt x="19316" y="24196"/>
                    <a:pt x="19402" y="24138"/>
                    <a:pt x="19430" y="24110"/>
                  </a:cubicBezTo>
                  <a:lnTo>
                    <a:pt x="19174" y="23653"/>
                  </a:lnTo>
                  <a:close/>
                  <a:moveTo>
                    <a:pt x="7475" y="24081"/>
                  </a:moveTo>
                  <a:lnTo>
                    <a:pt x="7219" y="24538"/>
                  </a:lnTo>
                  <a:cubicBezTo>
                    <a:pt x="7304" y="24595"/>
                    <a:pt x="7333" y="24595"/>
                    <a:pt x="7418" y="24624"/>
                  </a:cubicBezTo>
                  <a:lnTo>
                    <a:pt x="7618" y="24167"/>
                  </a:lnTo>
                  <a:cubicBezTo>
                    <a:pt x="7590" y="24110"/>
                    <a:pt x="7504" y="24110"/>
                    <a:pt x="7475" y="24081"/>
                  </a:cubicBezTo>
                  <a:close/>
                  <a:moveTo>
                    <a:pt x="18432" y="24081"/>
                  </a:moveTo>
                  <a:cubicBezTo>
                    <a:pt x="18346" y="24081"/>
                    <a:pt x="18318" y="24110"/>
                    <a:pt x="18289" y="24167"/>
                  </a:cubicBezTo>
                  <a:lnTo>
                    <a:pt x="18489" y="24624"/>
                  </a:lnTo>
                  <a:cubicBezTo>
                    <a:pt x="18575" y="24566"/>
                    <a:pt x="18603" y="24566"/>
                    <a:pt x="18689" y="24538"/>
                  </a:cubicBezTo>
                  <a:lnTo>
                    <a:pt x="18432" y="24081"/>
                  </a:lnTo>
                  <a:close/>
                  <a:moveTo>
                    <a:pt x="17604" y="24395"/>
                  </a:moveTo>
                  <a:cubicBezTo>
                    <a:pt x="17576" y="24452"/>
                    <a:pt x="17490" y="24452"/>
                    <a:pt x="17462" y="24481"/>
                  </a:cubicBezTo>
                  <a:lnTo>
                    <a:pt x="17633" y="24966"/>
                  </a:lnTo>
                  <a:cubicBezTo>
                    <a:pt x="17719" y="24937"/>
                    <a:pt x="17747" y="24937"/>
                    <a:pt x="17833" y="24909"/>
                  </a:cubicBezTo>
                  <a:lnTo>
                    <a:pt x="17604" y="24395"/>
                  </a:lnTo>
                  <a:close/>
                  <a:moveTo>
                    <a:pt x="8274" y="24452"/>
                  </a:moveTo>
                  <a:lnTo>
                    <a:pt x="8046" y="24937"/>
                  </a:lnTo>
                  <a:cubicBezTo>
                    <a:pt x="8132" y="24966"/>
                    <a:pt x="8160" y="24966"/>
                    <a:pt x="8217" y="25023"/>
                  </a:cubicBezTo>
                  <a:lnTo>
                    <a:pt x="8417" y="24509"/>
                  </a:lnTo>
                  <a:cubicBezTo>
                    <a:pt x="8360" y="24481"/>
                    <a:pt x="8303" y="24481"/>
                    <a:pt x="8274" y="24452"/>
                  </a:cubicBezTo>
                  <a:close/>
                  <a:moveTo>
                    <a:pt x="9045" y="24738"/>
                  </a:moveTo>
                  <a:lnTo>
                    <a:pt x="8902" y="25194"/>
                  </a:lnTo>
                  <a:cubicBezTo>
                    <a:pt x="8988" y="25223"/>
                    <a:pt x="9016" y="25251"/>
                    <a:pt x="9073" y="25251"/>
                  </a:cubicBezTo>
                  <a:lnTo>
                    <a:pt x="9216" y="24766"/>
                  </a:lnTo>
                  <a:cubicBezTo>
                    <a:pt x="9159" y="24766"/>
                    <a:pt x="9130" y="24766"/>
                    <a:pt x="9045" y="24738"/>
                  </a:cubicBezTo>
                  <a:close/>
                  <a:moveTo>
                    <a:pt x="16863" y="24766"/>
                  </a:moveTo>
                  <a:cubicBezTo>
                    <a:pt x="16777" y="24766"/>
                    <a:pt x="16748" y="24795"/>
                    <a:pt x="16691" y="24795"/>
                  </a:cubicBezTo>
                  <a:lnTo>
                    <a:pt x="16863" y="25337"/>
                  </a:lnTo>
                  <a:cubicBezTo>
                    <a:pt x="16920" y="25308"/>
                    <a:pt x="16977" y="25308"/>
                    <a:pt x="17034" y="25251"/>
                  </a:cubicBezTo>
                  <a:lnTo>
                    <a:pt x="16863" y="24766"/>
                  </a:lnTo>
                  <a:close/>
                  <a:moveTo>
                    <a:pt x="9872" y="24966"/>
                  </a:moveTo>
                  <a:lnTo>
                    <a:pt x="9758" y="25480"/>
                  </a:lnTo>
                  <a:cubicBezTo>
                    <a:pt x="9844" y="25480"/>
                    <a:pt x="9872" y="25508"/>
                    <a:pt x="9929" y="25508"/>
                  </a:cubicBezTo>
                  <a:lnTo>
                    <a:pt x="10043" y="25023"/>
                  </a:lnTo>
                  <a:cubicBezTo>
                    <a:pt x="9986" y="25023"/>
                    <a:pt x="9929" y="24966"/>
                    <a:pt x="9872" y="24966"/>
                  </a:cubicBezTo>
                  <a:close/>
                  <a:moveTo>
                    <a:pt x="16007" y="24966"/>
                  </a:moveTo>
                  <a:cubicBezTo>
                    <a:pt x="15921" y="24966"/>
                    <a:pt x="15892" y="25023"/>
                    <a:pt x="15835" y="25023"/>
                  </a:cubicBezTo>
                  <a:lnTo>
                    <a:pt x="15978" y="25508"/>
                  </a:lnTo>
                  <a:cubicBezTo>
                    <a:pt x="16035" y="25508"/>
                    <a:pt x="16064" y="25480"/>
                    <a:pt x="16149" y="25480"/>
                  </a:cubicBezTo>
                  <a:lnTo>
                    <a:pt x="16007" y="24966"/>
                  </a:lnTo>
                  <a:close/>
                  <a:moveTo>
                    <a:pt x="10728" y="25166"/>
                  </a:moveTo>
                  <a:lnTo>
                    <a:pt x="10643" y="25679"/>
                  </a:lnTo>
                  <a:cubicBezTo>
                    <a:pt x="10728" y="25679"/>
                    <a:pt x="10757" y="25736"/>
                    <a:pt x="10814" y="25736"/>
                  </a:cubicBezTo>
                  <a:lnTo>
                    <a:pt x="10899" y="25194"/>
                  </a:lnTo>
                  <a:cubicBezTo>
                    <a:pt x="10814" y="25194"/>
                    <a:pt x="10785" y="25166"/>
                    <a:pt x="10728" y="25166"/>
                  </a:cubicBezTo>
                  <a:close/>
                  <a:moveTo>
                    <a:pt x="15179" y="25166"/>
                  </a:moveTo>
                  <a:cubicBezTo>
                    <a:pt x="15094" y="25166"/>
                    <a:pt x="15065" y="25194"/>
                    <a:pt x="15008" y="25194"/>
                  </a:cubicBezTo>
                  <a:lnTo>
                    <a:pt x="15094" y="25736"/>
                  </a:lnTo>
                  <a:cubicBezTo>
                    <a:pt x="15179" y="25736"/>
                    <a:pt x="15208" y="25679"/>
                    <a:pt x="15293" y="25679"/>
                  </a:cubicBezTo>
                  <a:lnTo>
                    <a:pt x="15179" y="25166"/>
                  </a:lnTo>
                  <a:close/>
                  <a:moveTo>
                    <a:pt x="11584" y="25251"/>
                  </a:moveTo>
                  <a:lnTo>
                    <a:pt x="11556" y="25793"/>
                  </a:lnTo>
                  <a:cubicBezTo>
                    <a:pt x="11613" y="25822"/>
                    <a:pt x="11641" y="25822"/>
                    <a:pt x="11727" y="25822"/>
                  </a:cubicBezTo>
                  <a:lnTo>
                    <a:pt x="11755" y="25280"/>
                  </a:lnTo>
                  <a:cubicBezTo>
                    <a:pt x="11698" y="25251"/>
                    <a:pt x="11641" y="25251"/>
                    <a:pt x="11584" y="25251"/>
                  </a:cubicBezTo>
                  <a:close/>
                  <a:moveTo>
                    <a:pt x="14323" y="25251"/>
                  </a:moveTo>
                  <a:cubicBezTo>
                    <a:pt x="14266" y="25308"/>
                    <a:pt x="14209" y="25308"/>
                    <a:pt x="14152" y="25308"/>
                  </a:cubicBezTo>
                  <a:lnTo>
                    <a:pt x="14209" y="25822"/>
                  </a:lnTo>
                  <a:cubicBezTo>
                    <a:pt x="14295" y="25793"/>
                    <a:pt x="14323" y="25793"/>
                    <a:pt x="14409" y="25793"/>
                  </a:cubicBezTo>
                  <a:lnTo>
                    <a:pt x="14323" y="25251"/>
                  </a:lnTo>
                  <a:close/>
                  <a:moveTo>
                    <a:pt x="12440" y="25337"/>
                  </a:moveTo>
                  <a:lnTo>
                    <a:pt x="12440" y="25879"/>
                  </a:lnTo>
                  <a:lnTo>
                    <a:pt x="12611" y="25879"/>
                  </a:lnTo>
                  <a:lnTo>
                    <a:pt x="12611" y="25337"/>
                  </a:lnTo>
                  <a:close/>
                  <a:moveTo>
                    <a:pt x="13296" y="25337"/>
                  </a:moveTo>
                  <a:lnTo>
                    <a:pt x="13325" y="25879"/>
                  </a:lnTo>
                  <a:lnTo>
                    <a:pt x="13496" y="25879"/>
                  </a:lnTo>
                  <a:lnTo>
                    <a:pt x="13467" y="2533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2" name="Google Shape;1132;p39"/>
          <p:cNvSpPr/>
          <p:nvPr/>
        </p:nvSpPr>
        <p:spPr>
          <a:xfrm>
            <a:off x="7109199" y="3903038"/>
            <a:ext cx="411202" cy="768199"/>
          </a:xfrm>
          <a:custGeom>
            <a:avLst/>
            <a:gdLst/>
            <a:ahLst/>
            <a:cxnLst/>
            <a:rect l="l" t="t" r="r" b="b"/>
            <a:pathLst>
              <a:path w="3922" h="7327" extrusionOk="0">
                <a:moveTo>
                  <a:pt x="1" y="1"/>
                </a:moveTo>
                <a:lnTo>
                  <a:pt x="1" y="518"/>
                </a:lnTo>
                <a:lnTo>
                  <a:pt x="3861" y="2037"/>
                </a:lnTo>
                <a:lnTo>
                  <a:pt x="3861" y="1521"/>
                </a:lnTo>
                <a:lnTo>
                  <a:pt x="1" y="1"/>
                </a:lnTo>
                <a:close/>
                <a:moveTo>
                  <a:pt x="31" y="1733"/>
                </a:moveTo>
                <a:lnTo>
                  <a:pt x="31" y="2280"/>
                </a:lnTo>
                <a:lnTo>
                  <a:pt x="3922" y="3800"/>
                </a:lnTo>
                <a:lnTo>
                  <a:pt x="3922" y="3253"/>
                </a:lnTo>
                <a:lnTo>
                  <a:pt x="31" y="1733"/>
                </a:lnTo>
                <a:close/>
                <a:moveTo>
                  <a:pt x="31" y="3496"/>
                </a:moveTo>
                <a:lnTo>
                  <a:pt x="31" y="4013"/>
                </a:lnTo>
                <a:lnTo>
                  <a:pt x="3922" y="5533"/>
                </a:lnTo>
                <a:lnTo>
                  <a:pt x="3922" y="5016"/>
                </a:lnTo>
                <a:lnTo>
                  <a:pt x="31" y="3496"/>
                </a:lnTo>
                <a:close/>
                <a:moveTo>
                  <a:pt x="31" y="5259"/>
                </a:moveTo>
                <a:lnTo>
                  <a:pt x="31" y="5806"/>
                </a:lnTo>
                <a:lnTo>
                  <a:pt x="3922" y="7326"/>
                </a:lnTo>
                <a:lnTo>
                  <a:pt x="3922" y="6779"/>
                </a:lnTo>
                <a:lnTo>
                  <a:pt x="31" y="52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ckground 1">
  <p:cSld name="CUSTOM_28_1">
    <p:spTree>
      <p:nvGrpSpPr>
        <p:cNvPr id="1" name="Shape 1133"/>
        <p:cNvGrpSpPr/>
        <p:nvPr/>
      </p:nvGrpSpPr>
      <p:grpSpPr>
        <a:xfrm>
          <a:off x="0" y="0"/>
          <a:ext cx="0" cy="0"/>
          <a:chOff x="0" y="0"/>
          <a:chExt cx="0" cy="0"/>
        </a:xfrm>
      </p:grpSpPr>
      <p:grpSp>
        <p:nvGrpSpPr>
          <p:cNvPr id="1134" name="Google Shape;1134;p40"/>
          <p:cNvGrpSpPr/>
          <p:nvPr/>
        </p:nvGrpSpPr>
        <p:grpSpPr>
          <a:xfrm>
            <a:off x="3144587" y="4118050"/>
            <a:ext cx="521776" cy="1399525"/>
            <a:chOff x="8331250" y="3748200"/>
            <a:chExt cx="521776" cy="1399525"/>
          </a:xfrm>
        </p:grpSpPr>
        <p:sp>
          <p:nvSpPr>
            <p:cNvPr id="1135" name="Google Shape;1135;p40"/>
            <p:cNvSpPr/>
            <p:nvPr/>
          </p:nvSpPr>
          <p:spPr>
            <a:xfrm>
              <a:off x="8331250" y="3748200"/>
              <a:ext cx="194335" cy="1066710"/>
            </a:xfrm>
            <a:custGeom>
              <a:avLst/>
              <a:gdLst/>
              <a:ahLst/>
              <a:cxnLst/>
              <a:rect l="l" t="t" r="r" b="b"/>
              <a:pathLst>
                <a:path w="1368" h="7509" extrusionOk="0">
                  <a:moveTo>
                    <a:pt x="0" y="1"/>
                  </a:moveTo>
                  <a:lnTo>
                    <a:pt x="0" y="7509"/>
                  </a:lnTo>
                  <a:lnTo>
                    <a:pt x="1368" y="7509"/>
                  </a:lnTo>
                  <a:lnTo>
                    <a:pt x="13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8658691" y="4081015"/>
              <a:ext cx="194335" cy="1066710"/>
            </a:xfrm>
            <a:custGeom>
              <a:avLst/>
              <a:gdLst/>
              <a:ahLst/>
              <a:cxnLst/>
              <a:rect l="l" t="t" r="r" b="b"/>
              <a:pathLst>
                <a:path w="1368" h="7509" extrusionOk="0">
                  <a:moveTo>
                    <a:pt x="0" y="0"/>
                  </a:moveTo>
                  <a:lnTo>
                    <a:pt x="0" y="7508"/>
                  </a:lnTo>
                  <a:lnTo>
                    <a:pt x="1368" y="7508"/>
                  </a:lnTo>
                  <a:lnTo>
                    <a:pt x="13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7" name="Google Shape;1137;p40"/>
          <p:cNvSpPr/>
          <p:nvPr/>
        </p:nvSpPr>
        <p:spPr>
          <a:xfrm>
            <a:off x="6424600" y="4643625"/>
            <a:ext cx="2400533" cy="203422"/>
          </a:xfrm>
          <a:custGeom>
            <a:avLst/>
            <a:gdLst/>
            <a:ahLst/>
            <a:cxnLst/>
            <a:rect l="l" t="t" r="r" b="b"/>
            <a:pathLst>
              <a:path w="28299" h="3040" extrusionOk="0">
                <a:moveTo>
                  <a:pt x="0" y="0"/>
                </a:moveTo>
                <a:lnTo>
                  <a:pt x="0" y="3040"/>
                </a:lnTo>
                <a:lnTo>
                  <a:pt x="638" y="3040"/>
                </a:lnTo>
                <a:lnTo>
                  <a:pt x="638" y="0"/>
                </a:lnTo>
                <a:close/>
                <a:moveTo>
                  <a:pt x="1246" y="0"/>
                </a:moveTo>
                <a:lnTo>
                  <a:pt x="1246" y="3040"/>
                </a:lnTo>
                <a:lnTo>
                  <a:pt x="1885" y="3040"/>
                </a:lnTo>
                <a:lnTo>
                  <a:pt x="1885" y="0"/>
                </a:lnTo>
                <a:close/>
                <a:moveTo>
                  <a:pt x="2493" y="0"/>
                </a:moveTo>
                <a:lnTo>
                  <a:pt x="2493" y="3040"/>
                </a:lnTo>
                <a:lnTo>
                  <a:pt x="3131" y="3040"/>
                </a:lnTo>
                <a:lnTo>
                  <a:pt x="3131" y="0"/>
                </a:lnTo>
                <a:close/>
                <a:moveTo>
                  <a:pt x="3739" y="0"/>
                </a:moveTo>
                <a:lnTo>
                  <a:pt x="3739" y="3040"/>
                </a:lnTo>
                <a:lnTo>
                  <a:pt x="4408" y="3040"/>
                </a:lnTo>
                <a:lnTo>
                  <a:pt x="4408" y="0"/>
                </a:lnTo>
                <a:close/>
                <a:moveTo>
                  <a:pt x="5015" y="0"/>
                </a:moveTo>
                <a:lnTo>
                  <a:pt x="5015" y="3040"/>
                </a:lnTo>
                <a:lnTo>
                  <a:pt x="5654" y="3040"/>
                </a:lnTo>
                <a:lnTo>
                  <a:pt x="5654" y="0"/>
                </a:lnTo>
                <a:close/>
                <a:moveTo>
                  <a:pt x="6262" y="0"/>
                </a:moveTo>
                <a:lnTo>
                  <a:pt x="6262" y="3040"/>
                </a:lnTo>
                <a:lnTo>
                  <a:pt x="6900" y="3040"/>
                </a:lnTo>
                <a:lnTo>
                  <a:pt x="6900" y="0"/>
                </a:lnTo>
                <a:close/>
                <a:moveTo>
                  <a:pt x="7538" y="0"/>
                </a:moveTo>
                <a:lnTo>
                  <a:pt x="7538" y="3040"/>
                </a:lnTo>
                <a:lnTo>
                  <a:pt x="8207" y="3040"/>
                </a:lnTo>
                <a:lnTo>
                  <a:pt x="8207" y="0"/>
                </a:lnTo>
                <a:close/>
                <a:moveTo>
                  <a:pt x="8815" y="0"/>
                </a:moveTo>
                <a:lnTo>
                  <a:pt x="8815" y="3040"/>
                </a:lnTo>
                <a:lnTo>
                  <a:pt x="9453" y="3040"/>
                </a:lnTo>
                <a:lnTo>
                  <a:pt x="9453" y="0"/>
                </a:lnTo>
                <a:close/>
                <a:moveTo>
                  <a:pt x="10061" y="0"/>
                </a:moveTo>
                <a:lnTo>
                  <a:pt x="10061" y="3040"/>
                </a:lnTo>
                <a:lnTo>
                  <a:pt x="10699" y="3040"/>
                </a:lnTo>
                <a:lnTo>
                  <a:pt x="10699" y="0"/>
                </a:lnTo>
                <a:close/>
                <a:moveTo>
                  <a:pt x="11307" y="0"/>
                </a:moveTo>
                <a:lnTo>
                  <a:pt x="11307" y="3040"/>
                </a:lnTo>
                <a:lnTo>
                  <a:pt x="11946" y="3040"/>
                </a:lnTo>
                <a:lnTo>
                  <a:pt x="11946" y="0"/>
                </a:lnTo>
                <a:close/>
                <a:moveTo>
                  <a:pt x="12554" y="0"/>
                </a:moveTo>
                <a:lnTo>
                  <a:pt x="12554" y="3040"/>
                </a:lnTo>
                <a:lnTo>
                  <a:pt x="13222" y="3040"/>
                </a:lnTo>
                <a:lnTo>
                  <a:pt x="13222" y="0"/>
                </a:lnTo>
                <a:close/>
                <a:moveTo>
                  <a:pt x="13830" y="0"/>
                </a:moveTo>
                <a:lnTo>
                  <a:pt x="13830" y="3040"/>
                </a:lnTo>
                <a:lnTo>
                  <a:pt x="14468" y="3040"/>
                </a:lnTo>
                <a:lnTo>
                  <a:pt x="14468" y="0"/>
                </a:lnTo>
                <a:close/>
                <a:moveTo>
                  <a:pt x="15076" y="0"/>
                </a:moveTo>
                <a:lnTo>
                  <a:pt x="15076" y="3040"/>
                </a:lnTo>
                <a:lnTo>
                  <a:pt x="15715" y="3040"/>
                </a:lnTo>
                <a:lnTo>
                  <a:pt x="15715" y="0"/>
                </a:lnTo>
                <a:close/>
                <a:moveTo>
                  <a:pt x="16323" y="0"/>
                </a:moveTo>
                <a:lnTo>
                  <a:pt x="16323" y="3040"/>
                </a:lnTo>
                <a:lnTo>
                  <a:pt x="16961" y="3040"/>
                </a:lnTo>
                <a:lnTo>
                  <a:pt x="16961" y="0"/>
                </a:lnTo>
                <a:close/>
                <a:moveTo>
                  <a:pt x="17569" y="0"/>
                </a:moveTo>
                <a:lnTo>
                  <a:pt x="17569" y="3040"/>
                </a:lnTo>
                <a:lnTo>
                  <a:pt x="18238" y="3040"/>
                </a:lnTo>
                <a:lnTo>
                  <a:pt x="18238" y="0"/>
                </a:lnTo>
                <a:close/>
                <a:moveTo>
                  <a:pt x="18876" y="0"/>
                </a:moveTo>
                <a:lnTo>
                  <a:pt x="18876" y="3040"/>
                </a:lnTo>
                <a:lnTo>
                  <a:pt x="19514" y="3040"/>
                </a:lnTo>
                <a:lnTo>
                  <a:pt x="19514" y="0"/>
                </a:lnTo>
                <a:close/>
                <a:moveTo>
                  <a:pt x="20122" y="0"/>
                </a:moveTo>
                <a:lnTo>
                  <a:pt x="20122" y="3040"/>
                </a:lnTo>
                <a:lnTo>
                  <a:pt x="20760" y="3040"/>
                </a:lnTo>
                <a:lnTo>
                  <a:pt x="20760" y="0"/>
                </a:lnTo>
                <a:close/>
                <a:moveTo>
                  <a:pt x="21368" y="0"/>
                </a:moveTo>
                <a:lnTo>
                  <a:pt x="21368" y="3040"/>
                </a:lnTo>
                <a:lnTo>
                  <a:pt x="22037" y="3040"/>
                </a:lnTo>
                <a:lnTo>
                  <a:pt x="22037" y="0"/>
                </a:lnTo>
                <a:close/>
                <a:moveTo>
                  <a:pt x="22645" y="0"/>
                </a:moveTo>
                <a:lnTo>
                  <a:pt x="22645" y="3040"/>
                </a:lnTo>
                <a:lnTo>
                  <a:pt x="23283" y="3040"/>
                </a:lnTo>
                <a:lnTo>
                  <a:pt x="23283" y="0"/>
                </a:lnTo>
                <a:close/>
                <a:moveTo>
                  <a:pt x="23891" y="0"/>
                </a:moveTo>
                <a:lnTo>
                  <a:pt x="23891" y="3040"/>
                </a:lnTo>
                <a:lnTo>
                  <a:pt x="24529" y="3040"/>
                </a:lnTo>
                <a:lnTo>
                  <a:pt x="24529" y="0"/>
                </a:lnTo>
                <a:close/>
                <a:moveTo>
                  <a:pt x="25137" y="0"/>
                </a:moveTo>
                <a:lnTo>
                  <a:pt x="25137" y="3040"/>
                </a:lnTo>
                <a:lnTo>
                  <a:pt x="25776" y="3040"/>
                </a:lnTo>
                <a:lnTo>
                  <a:pt x="25776" y="0"/>
                </a:lnTo>
                <a:close/>
                <a:moveTo>
                  <a:pt x="26384" y="0"/>
                </a:moveTo>
                <a:lnTo>
                  <a:pt x="26384" y="3040"/>
                </a:lnTo>
                <a:lnTo>
                  <a:pt x="27052" y="3040"/>
                </a:lnTo>
                <a:lnTo>
                  <a:pt x="27052" y="0"/>
                </a:lnTo>
                <a:close/>
                <a:moveTo>
                  <a:pt x="27660" y="0"/>
                </a:moveTo>
                <a:lnTo>
                  <a:pt x="27660" y="3040"/>
                </a:lnTo>
                <a:lnTo>
                  <a:pt x="28299" y="3040"/>
                </a:lnTo>
                <a:lnTo>
                  <a:pt x="282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8" name="Google Shape;1138;p40"/>
          <p:cNvGrpSpPr/>
          <p:nvPr/>
        </p:nvGrpSpPr>
        <p:grpSpPr>
          <a:xfrm>
            <a:off x="6040392" y="4480662"/>
            <a:ext cx="3096337" cy="96586"/>
            <a:chOff x="6040392" y="334012"/>
            <a:chExt cx="3096337" cy="96586"/>
          </a:xfrm>
        </p:grpSpPr>
        <p:sp>
          <p:nvSpPr>
            <p:cNvPr id="1139" name="Google Shape;1139;p40"/>
            <p:cNvSpPr/>
            <p:nvPr/>
          </p:nvSpPr>
          <p:spPr>
            <a:xfrm>
              <a:off x="6232650" y="376650"/>
              <a:ext cx="2904078" cy="11300"/>
            </a:xfrm>
            <a:custGeom>
              <a:avLst/>
              <a:gdLst/>
              <a:ahLst/>
              <a:cxnLst/>
              <a:rect l="l" t="t" r="r" b="b"/>
              <a:pathLst>
                <a:path w="21703" h="335" extrusionOk="0">
                  <a:moveTo>
                    <a:pt x="0" y="0"/>
                  </a:moveTo>
                  <a:lnTo>
                    <a:pt x="0" y="335"/>
                  </a:lnTo>
                  <a:lnTo>
                    <a:pt x="21703" y="335"/>
                  </a:lnTo>
                  <a:lnTo>
                    <a:pt x="2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040392" y="3340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 name="Google Shape;1141;p40"/>
          <p:cNvGrpSpPr/>
          <p:nvPr/>
        </p:nvGrpSpPr>
        <p:grpSpPr>
          <a:xfrm>
            <a:off x="-261824" y="1687491"/>
            <a:ext cx="1770381" cy="1768519"/>
            <a:chOff x="166675" y="1780700"/>
            <a:chExt cx="712800" cy="712050"/>
          </a:xfrm>
        </p:grpSpPr>
        <p:sp>
          <p:nvSpPr>
            <p:cNvPr id="1142" name="Google Shape;1142;p40"/>
            <p:cNvSpPr/>
            <p:nvPr/>
          </p:nvSpPr>
          <p:spPr>
            <a:xfrm>
              <a:off x="327775" y="1940300"/>
              <a:ext cx="391375" cy="392125"/>
            </a:xfrm>
            <a:custGeom>
              <a:avLst/>
              <a:gdLst/>
              <a:ahLst/>
              <a:cxnLst/>
              <a:rect l="l" t="t" r="r" b="b"/>
              <a:pathLst>
                <a:path w="15655" h="15685" fill="none" extrusionOk="0">
                  <a:moveTo>
                    <a:pt x="9150" y="760"/>
                  </a:moveTo>
                  <a:cubicBezTo>
                    <a:pt x="13071" y="1489"/>
                    <a:pt x="15654" y="5258"/>
                    <a:pt x="14925" y="9180"/>
                  </a:cubicBezTo>
                  <a:cubicBezTo>
                    <a:pt x="14195" y="13101"/>
                    <a:pt x="10426" y="15684"/>
                    <a:pt x="6505" y="14955"/>
                  </a:cubicBezTo>
                  <a:cubicBezTo>
                    <a:pt x="2584" y="14195"/>
                    <a:pt x="1" y="10426"/>
                    <a:pt x="730" y="6505"/>
                  </a:cubicBezTo>
                  <a:cubicBezTo>
                    <a:pt x="1460" y="2584"/>
                    <a:pt x="5229" y="0"/>
                    <a:pt x="9150" y="760"/>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281425" y="1895450"/>
              <a:ext cx="483325" cy="482550"/>
            </a:xfrm>
            <a:custGeom>
              <a:avLst/>
              <a:gdLst/>
              <a:ahLst/>
              <a:cxnLst/>
              <a:rect l="l" t="t" r="r" b="b"/>
              <a:pathLst>
                <a:path w="19333" h="19302" fill="none" extrusionOk="0">
                  <a:moveTo>
                    <a:pt x="17904" y="7052"/>
                  </a:moveTo>
                  <a:cubicBezTo>
                    <a:pt x="19332" y="11581"/>
                    <a:pt x="16809" y="16414"/>
                    <a:pt x="12280" y="17873"/>
                  </a:cubicBezTo>
                  <a:cubicBezTo>
                    <a:pt x="7751" y="19302"/>
                    <a:pt x="2888" y="16809"/>
                    <a:pt x="1460" y="12250"/>
                  </a:cubicBezTo>
                  <a:cubicBezTo>
                    <a:pt x="1" y="7721"/>
                    <a:pt x="2523" y="2858"/>
                    <a:pt x="7052" y="1429"/>
                  </a:cubicBezTo>
                  <a:cubicBezTo>
                    <a:pt x="11612" y="1"/>
                    <a:pt x="16445" y="2493"/>
                    <a:pt x="17904" y="7052"/>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272300" y="1885575"/>
              <a:ext cx="501550" cy="501550"/>
            </a:xfrm>
            <a:custGeom>
              <a:avLst/>
              <a:gdLst/>
              <a:ahLst/>
              <a:cxnLst/>
              <a:rect l="l" t="t" r="r" b="b"/>
              <a:pathLst>
                <a:path w="20062" h="20062" fill="none" extrusionOk="0">
                  <a:moveTo>
                    <a:pt x="20062" y="10031"/>
                  </a:moveTo>
                  <a:cubicBezTo>
                    <a:pt x="20062" y="15593"/>
                    <a:pt x="15563" y="20062"/>
                    <a:pt x="10031" y="20062"/>
                  </a:cubicBezTo>
                  <a:cubicBezTo>
                    <a:pt x="4499" y="20062"/>
                    <a:pt x="1" y="15593"/>
                    <a:pt x="1" y="10031"/>
                  </a:cubicBezTo>
                  <a:cubicBezTo>
                    <a:pt x="1" y="4499"/>
                    <a:pt x="4499" y="1"/>
                    <a:pt x="10031" y="1"/>
                  </a:cubicBezTo>
                  <a:cubicBezTo>
                    <a:pt x="15563" y="1"/>
                    <a:pt x="20062" y="4499"/>
                    <a:pt x="20062" y="10031"/>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213800" y="1826300"/>
              <a:ext cx="620100" cy="620100"/>
            </a:xfrm>
            <a:custGeom>
              <a:avLst/>
              <a:gdLst/>
              <a:ahLst/>
              <a:cxnLst/>
              <a:rect l="l" t="t" r="r" b="b"/>
              <a:pathLst>
                <a:path w="24804" h="24804" fill="none" extrusionOk="0">
                  <a:moveTo>
                    <a:pt x="14499" y="1156"/>
                  </a:moveTo>
                  <a:cubicBezTo>
                    <a:pt x="20700" y="2311"/>
                    <a:pt x="24803" y="8299"/>
                    <a:pt x="23648" y="14499"/>
                  </a:cubicBezTo>
                  <a:cubicBezTo>
                    <a:pt x="22463" y="20700"/>
                    <a:pt x="16505" y="24803"/>
                    <a:pt x="10304" y="23648"/>
                  </a:cubicBezTo>
                  <a:cubicBezTo>
                    <a:pt x="4073" y="22493"/>
                    <a:pt x="0" y="16506"/>
                    <a:pt x="1155" y="10305"/>
                  </a:cubicBezTo>
                  <a:cubicBezTo>
                    <a:pt x="2310" y="4104"/>
                    <a:pt x="8268" y="1"/>
                    <a:pt x="14499" y="1156"/>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202400" y="1815675"/>
              <a:ext cx="641375" cy="642125"/>
            </a:xfrm>
            <a:custGeom>
              <a:avLst/>
              <a:gdLst/>
              <a:ahLst/>
              <a:cxnLst/>
              <a:rect l="l" t="t" r="r" b="b"/>
              <a:pathLst>
                <a:path w="25655" h="25685" fill="none" extrusionOk="0">
                  <a:moveTo>
                    <a:pt x="25654" y="12827"/>
                  </a:moveTo>
                  <a:cubicBezTo>
                    <a:pt x="25654" y="19940"/>
                    <a:pt x="19910" y="25684"/>
                    <a:pt x="12827" y="25684"/>
                  </a:cubicBezTo>
                  <a:cubicBezTo>
                    <a:pt x="5745" y="25684"/>
                    <a:pt x="0" y="19940"/>
                    <a:pt x="0" y="12827"/>
                  </a:cubicBezTo>
                  <a:cubicBezTo>
                    <a:pt x="0" y="5745"/>
                    <a:pt x="5745" y="0"/>
                    <a:pt x="12827" y="0"/>
                  </a:cubicBezTo>
                  <a:cubicBezTo>
                    <a:pt x="19910" y="0"/>
                    <a:pt x="25654" y="5745"/>
                    <a:pt x="25654" y="12827"/>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166675" y="1780700"/>
              <a:ext cx="712800" cy="712050"/>
            </a:xfrm>
            <a:custGeom>
              <a:avLst/>
              <a:gdLst/>
              <a:ahLst/>
              <a:cxnLst/>
              <a:rect l="l" t="t" r="r" b="b"/>
              <a:pathLst>
                <a:path w="28512" h="28482" fill="none" extrusionOk="0">
                  <a:moveTo>
                    <a:pt x="28512" y="14226"/>
                  </a:moveTo>
                  <a:cubicBezTo>
                    <a:pt x="28512" y="22099"/>
                    <a:pt x="22129" y="28482"/>
                    <a:pt x="14256" y="28482"/>
                  </a:cubicBezTo>
                  <a:cubicBezTo>
                    <a:pt x="6384" y="28482"/>
                    <a:pt x="1" y="22099"/>
                    <a:pt x="1" y="14226"/>
                  </a:cubicBezTo>
                  <a:cubicBezTo>
                    <a:pt x="1" y="6384"/>
                    <a:pt x="6384" y="1"/>
                    <a:pt x="14256" y="1"/>
                  </a:cubicBezTo>
                  <a:cubicBezTo>
                    <a:pt x="22129" y="1"/>
                    <a:pt x="28512" y="6384"/>
                    <a:pt x="28512" y="14226"/>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 name="Google Shape;1148;p40"/>
          <p:cNvGrpSpPr/>
          <p:nvPr/>
        </p:nvGrpSpPr>
        <p:grpSpPr>
          <a:xfrm>
            <a:off x="373525" y="329114"/>
            <a:ext cx="1468465" cy="620362"/>
            <a:chOff x="2156900" y="1398050"/>
            <a:chExt cx="763275" cy="322450"/>
          </a:xfrm>
        </p:grpSpPr>
        <p:sp>
          <p:nvSpPr>
            <p:cNvPr id="1149" name="Google Shape;1149;p40"/>
            <p:cNvSpPr/>
            <p:nvPr/>
          </p:nvSpPr>
          <p:spPr>
            <a:xfrm>
              <a:off x="2817425" y="1618475"/>
              <a:ext cx="29975" cy="28550"/>
            </a:xfrm>
            <a:custGeom>
              <a:avLst/>
              <a:gdLst/>
              <a:ahLst/>
              <a:cxnLst/>
              <a:rect l="l" t="t" r="r" b="b"/>
              <a:pathLst>
                <a:path w="1199" h="1142" extrusionOk="0">
                  <a:moveTo>
                    <a:pt x="571" y="0"/>
                  </a:moveTo>
                  <a:cubicBezTo>
                    <a:pt x="257" y="0"/>
                    <a:pt x="0" y="257"/>
                    <a:pt x="0" y="571"/>
                  </a:cubicBezTo>
                  <a:cubicBezTo>
                    <a:pt x="0" y="628"/>
                    <a:pt x="0" y="713"/>
                    <a:pt x="29" y="771"/>
                  </a:cubicBezTo>
                  <a:cubicBezTo>
                    <a:pt x="115" y="999"/>
                    <a:pt x="343" y="1141"/>
                    <a:pt x="571" y="1141"/>
                  </a:cubicBezTo>
                  <a:cubicBezTo>
                    <a:pt x="828" y="1141"/>
                    <a:pt x="1056" y="999"/>
                    <a:pt x="1113" y="771"/>
                  </a:cubicBezTo>
                  <a:cubicBezTo>
                    <a:pt x="1142" y="713"/>
                    <a:pt x="1142" y="628"/>
                    <a:pt x="1142" y="571"/>
                  </a:cubicBezTo>
                  <a:cubicBezTo>
                    <a:pt x="1199" y="285"/>
                    <a:pt x="913"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2817425" y="1471525"/>
              <a:ext cx="29975" cy="29275"/>
            </a:xfrm>
            <a:custGeom>
              <a:avLst/>
              <a:gdLst/>
              <a:ahLst/>
              <a:cxnLst/>
              <a:rect l="l" t="t" r="r" b="b"/>
              <a:pathLst>
                <a:path w="1199" h="1171" extrusionOk="0">
                  <a:moveTo>
                    <a:pt x="571" y="1"/>
                  </a:moveTo>
                  <a:cubicBezTo>
                    <a:pt x="257" y="1"/>
                    <a:pt x="0" y="229"/>
                    <a:pt x="0" y="571"/>
                  </a:cubicBezTo>
                  <a:cubicBezTo>
                    <a:pt x="0" y="885"/>
                    <a:pt x="257" y="1170"/>
                    <a:pt x="571" y="1170"/>
                  </a:cubicBezTo>
                  <a:cubicBezTo>
                    <a:pt x="885" y="1170"/>
                    <a:pt x="1142" y="914"/>
                    <a:pt x="1142" y="571"/>
                  </a:cubicBezTo>
                  <a:cubicBezTo>
                    <a:pt x="1199" y="286"/>
                    <a:pt x="913"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2744675" y="1545000"/>
              <a:ext cx="28550" cy="28550"/>
            </a:xfrm>
            <a:custGeom>
              <a:avLst/>
              <a:gdLst/>
              <a:ahLst/>
              <a:cxnLst/>
              <a:rect l="l" t="t" r="r" b="b"/>
              <a:pathLst>
                <a:path w="1142" h="1142" extrusionOk="0">
                  <a:moveTo>
                    <a:pt x="571" y="0"/>
                  </a:moveTo>
                  <a:cubicBezTo>
                    <a:pt x="257" y="0"/>
                    <a:pt x="0" y="257"/>
                    <a:pt x="0" y="571"/>
                  </a:cubicBezTo>
                  <a:cubicBezTo>
                    <a:pt x="0" y="913"/>
                    <a:pt x="228" y="1142"/>
                    <a:pt x="571" y="1142"/>
                  </a:cubicBezTo>
                  <a:cubicBezTo>
                    <a:pt x="885" y="1142"/>
                    <a:pt x="1141" y="885"/>
                    <a:pt x="1141" y="571"/>
                  </a:cubicBezTo>
                  <a:cubicBezTo>
                    <a:pt x="1141" y="257"/>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2891600" y="1545000"/>
              <a:ext cx="28575" cy="28550"/>
            </a:xfrm>
            <a:custGeom>
              <a:avLst/>
              <a:gdLst/>
              <a:ahLst/>
              <a:cxnLst/>
              <a:rect l="l" t="t" r="r" b="b"/>
              <a:pathLst>
                <a:path w="1143" h="1142" extrusionOk="0">
                  <a:moveTo>
                    <a:pt x="571" y="0"/>
                  </a:moveTo>
                  <a:cubicBezTo>
                    <a:pt x="258" y="0"/>
                    <a:pt x="1" y="257"/>
                    <a:pt x="1" y="571"/>
                  </a:cubicBezTo>
                  <a:cubicBezTo>
                    <a:pt x="1" y="913"/>
                    <a:pt x="258" y="1142"/>
                    <a:pt x="571" y="1142"/>
                  </a:cubicBezTo>
                  <a:cubicBezTo>
                    <a:pt x="885" y="1142"/>
                    <a:pt x="1142" y="885"/>
                    <a:pt x="1142" y="571"/>
                  </a:cubicBezTo>
                  <a:cubicBezTo>
                    <a:pt x="1142" y="257"/>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2744675" y="1398050"/>
              <a:ext cx="28550" cy="28550"/>
            </a:xfrm>
            <a:custGeom>
              <a:avLst/>
              <a:gdLst/>
              <a:ahLst/>
              <a:cxnLst/>
              <a:rect l="l" t="t" r="r" b="b"/>
              <a:pathLst>
                <a:path w="1142" h="1142" extrusionOk="0">
                  <a:moveTo>
                    <a:pt x="571" y="1"/>
                  </a:moveTo>
                  <a:cubicBezTo>
                    <a:pt x="257" y="1"/>
                    <a:pt x="0" y="258"/>
                    <a:pt x="0" y="571"/>
                  </a:cubicBezTo>
                  <a:cubicBezTo>
                    <a:pt x="0" y="885"/>
                    <a:pt x="228" y="1142"/>
                    <a:pt x="571" y="1142"/>
                  </a:cubicBezTo>
                  <a:cubicBezTo>
                    <a:pt x="885" y="1142"/>
                    <a:pt x="1141" y="885"/>
                    <a:pt x="1141" y="571"/>
                  </a:cubicBezTo>
                  <a:cubicBezTo>
                    <a:pt x="1141" y="258"/>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891600" y="1398050"/>
              <a:ext cx="28575" cy="28550"/>
            </a:xfrm>
            <a:custGeom>
              <a:avLst/>
              <a:gdLst/>
              <a:ahLst/>
              <a:cxnLst/>
              <a:rect l="l" t="t" r="r" b="b"/>
              <a:pathLst>
                <a:path w="1143" h="1142" extrusionOk="0">
                  <a:moveTo>
                    <a:pt x="571" y="1"/>
                  </a:moveTo>
                  <a:cubicBezTo>
                    <a:pt x="258" y="1"/>
                    <a:pt x="1" y="258"/>
                    <a:pt x="1" y="571"/>
                  </a:cubicBezTo>
                  <a:cubicBezTo>
                    <a:pt x="1" y="885"/>
                    <a:pt x="258" y="1142"/>
                    <a:pt x="571" y="1142"/>
                  </a:cubicBezTo>
                  <a:cubicBezTo>
                    <a:pt x="885" y="1142"/>
                    <a:pt x="1142" y="885"/>
                    <a:pt x="1142" y="571"/>
                  </a:cubicBezTo>
                  <a:cubicBezTo>
                    <a:pt x="1142" y="258"/>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670475" y="1618475"/>
              <a:ext cx="29275" cy="28550"/>
            </a:xfrm>
            <a:custGeom>
              <a:avLst/>
              <a:gdLst/>
              <a:ahLst/>
              <a:cxnLst/>
              <a:rect l="l" t="t" r="r" b="b"/>
              <a:pathLst>
                <a:path w="1171" h="1142" extrusionOk="0">
                  <a:moveTo>
                    <a:pt x="571" y="0"/>
                  </a:moveTo>
                  <a:cubicBezTo>
                    <a:pt x="258" y="0"/>
                    <a:pt x="1" y="257"/>
                    <a:pt x="1" y="571"/>
                  </a:cubicBezTo>
                  <a:cubicBezTo>
                    <a:pt x="1" y="628"/>
                    <a:pt x="1" y="713"/>
                    <a:pt x="29" y="771"/>
                  </a:cubicBezTo>
                  <a:cubicBezTo>
                    <a:pt x="143" y="999"/>
                    <a:pt x="315" y="1141"/>
                    <a:pt x="571" y="1141"/>
                  </a:cubicBezTo>
                  <a:cubicBezTo>
                    <a:pt x="828" y="1141"/>
                    <a:pt x="1028" y="999"/>
                    <a:pt x="1114" y="771"/>
                  </a:cubicBezTo>
                  <a:cubicBezTo>
                    <a:pt x="1142" y="713"/>
                    <a:pt x="1142" y="628"/>
                    <a:pt x="1142" y="571"/>
                  </a:cubicBezTo>
                  <a:cubicBezTo>
                    <a:pt x="1171" y="285"/>
                    <a:pt x="914"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670475" y="1471525"/>
              <a:ext cx="29275" cy="29275"/>
            </a:xfrm>
            <a:custGeom>
              <a:avLst/>
              <a:gdLst/>
              <a:ahLst/>
              <a:cxnLst/>
              <a:rect l="l" t="t" r="r" b="b"/>
              <a:pathLst>
                <a:path w="1171" h="1171" extrusionOk="0">
                  <a:moveTo>
                    <a:pt x="571" y="1"/>
                  </a:moveTo>
                  <a:cubicBezTo>
                    <a:pt x="258" y="1"/>
                    <a:pt x="1" y="229"/>
                    <a:pt x="1" y="571"/>
                  </a:cubicBezTo>
                  <a:cubicBezTo>
                    <a:pt x="1" y="885"/>
                    <a:pt x="258" y="1170"/>
                    <a:pt x="571" y="1170"/>
                  </a:cubicBezTo>
                  <a:cubicBezTo>
                    <a:pt x="885" y="1170"/>
                    <a:pt x="1142" y="914"/>
                    <a:pt x="1142" y="571"/>
                  </a:cubicBezTo>
                  <a:cubicBezTo>
                    <a:pt x="1171" y="286"/>
                    <a:pt x="91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744675" y="1692650"/>
              <a:ext cx="28550" cy="27850"/>
            </a:xfrm>
            <a:custGeom>
              <a:avLst/>
              <a:gdLst/>
              <a:ahLst/>
              <a:cxnLst/>
              <a:rect l="l" t="t" r="r" b="b"/>
              <a:pathLst>
                <a:path w="1142" h="1114" extrusionOk="0">
                  <a:moveTo>
                    <a:pt x="571" y="0"/>
                  </a:moveTo>
                  <a:cubicBezTo>
                    <a:pt x="257" y="0"/>
                    <a:pt x="0" y="229"/>
                    <a:pt x="0" y="543"/>
                  </a:cubicBezTo>
                  <a:cubicBezTo>
                    <a:pt x="0" y="885"/>
                    <a:pt x="228" y="1113"/>
                    <a:pt x="571" y="1113"/>
                  </a:cubicBezTo>
                  <a:cubicBezTo>
                    <a:pt x="885" y="1113"/>
                    <a:pt x="1141" y="885"/>
                    <a:pt x="1141" y="543"/>
                  </a:cubicBezTo>
                  <a:cubicBezTo>
                    <a:pt x="1141" y="229"/>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2891600" y="1692650"/>
              <a:ext cx="28575" cy="27850"/>
            </a:xfrm>
            <a:custGeom>
              <a:avLst/>
              <a:gdLst/>
              <a:ahLst/>
              <a:cxnLst/>
              <a:rect l="l" t="t" r="r" b="b"/>
              <a:pathLst>
                <a:path w="1143" h="1114" extrusionOk="0">
                  <a:moveTo>
                    <a:pt x="571" y="0"/>
                  </a:moveTo>
                  <a:cubicBezTo>
                    <a:pt x="258" y="0"/>
                    <a:pt x="1" y="229"/>
                    <a:pt x="1" y="543"/>
                  </a:cubicBezTo>
                  <a:cubicBezTo>
                    <a:pt x="1" y="885"/>
                    <a:pt x="258" y="1113"/>
                    <a:pt x="571" y="1113"/>
                  </a:cubicBezTo>
                  <a:cubicBezTo>
                    <a:pt x="885" y="1113"/>
                    <a:pt x="1142" y="885"/>
                    <a:pt x="1142" y="543"/>
                  </a:cubicBezTo>
                  <a:cubicBezTo>
                    <a:pt x="1142" y="229"/>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524250" y="1618475"/>
              <a:ext cx="28550" cy="28550"/>
            </a:xfrm>
            <a:custGeom>
              <a:avLst/>
              <a:gdLst/>
              <a:ahLst/>
              <a:cxnLst/>
              <a:rect l="l" t="t" r="r" b="b"/>
              <a:pathLst>
                <a:path w="1142" h="1142" extrusionOk="0">
                  <a:moveTo>
                    <a:pt x="571" y="0"/>
                  </a:moveTo>
                  <a:cubicBezTo>
                    <a:pt x="258" y="0"/>
                    <a:pt x="1" y="257"/>
                    <a:pt x="1" y="571"/>
                  </a:cubicBezTo>
                  <a:cubicBezTo>
                    <a:pt x="1" y="628"/>
                    <a:pt x="1" y="713"/>
                    <a:pt x="29" y="771"/>
                  </a:cubicBezTo>
                  <a:cubicBezTo>
                    <a:pt x="115" y="999"/>
                    <a:pt x="315" y="1141"/>
                    <a:pt x="571" y="1141"/>
                  </a:cubicBezTo>
                  <a:cubicBezTo>
                    <a:pt x="828" y="1141"/>
                    <a:pt x="1028" y="999"/>
                    <a:pt x="1113" y="771"/>
                  </a:cubicBezTo>
                  <a:cubicBezTo>
                    <a:pt x="1142" y="713"/>
                    <a:pt x="1142" y="628"/>
                    <a:pt x="1142" y="571"/>
                  </a:cubicBezTo>
                  <a:cubicBezTo>
                    <a:pt x="1142" y="285"/>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2524250" y="1471525"/>
              <a:ext cx="28550" cy="29275"/>
            </a:xfrm>
            <a:custGeom>
              <a:avLst/>
              <a:gdLst/>
              <a:ahLst/>
              <a:cxnLst/>
              <a:rect l="l" t="t" r="r" b="b"/>
              <a:pathLst>
                <a:path w="1142" h="1171" extrusionOk="0">
                  <a:moveTo>
                    <a:pt x="571" y="1"/>
                  </a:moveTo>
                  <a:cubicBezTo>
                    <a:pt x="258" y="1"/>
                    <a:pt x="1" y="229"/>
                    <a:pt x="1" y="571"/>
                  </a:cubicBezTo>
                  <a:cubicBezTo>
                    <a:pt x="1" y="885"/>
                    <a:pt x="258" y="1170"/>
                    <a:pt x="571" y="1170"/>
                  </a:cubicBezTo>
                  <a:cubicBezTo>
                    <a:pt x="885" y="1170"/>
                    <a:pt x="1142" y="914"/>
                    <a:pt x="1142" y="571"/>
                  </a:cubicBezTo>
                  <a:cubicBezTo>
                    <a:pt x="1142" y="286"/>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2450075" y="1545000"/>
              <a:ext cx="29975" cy="28550"/>
            </a:xfrm>
            <a:custGeom>
              <a:avLst/>
              <a:gdLst/>
              <a:ahLst/>
              <a:cxnLst/>
              <a:rect l="l" t="t" r="r" b="b"/>
              <a:pathLst>
                <a:path w="1199" h="1142" extrusionOk="0">
                  <a:moveTo>
                    <a:pt x="571" y="0"/>
                  </a:moveTo>
                  <a:cubicBezTo>
                    <a:pt x="257" y="0"/>
                    <a:pt x="0" y="257"/>
                    <a:pt x="0" y="571"/>
                  </a:cubicBezTo>
                  <a:cubicBezTo>
                    <a:pt x="0" y="913"/>
                    <a:pt x="257" y="1142"/>
                    <a:pt x="571" y="1142"/>
                  </a:cubicBezTo>
                  <a:cubicBezTo>
                    <a:pt x="913" y="1142"/>
                    <a:pt x="1142" y="885"/>
                    <a:pt x="1142" y="571"/>
                  </a:cubicBezTo>
                  <a:cubicBezTo>
                    <a:pt x="1199" y="257"/>
                    <a:pt x="913"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597000" y="1545000"/>
              <a:ext cx="30000" cy="28550"/>
            </a:xfrm>
            <a:custGeom>
              <a:avLst/>
              <a:gdLst/>
              <a:ahLst/>
              <a:cxnLst/>
              <a:rect l="l" t="t" r="r" b="b"/>
              <a:pathLst>
                <a:path w="1200" h="1142" extrusionOk="0">
                  <a:moveTo>
                    <a:pt x="600" y="0"/>
                  </a:moveTo>
                  <a:cubicBezTo>
                    <a:pt x="258" y="0"/>
                    <a:pt x="1" y="257"/>
                    <a:pt x="1" y="571"/>
                  </a:cubicBezTo>
                  <a:cubicBezTo>
                    <a:pt x="1" y="913"/>
                    <a:pt x="258" y="1142"/>
                    <a:pt x="600" y="1142"/>
                  </a:cubicBezTo>
                  <a:cubicBezTo>
                    <a:pt x="914" y="1142"/>
                    <a:pt x="1171" y="885"/>
                    <a:pt x="1171" y="571"/>
                  </a:cubicBezTo>
                  <a:cubicBezTo>
                    <a:pt x="1199" y="257"/>
                    <a:pt x="914" y="0"/>
                    <a:pt x="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450075" y="1398050"/>
              <a:ext cx="29975" cy="28550"/>
            </a:xfrm>
            <a:custGeom>
              <a:avLst/>
              <a:gdLst/>
              <a:ahLst/>
              <a:cxnLst/>
              <a:rect l="l" t="t" r="r" b="b"/>
              <a:pathLst>
                <a:path w="1199" h="1142" extrusionOk="0">
                  <a:moveTo>
                    <a:pt x="571" y="1"/>
                  </a:moveTo>
                  <a:cubicBezTo>
                    <a:pt x="257" y="1"/>
                    <a:pt x="0" y="258"/>
                    <a:pt x="0" y="571"/>
                  </a:cubicBezTo>
                  <a:cubicBezTo>
                    <a:pt x="0" y="885"/>
                    <a:pt x="257" y="1142"/>
                    <a:pt x="571" y="1142"/>
                  </a:cubicBezTo>
                  <a:cubicBezTo>
                    <a:pt x="913" y="1142"/>
                    <a:pt x="1142" y="885"/>
                    <a:pt x="1142" y="571"/>
                  </a:cubicBezTo>
                  <a:cubicBezTo>
                    <a:pt x="1199" y="258"/>
                    <a:pt x="913"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2597000" y="1398050"/>
              <a:ext cx="30000" cy="28550"/>
            </a:xfrm>
            <a:custGeom>
              <a:avLst/>
              <a:gdLst/>
              <a:ahLst/>
              <a:cxnLst/>
              <a:rect l="l" t="t" r="r" b="b"/>
              <a:pathLst>
                <a:path w="1200" h="1142" extrusionOk="0">
                  <a:moveTo>
                    <a:pt x="600" y="1"/>
                  </a:moveTo>
                  <a:cubicBezTo>
                    <a:pt x="258" y="1"/>
                    <a:pt x="1" y="258"/>
                    <a:pt x="1" y="571"/>
                  </a:cubicBezTo>
                  <a:cubicBezTo>
                    <a:pt x="1" y="885"/>
                    <a:pt x="258" y="1142"/>
                    <a:pt x="600" y="1142"/>
                  </a:cubicBezTo>
                  <a:cubicBezTo>
                    <a:pt x="914" y="1142"/>
                    <a:pt x="1171" y="885"/>
                    <a:pt x="1171" y="571"/>
                  </a:cubicBezTo>
                  <a:cubicBezTo>
                    <a:pt x="1199" y="258"/>
                    <a:pt x="914"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377325" y="1618475"/>
              <a:ext cx="28550" cy="28550"/>
            </a:xfrm>
            <a:custGeom>
              <a:avLst/>
              <a:gdLst/>
              <a:ahLst/>
              <a:cxnLst/>
              <a:rect l="l" t="t" r="r" b="b"/>
              <a:pathLst>
                <a:path w="1142" h="1142" extrusionOk="0">
                  <a:moveTo>
                    <a:pt x="571" y="0"/>
                  </a:moveTo>
                  <a:cubicBezTo>
                    <a:pt x="257" y="0"/>
                    <a:pt x="0" y="257"/>
                    <a:pt x="0" y="571"/>
                  </a:cubicBezTo>
                  <a:cubicBezTo>
                    <a:pt x="0" y="628"/>
                    <a:pt x="0" y="713"/>
                    <a:pt x="29" y="771"/>
                  </a:cubicBezTo>
                  <a:cubicBezTo>
                    <a:pt x="143" y="999"/>
                    <a:pt x="314" y="1141"/>
                    <a:pt x="571" y="1141"/>
                  </a:cubicBezTo>
                  <a:cubicBezTo>
                    <a:pt x="828" y="1141"/>
                    <a:pt x="1027" y="999"/>
                    <a:pt x="1113" y="771"/>
                  </a:cubicBezTo>
                  <a:cubicBezTo>
                    <a:pt x="1141" y="713"/>
                    <a:pt x="1141" y="628"/>
                    <a:pt x="1141" y="571"/>
                  </a:cubicBezTo>
                  <a:cubicBezTo>
                    <a:pt x="1141" y="285"/>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2377325" y="1471525"/>
              <a:ext cx="28550" cy="29275"/>
            </a:xfrm>
            <a:custGeom>
              <a:avLst/>
              <a:gdLst/>
              <a:ahLst/>
              <a:cxnLst/>
              <a:rect l="l" t="t" r="r" b="b"/>
              <a:pathLst>
                <a:path w="1142" h="1171" extrusionOk="0">
                  <a:moveTo>
                    <a:pt x="571" y="1"/>
                  </a:moveTo>
                  <a:cubicBezTo>
                    <a:pt x="257" y="1"/>
                    <a:pt x="0" y="229"/>
                    <a:pt x="0" y="571"/>
                  </a:cubicBezTo>
                  <a:cubicBezTo>
                    <a:pt x="0" y="885"/>
                    <a:pt x="257" y="1170"/>
                    <a:pt x="571" y="1170"/>
                  </a:cubicBezTo>
                  <a:cubicBezTo>
                    <a:pt x="885" y="1170"/>
                    <a:pt x="1141" y="914"/>
                    <a:pt x="1141" y="571"/>
                  </a:cubicBezTo>
                  <a:cubicBezTo>
                    <a:pt x="1141" y="286"/>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2450075" y="1692650"/>
              <a:ext cx="29975" cy="27850"/>
            </a:xfrm>
            <a:custGeom>
              <a:avLst/>
              <a:gdLst/>
              <a:ahLst/>
              <a:cxnLst/>
              <a:rect l="l" t="t" r="r" b="b"/>
              <a:pathLst>
                <a:path w="1199" h="1114" extrusionOk="0">
                  <a:moveTo>
                    <a:pt x="571" y="0"/>
                  </a:moveTo>
                  <a:cubicBezTo>
                    <a:pt x="257" y="0"/>
                    <a:pt x="0" y="229"/>
                    <a:pt x="0" y="543"/>
                  </a:cubicBezTo>
                  <a:cubicBezTo>
                    <a:pt x="0" y="885"/>
                    <a:pt x="257" y="1113"/>
                    <a:pt x="571" y="1113"/>
                  </a:cubicBezTo>
                  <a:cubicBezTo>
                    <a:pt x="913" y="1113"/>
                    <a:pt x="1142" y="885"/>
                    <a:pt x="1142" y="543"/>
                  </a:cubicBezTo>
                  <a:cubicBezTo>
                    <a:pt x="1199" y="229"/>
                    <a:pt x="913"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597000" y="1692650"/>
              <a:ext cx="30000" cy="27850"/>
            </a:xfrm>
            <a:custGeom>
              <a:avLst/>
              <a:gdLst/>
              <a:ahLst/>
              <a:cxnLst/>
              <a:rect l="l" t="t" r="r" b="b"/>
              <a:pathLst>
                <a:path w="1200" h="1114" extrusionOk="0">
                  <a:moveTo>
                    <a:pt x="600" y="0"/>
                  </a:moveTo>
                  <a:cubicBezTo>
                    <a:pt x="258" y="0"/>
                    <a:pt x="1" y="229"/>
                    <a:pt x="1" y="543"/>
                  </a:cubicBezTo>
                  <a:cubicBezTo>
                    <a:pt x="1" y="885"/>
                    <a:pt x="258" y="1113"/>
                    <a:pt x="600" y="1113"/>
                  </a:cubicBezTo>
                  <a:cubicBezTo>
                    <a:pt x="914" y="1113"/>
                    <a:pt x="1171" y="885"/>
                    <a:pt x="1171" y="543"/>
                  </a:cubicBezTo>
                  <a:cubicBezTo>
                    <a:pt x="1199" y="229"/>
                    <a:pt x="914" y="0"/>
                    <a:pt x="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230375" y="1618475"/>
              <a:ext cx="29275" cy="28550"/>
            </a:xfrm>
            <a:custGeom>
              <a:avLst/>
              <a:gdLst/>
              <a:ahLst/>
              <a:cxnLst/>
              <a:rect l="l" t="t" r="r" b="b"/>
              <a:pathLst>
                <a:path w="1171" h="1142" extrusionOk="0">
                  <a:moveTo>
                    <a:pt x="571" y="0"/>
                  </a:moveTo>
                  <a:cubicBezTo>
                    <a:pt x="229" y="0"/>
                    <a:pt x="0" y="257"/>
                    <a:pt x="0" y="571"/>
                  </a:cubicBezTo>
                  <a:cubicBezTo>
                    <a:pt x="0" y="628"/>
                    <a:pt x="0" y="713"/>
                    <a:pt x="29" y="771"/>
                  </a:cubicBezTo>
                  <a:cubicBezTo>
                    <a:pt x="86" y="999"/>
                    <a:pt x="314" y="1141"/>
                    <a:pt x="571" y="1141"/>
                  </a:cubicBezTo>
                  <a:cubicBezTo>
                    <a:pt x="799" y="1141"/>
                    <a:pt x="1028" y="999"/>
                    <a:pt x="1085" y="771"/>
                  </a:cubicBezTo>
                  <a:cubicBezTo>
                    <a:pt x="1142" y="713"/>
                    <a:pt x="1142" y="628"/>
                    <a:pt x="1142" y="571"/>
                  </a:cubicBezTo>
                  <a:cubicBezTo>
                    <a:pt x="1170" y="285"/>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2230375" y="1471525"/>
              <a:ext cx="29275" cy="29275"/>
            </a:xfrm>
            <a:custGeom>
              <a:avLst/>
              <a:gdLst/>
              <a:ahLst/>
              <a:cxnLst/>
              <a:rect l="l" t="t" r="r" b="b"/>
              <a:pathLst>
                <a:path w="1171" h="1171" extrusionOk="0">
                  <a:moveTo>
                    <a:pt x="571" y="1"/>
                  </a:moveTo>
                  <a:cubicBezTo>
                    <a:pt x="229" y="1"/>
                    <a:pt x="0" y="229"/>
                    <a:pt x="0" y="571"/>
                  </a:cubicBezTo>
                  <a:cubicBezTo>
                    <a:pt x="0" y="885"/>
                    <a:pt x="229" y="1170"/>
                    <a:pt x="571" y="1170"/>
                  </a:cubicBezTo>
                  <a:cubicBezTo>
                    <a:pt x="885" y="1170"/>
                    <a:pt x="1142" y="914"/>
                    <a:pt x="1142" y="571"/>
                  </a:cubicBezTo>
                  <a:cubicBezTo>
                    <a:pt x="1170" y="286"/>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2156900" y="1545000"/>
              <a:ext cx="28550" cy="28550"/>
            </a:xfrm>
            <a:custGeom>
              <a:avLst/>
              <a:gdLst/>
              <a:ahLst/>
              <a:cxnLst/>
              <a:rect l="l" t="t" r="r" b="b"/>
              <a:pathLst>
                <a:path w="1142" h="1142" extrusionOk="0">
                  <a:moveTo>
                    <a:pt x="571" y="0"/>
                  </a:moveTo>
                  <a:cubicBezTo>
                    <a:pt x="257" y="0"/>
                    <a:pt x="1" y="257"/>
                    <a:pt x="1" y="571"/>
                  </a:cubicBezTo>
                  <a:cubicBezTo>
                    <a:pt x="1" y="913"/>
                    <a:pt x="257" y="1142"/>
                    <a:pt x="571" y="1142"/>
                  </a:cubicBezTo>
                  <a:cubicBezTo>
                    <a:pt x="885" y="1142"/>
                    <a:pt x="1142" y="885"/>
                    <a:pt x="1142" y="571"/>
                  </a:cubicBezTo>
                  <a:cubicBezTo>
                    <a:pt x="1142" y="257"/>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2303125" y="1545000"/>
              <a:ext cx="29275" cy="28550"/>
            </a:xfrm>
            <a:custGeom>
              <a:avLst/>
              <a:gdLst/>
              <a:ahLst/>
              <a:cxnLst/>
              <a:rect l="l" t="t" r="r" b="b"/>
              <a:pathLst>
                <a:path w="1171" h="1142" extrusionOk="0">
                  <a:moveTo>
                    <a:pt x="571" y="0"/>
                  </a:moveTo>
                  <a:cubicBezTo>
                    <a:pt x="258" y="0"/>
                    <a:pt x="1" y="257"/>
                    <a:pt x="1" y="571"/>
                  </a:cubicBezTo>
                  <a:cubicBezTo>
                    <a:pt x="1" y="913"/>
                    <a:pt x="258" y="1142"/>
                    <a:pt x="571" y="1142"/>
                  </a:cubicBezTo>
                  <a:cubicBezTo>
                    <a:pt x="885" y="1142"/>
                    <a:pt x="1142" y="885"/>
                    <a:pt x="1142" y="571"/>
                  </a:cubicBezTo>
                  <a:cubicBezTo>
                    <a:pt x="1171" y="257"/>
                    <a:pt x="942"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2156900" y="1398050"/>
              <a:ext cx="28550" cy="28550"/>
            </a:xfrm>
            <a:custGeom>
              <a:avLst/>
              <a:gdLst/>
              <a:ahLst/>
              <a:cxnLst/>
              <a:rect l="l" t="t" r="r" b="b"/>
              <a:pathLst>
                <a:path w="1142" h="1142" extrusionOk="0">
                  <a:moveTo>
                    <a:pt x="571" y="1"/>
                  </a:moveTo>
                  <a:cubicBezTo>
                    <a:pt x="257" y="1"/>
                    <a:pt x="1" y="258"/>
                    <a:pt x="1" y="571"/>
                  </a:cubicBezTo>
                  <a:cubicBezTo>
                    <a:pt x="1" y="885"/>
                    <a:pt x="257" y="1142"/>
                    <a:pt x="571" y="1142"/>
                  </a:cubicBezTo>
                  <a:cubicBezTo>
                    <a:pt x="885" y="1142"/>
                    <a:pt x="1142" y="885"/>
                    <a:pt x="1142" y="571"/>
                  </a:cubicBezTo>
                  <a:cubicBezTo>
                    <a:pt x="1142" y="258"/>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2303125" y="1398050"/>
              <a:ext cx="29275" cy="28550"/>
            </a:xfrm>
            <a:custGeom>
              <a:avLst/>
              <a:gdLst/>
              <a:ahLst/>
              <a:cxnLst/>
              <a:rect l="l" t="t" r="r" b="b"/>
              <a:pathLst>
                <a:path w="1171" h="1142" extrusionOk="0">
                  <a:moveTo>
                    <a:pt x="571" y="1"/>
                  </a:moveTo>
                  <a:cubicBezTo>
                    <a:pt x="258" y="1"/>
                    <a:pt x="1" y="258"/>
                    <a:pt x="1" y="571"/>
                  </a:cubicBezTo>
                  <a:cubicBezTo>
                    <a:pt x="1" y="885"/>
                    <a:pt x="258" y="1142"/>
                    <a:pt x="571" y="1142"/>
                  </a:cubicBezTo>
                  <a:cubicBezTo>
                    <a:pt x="885" y="1142"/>
                    <a:pt x="1142" y="885"/>
                    <a:pt x="1142" y="571"/>
                  </a:cubicBezTo>
                  <a:cubicBezTo>
                    <a:pt x="1171" y="258"/>
                    <a:pt x="942"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2156900" y="1692650"/>
              <a:ext cx="28550" cy="27850"/>
            </a:xfrm>
            <a:custGeom>
              <a:avLst/>
              <a:gdLst/>
              <a:ahLst/>
              <a:cxnLst/>
              <a:rect l="l" t="t" r="r" b="b"/>
              <a:pathLst>
                <a:path w="1142" h="1114" extrusionOk="0">
                  <a:moveTo>
                    <a:pt x="571" y="0"/>
                  </a:moveTo>
                  <a:cubicBezTo>
                    <a:pt x="257" y="0"/>
                    <a:pt x="1" y="229"/>
                    <a:pt x="1" y="543"/>
                  </a:cubicBezTo>
                  <a:cubicBezTo>
                    <a:pt x="1" y="885"/>
                    <a:pt x="257" y="1113"/>
                    <a:pt x="571" y="1113"/>
                  </a:cubicBezTo>
                  <a:cubicBezTo>
                    <a:pt x="885" y="1113"/>
                    <a:pt x="1142" y="885"/>
                    <a:pt x="1142" y="543"/>
                  </a:cubicBezTo>
                  <a:cubicBezTo>
                    <a:pt x="1142" y="229"/>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2303125" y="1692650"/>
              <a:ext cx="29275" cy="27850"/>
            </a:xfrm>
            <a:custGeom>
              <a:avLst/>
              <a:gdLst/>
              <a:ahLst/>
              <a:cxnLst/>
              <a:rect l="l" t="t" r="r" b="b"/>
              <a:pathLst>
                <a:path w="1171" h="1114" extrusionOk="0">
                  <a:moveTo>
                    <a:pt x="571" y="0"/>
                  </a:moveTo>
                  <a:cubicBezTo>
                    <a:pt x="258" y="0"/>
                    <a:pt x="1" y="229"/>
                    <a:pt x="1" y="543"/>
                  </a:cubicBezTo>
                  <a:cubicBezTo>
                    <a:pt x="1" y="885"/>
                    <a:pt x="258" y="1113"/>
                    <a:pt x="571" y="1113"/>
                  </a:cubicBezTo>
                  <a:cubicBezTo>
                    <a:pt x="885" y="1113"/>
                    <a:pt x="1142" y="885"/>
                    <a:pt x="1142" y="543"/>
                  </a:cubicBezTo>
                  <a:cubicBezTo>
                    <a:pt x="1171" y="229"/>
                    <a:pt x="942"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7" name="Google Shape;1177;p40"/>
          <p:cNvGrpSpPr/>
          <p:nvPr/>
        </p:nvGrpSpPr>
        <p:grpSpPr>
          <a:xfrm>
            <a:off x="6040392" y="949487"/>
            <a:ext cx="3096337" cy="96586"/>
            <a:chOff x="6040392" y="334012"/>
            <a:chExt cx="3096337" cy="96586"/>
          </a:xfrm>
        </p:grpSpPr>
        <p:sp>
          <p:nvSpPr>
            <p:cNvPr id="1178" name="Google Shape;1178;p40"/>
            <p:cNvSpPr/>
            <p:nvPr/>
          </p:nvSpPr>
          <p:spPr>
            <a:xfrm>
              <a:off x="6232650" y="376650"/>
              <a:ext cx="2904078" cy="11300"/>
            </a:xfrm>
            <a:custGeom>
              <a:avLst/>
              <a:gdLst/>
              <a:ahLst/>
              <a:cxnLst/>
              <a:rect l="l" t="t" r="r" b="b"/>
              <a:pathLst>
                <a:path w="21703" h="335" extrusionOk="0">
                  <a:moveTo>
                    <a:pt x="0" y="0"/>
                  </a:moveTo>
                  <a:lnTo>
                    <a:pt x="0" y="335"/>
                  </a:lnTo>
                  <a:lnTo>
                    <a:pt x="21703" y="335"/>
                  </a:lnTo>
                  <a:lnTo>
                    <a:pt x="2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040392" y="3340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 name="Google Shape;1180;p40"/>
          <p:cNvGrpSpPr/>
          <p:nvPr/>
        </p:nvGrpSpPr>
        <p:grpSpPr>
          <a:xfrm>
            <a:off x="6336528" y="1104362"/>
            <a:ext cx="521493" cy="96586"/>
            <a:chOff x="4342567" y="4452512"/>
            <a:chExt cx="521493" cy="96586"/>
          </a:xfrm>
        </p:grpSpPr>
        <p:sp>
          <p:nvSpPr>
            <p:cNvPr id="1181" name="Google Shape;1181;p40"/>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187"/>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188"/>
        <p:cNvGrpSpPr/>
        <p:nvPr/>
      </p:nvGrpSpPr>
      <p:grpSpPr>
        <a:xfrm>
          <a:off x="0" y="0"/>
          <a:ext cx="0" cy="0"/>
          <a:chOff x="0" y="0"/>
          <a:chExt cx="0" cy="0"/>
        </a:xfrm>
      </p:grpSpPr>
      <p:sp>
        <p:nvSpPr>
          <p:cNvPr id="1189" name="Google Shape;1189;p4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8"/>
        <p:cNvGrpSpPr/>
        <p:nvPr/>
      </p:nvGrpSpPr>
      <p:grpSpPr>
        <a:xfrm>
          <a:off x="0" y="0"/>
          <a:ext cx="0" cy="0"/>
          <a:chOff x="0" y="0"/>
          <a:chExt cx="0" cy="0"/>
        </a:xfrm>
      </p:grpSpPr>
      <p:sp>
        <p:nvSpPr>
          <p:cNvPr id="149" name="Google Shape;149;p5"/>
          <p:cNvSpPr txBox="1">
            <a:spLocks noGrp="1"/>
          </p:cNvSpPr>
          <p:nvPr>
            <p:ph type="title"/>
          </p:nvPr>
        </p:nvSpPr>
        <p:spPr>
          <a:xfrm>
            <a:off x="713225" y="445025"/>
            <a:ext cx="7717500" cy="61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0" name="Google Shape;150;p5"/>
          <p:cNvSpPr txBox="1">
            <a:spLocks noGrp="1"/>
          </p:cNvSpPr>
          <p:nvPr>
            <p:ph type="subTitle" idx="1"/>
          </p:nvPr>
        </p:nvSpPr>
        <p:spPr>
          <a:xfrm>
            <a:off x="2378000" y="2222950"/>
            <a:ext cx="2893800" cy="4545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800"/>
              <a:buNone/>
              <a:defRPr sz="2000" b="1">
                <a:solidFill>
                  <a:schemeClr val="lt2"/>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1" name="Google Shape;151;p5"/>
          <p:cNvSpPr txBox="1">
            <a:spLocks noGrp="1"/>
          </p:cNvSpPr>
          <p:nvPr>
            <p:ph type="subTitle" idx="2"/>
          </p:nvPr>
        </p:nvSpPr>
        <p:spPr>
          <a:xfrm>
            <a:off x="2378000" y="2658591"/>
            <a:ext cx="2890500" cy="7638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52" name="Google Shape;152;p5"/>
          <p:cNvSpPr txBox="1">
            <a:spLocks noGrp="1"/>
          </p:cNvSpPr>
          <p:nvPr>
            <p:ph type="subTitle" idx="3"/>
          </p:nvPr>
        </p:nvSpPr>
        <p:spPr>
          <a:xfrm>
            <a:off x="5536825" y="2222950"/>
            <a:ext cx="2893800" cy="4545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800"/>
              <a:buNone/>
              <a:defRPr sz="2000" b="1">
                <a:solidFill>
                  <a:schemeClr val="lt2"/>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3" name="Google Shape;153;p5"/>
          <p:cNvSpPr txBox="1">
            <a:spLocks noGrp="1"/>
          </p:cNvSpPr>
          <p:nvPr>
            <p:ph type="subTitle" idx="4"/>
          </p:nvPr>
        </p:nvSpPr>
        <p:spPr>
          <a:xfrm>
            <a:off x="5536825" y="2658575"/>
            <a:ext cx="2890800" cy="7638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54" name="Google Shape;154;p5"/>
          <p:cNvGrpSpPr/>
          <p:nvPr/>
        </p:nvGrpSpPr>
        <p:grpSpPr>
          <a:xfrm flipH="1">
            <a:off x="0" y="4510563"/>
            <a:ext cx="3308375" cy="113725"/>
            <a:chOff x="5803825" y="519225"/>
            <a:chExt cx="3308375" cy="113725"/>
          </a:xfrm>
        </p:grpSpPr>
        <p:sp>
          <p:nvSpPr>
            <p:cNvPr id="155" name="Google Shape;155;p5"/>
            <p:cNvSpPr/>
            <p:nvPr/>
          </p:nvSpPr>
          <p:spPr>
            <a:xfrm flipH="1">
              <a:off x="6691250" y="519225"/>
              <a:ext cx="2420950" cy="113725"/>
            </a:xfrm>
            <a:custGeom>
              <a:avLst/>
              <a:gdLst/>
              <a:ahLst/>
              <a:cxnLst/>
              <a:rect l="l" t="t" r="r" b="b"/>
              <a:pathLst>
                <a:path w="12013" h="1485" extrusionOk="0">
                  <a:moveTo>
                    <a:pt x="1" y="1"/>
                  </a:moveTo>
                  <a:lnTo>
                    <a:pt x="1" y="1484"/>
                  </a:lnTo>
                  <a:lnTo>
                    <a:pt x="12013" y="1484"/>
                  </a:lnTo>
                  <a:lnTo>
                    <a:pt x="120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5"/>
            <p:cNvSpPr/>
            <p:nvPr/>
          </p:nvSpPr>
          <p:spPr>
            <a:xfrm flipH="1">
              <a:off x="6232647" y="519225"/>
              <a:ext cx="132725" cy="113725"/>
            </a:xfrm>
            <a:custGeom>
              <a:avLst/>
              <a:gdLst/>
              <a:ahLst/>
              <a:cxnLst/>
              <a:rect l="l" t="t" r="r" b="b"/>
              <a:pathLst>
                <a:path w="1057" h="1485" extrusionOk="0">
                  <a:moveTo>
                    <a:pt x="1" y="1"/>
                  </a:moveTo>
                  <a:lnTo>
                    <a:pt x="1" y="1484"/>
                  </a:lnTo>
                  <a:lnTo>
                    <a:pt x="1056" y="1484"/>
                  </a:lnTo>
                  <a:lnTo>
                    <a:pt x="10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flipH="1">
              <a:off x="5803825" y="519225"/>
              <a:ext cx="132725" cy="113725"/>
            </a:xfrm>
            <a:custGeom>
              <a:avLst/>
              <a:gdLst/>
              <a:ahLst/>
              <a:cxnLst/>
              <a:rect l="l" t="t" r="r" b="b"/>
              <a:pathLst>
                <a:path w="1028" h="1485" extrusionOk="0">
                  <a:moveTo>
                    <a:pt x="0" y="1"/>
                  </a:moveTo>
                  <a:lnTo>
                    <a:pt x="0" y="1484"/>
                  </a:lnTo>
                  <a:lnTo>
                    <a:pt x="1027" y="1484"/>
                  </a:lnTo>
                  <a:lnTo>
                    <a:pt x="10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 name="Google Shape;158;p5"/>
          <p:cNvGrpSpPr/>
          <p:nvPr/>
        </p:nvGrpSpPr>
        <p:grpSpPr>
          <a:xfrm>
            <a:off x="309650" y="3919100"/>
            <a:ext cx="1034036" cy="667673"/>
            <a:chOff x="508625" y="3017550"/>
            <a:chExt cx="1034036" cy="667673"/>
          </a:xfrm>
        </p:grpSpPr>
        <p:sp>
          <p:nvSpPr>
            <p:cNvPr id="159" name="Google Shape;159;p5"/>
            <p:cNvSpPr/>
            <p:nvPr/>
          </p:nvSpPr>
          <p:spPr>
            <a:xfrm>
              <a:off x="508625" y="3017550"/>
              <a:ext cx="1034036" cy="236158"/>
            </a:xfrm>
            <a:custGeom>
              <a:avLst/>
              <a:gdLst/>
              <a:ahLst/>
              <a:cxnLst/>
              <a:rect l="l" t="t" r="r" b="b"/>
              <a:pathLst>
                <a:path w="10872" h="2483" extrusionOk="0">
                  <a:moveTo>
                    <a:pt x="0" y="0"/>
                  </a:moveTo>
                  <a:lnTo>
                    <a:pt x="0" y="2483"/>
                  </a:lnTo>
                  <a:lnTo>
                    <a:pt x="10871" y="2483"/>
                  </a:lnTo>
                  <a:lnTo>
                    <a:pt x="108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p:nvPr/>
          </p:nvSpPr>
          <p:spPr>
            <a:xfrm>
              <a:off x="847784" y="3169536"/>
              <a:ext cx="95110" cy="515686"/>
            </a:xfrm>
            <a:custGeom>
              <a:avLst/>
              <a:gdLst/>
              <a:ahLst/>
              <a:cxnLst/>
              <a:rect l="l" t="t" r="r" b="b"/>
              <a:pathLst>
                <a:path w="1000" h="5422" extrusionOk="0">
                  <a:moveTo>
                    <a:pt x="1" y="0"/>
                  </a:moveTo>
                  <a:lnTo>
                    <a:pt x="1" y="5421"/>
                  </a:lnTo>
                  <a:lnTo>
                    <a:pt x="1000" y="5421"/>
                  </a:lnTo>
                  <a:lnTo>
                    <a:pt x="10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5"/>
          <p:cNvGrpSpPr/>
          <p:nvPr/>
        </p:nvGrpSpPr>
        <p:grpSpPr>
          <a:xfrm flipH="1">
            <a:off x="6583725" y="3387375"/>
            <a:ext cx="2560275" cy="1391125"/>
            <a:chOff x="-385150" y="3176300"/>
            <a:chExt cx="2560275" cy="1391125"/>
          </a:xfrm>
        </p:grpSpPr>
        <p:sp>
          <p:nvSpPr>
            <p:cNvPr id="162" name="Google Shape;162;p5"/>
            <p:cNvSpPr/>
            <p:nvPr/>
          </p:nvSpPr>
          <p:spPr>
            <a:xfrm>
              <a:off x="2061394" y="4453694"/>
              <a:ext cx="113731" cy="113731"/>
            </a:xfrm>
            <a:custGeom>
              <a:avLst/>
              <a:gdLst/>
              <a:ahLst/>
              <a:cxnLst/>
              <a:rect l="l" t="t" r="r" b="b"/>
              <a:pathLst>
                <a:path w="1199" h="1199" extrusionOk="0">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a:off x="-385150" y="3176300"/>
              <a:ext cx="2503508" cy="1334325"/>
            </a:xfrm>
            <a:custGeom>
              <a:avLst/>
              <a:gdLst/>
              <a:ahLst/>
              <a:cxnLst/>
              <a:rect l="l" t="t" r="r" b="b"/>
              <a:pathLst>
                <a:path w="26393" h="14067" fill="none" extrusionOk="0">
                  <a:moveTo>
                    <a:pt x="0" y="0"/>
                  </a:moveTo>
                  <a:lnTo>
                    <a:pt x="14066" y="14067"/>
                  </a:lnTo>
                  <a:lnTo>
                    <a:pt x="26392" y="14067"/>
                  </a:lnTo>
                </a:path>
              </a:pathLst>
            </a:custGeom>
            <a:noFill/>
            <a:ln w="19050" cap="flat" cmpd="sng">
              <a:solidFill>
                <a:schemeClr val="dk2"/>
              </a:solidFill>
              <a:prstDash val="solid"/>
              <a:miter lim="28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5"/>
          <p:cNvGrpSpPr/>
          <p:nvPr/>
        </p:nvGrpSpPr>
        <p:grpSpPr>
          <a:xfrm>
            <a:off x="6845375" y="4540663"/>
            <a:ext cx="895950" cy="53525"/>
            <a:chOff x="4112025" y="3997975"/>
            <a:chExt cx="895950" cy="53525"/>
          </a:xfrm>
        </p:grpSpPr>
        <p:sp>
          <p:nvSpPr>
            <p:cNvPr id="165" name="Google Shape;165;p5"/>
            <p:cNvSpPr/>
            <p:nvPr/>
          </p:nvSpPr>
          <p:spPr>
            <a:xfrm>
              <a:off x="4954450" y="3997975"/>
              <a:ext cx="53525" cy="53525"/>
            </a:xfrm>
            <a:custGeom>
              <a:avLst/>
              <a:gdLst/>
              <a:ahLst/>
              <a:cxnLst/>
              <a:rect l="l" t="t" r="r" b="b"/>
              <a:pathLst>
                <a:path w="2141" h="2141" extrusionOk="0">
                  <a:moveTo>
                    <a:pt x="1085" y="1"/>
                  </a:moveTo>
                  <a:cubicBezTo>
                    <a:pt x="457" y="1"/>
                    <a:pt x="0" y="457"/>
                    <a:pt x="0" y="1085"/>
                  </a:cubicBezTo>
                  <a:cubicBezTo>
                    <a:pt x="0" y="1684"/>
                    <a:pt x="514"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a:off x="4744025"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a:off x="4533600"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a:off x="4322450" y="3997975"/>
              <a:ext cx="53525" cy="53525"/>
            </a:xfrm>
            <a:custGeom>
              <a:avLst/>
              <a:gdLst/>
              <a:ahLst/>
              <a:cxnLst/>
              <a:rect l="l" t="t" r="r" b="b"/>
              <a:pathLst>
                <a:path w="2141" h="2141" extrusionOk="0">
                  <a:moveTo>
                    <a:pt x="1057" y="1"/>
                  </a:moveTo>
                  <a:cubicBezTo>
                    <a:pt x="457" y="1"/>
                    <a:pt x="1" y="457"/>
                    <a:pt x="1" y="1085"/>
                  </a:cubicBezTo>
                  <a:cubicBezTo>
                    <a:pt x="1" y="1684"/>
                    <a:pt x="486" y="2141"/>
                    <a:pt x="1057" y="2141"/>
                  </a:cubicBezTo>
                  <a:cubicBezTo>
                    <a:pt x="1684" y="2141"/>
                    <a:pt x="2141" y="1684"/>
                    <a:pt x="2141" y="1085"/>
                  </a:cubicBezTo>
                  <a:cubicBezTo>
                    <a:pt x="2141" y="457"/>
                    <a:pt x="1684" y="1"/>
                    <a:pt x="1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5"/>
            <p:cNvSpPr/>
            <p:nvPr/>
          </p:nvSpPr>
          <p:spPr>
            <a:xfrm>
              <a:off x="4112025" y="3997975"/>
              <a:ext cx="53525" cy="53525"/>
            </a:xfrm>
            <a:custGeom>
              <a:avLst/>
              <a:gdLst/>
              <a:ahLst/>
              <a:cxnLst/>
              <a:rect l="l" t="t" r="r" b="b"/>
              <a:pathLst>
                <a:path w="2141" h="2141" extrusionOk="0">
                  <a:moveTo>
                    <a:pt x="1057" y="1"/>
                  </a:moveTo>
                  <a:cubicBezTo>
                    <a:pt x="457" y="1"/>
                    <a:pt x="1" y="457"/>
                    <a:pt x="1" y="1085"/>
                  </a:cubicBezTo>
                  <a:cubicBezTo>
                    <a:pt x="1" y="1684"/>
                    <a:pt x="457" y="2141"/>
                    <a:pt x="1057" y="2141"/>
                  </a:cubicBezTo>
                  <a:cubicBezTo>
                    <a:pt x="1656" y="2141"/>
                    <a:pt x="2141" y="1684"/>
                    <a:pt x="2141" y="1085"/>
                  </a:cubicBezTo>
                  <a:cubicBezTo>
                    <a:pt x="2141" y="457"/>
                    <a:pt x="1656" y="1"/>
                    <a:pt x="1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5"/>
          <p:cNvGrpSpPr/>
          <p:nvPr/>
        </p:nvGrpSpPr>
        <p:grpSpPr>
          <a:xfrm>
            <a:off x="818379" y="3674412"/>
            <a:ext cx="521493" cy="96586"/>
            <a:chOff x="4342567" y="4452512"/>
            <a:chExt cx="521493" cy="96586"/>
          </a:xfrm>
        </p:grpSpPr>
        <p:sp>
          <p:nvSpPr>
            <p:cNvPr id="171" name="Google Shape;171;p5"/>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5"/>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193"/>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194"/>
        <p:cNvGrpSpPr/>
        <p:nvPr/>
      </p:nvGrpSpPr>
      <p:grpSpPr>
        <a:xfrm>
          <a:off x="0" y="0"/>
          <a:ext cx="0" cy="0"/>
          <a:chOff x="0" y="0"/>
          <a:chExt cx="0" cy="0"/>
        </a:xfrm>
      </p:grpSpPr>
      <p:sp>
        <p:nvSpPr>
          <p:cNvPr id="1195" name="Google Shape;1195;p4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4"/>
        <p:cNvGrpSpPr/>
        <p:nvPr/>
      </p:nvGrpSpPr>
      <p:grpSpPr>
        <a:xfrm>
          <a:off x="0" y="0"/>
          <a:ext cx="0" cy="0"/>
          <a:chOff x="0" y="0"/>
          <a:chExt cx="0" cy="0"/>
        </a:xfrm>
      </p:grpSpPr>
      <p:grpSp>
        <p:nvGrpSpPr>
          <p:cNvPr id="175" name="Google Shape;175;p6"/>
          <p:cNvGrpSpPr/>
          <p:nvPr/>
        </p:nvGrpSpPr>
        <p:grpSpPr>
          <a:xfrm>
            <a:off x="-896124" y="2978216"/>
            <a:ext cx="1770381" cy="1768519"/>
            <a:chOff x="166675" y="1780700"/>
            <a:chExt cx="712800" cy="712050"/>
          </a:xfrm>
        </p:grpSpPr>
        <p:sp>
          <p:nvSpPr>
            <p:cNvPr id="176" name="Google Shape;176;p6"/>
            <p:cNvSpPr/>
            <p:nvPr/>
          </p:nvSpPr>
          <p:spPr>
            <a:xfrm>
              <a:off x="327775" y="1940300"/>
              <a:ext cx="391375" cy="392125"/>
            </a:xfrm>
            <a:custGeom>
              <a:avLst/>
              <a:gdLst/>
              <a:ahLst/>
              <a:cxnLst/>
              <a:rect l="l" t="t" r="r" b="b"/>
              <a:pathLst>
                <a:path w="15655" h="15685" fill="none" extrusionOk="0">
                  <a:moveTo>
                    <a:pt x="9150" y="760"/>
                  </a:moveTo>
                  <a:cubicBezTo>
                    <a:pt x="13071" y="1489"/>
                    <a:pt x="15654" y="5258"/>
                    <a:pt x="14925" y="9180"/>
                  </a:cubicBezTo>
                  <a:cubicBezTo>
                    <a:pt x="14195" y="13101"/>
                    <a:pt x="10426" y="15684"/>
                    <a:pt x="6505" y="14955"/>
                  </a:cubicBezTo>
                  <a:cubicBezTo>
                    <a:pt x="2584" y="14195"/>
                    <a:pt x="1" y="10426"/>
                    <a:pt x="730" y="6505"/>
                  </a:cubicBezTo>
                  <a:cubicBezTo>
                    <a:pt x="1460" y="2584"/>
                    <a:pt x="5229" y="0"/>
                    <a:pt x="9150" y="760"/>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6"/>
            <p:cNvSpPr/>
            <p:nvPr/>
          </p:nvSpPr>
          <p:spPr>
            <a:xfrm>
              <a:off x="281425" y="1895450"/>
              <a:ext cx="483325" cy="482550"/>
            </a:xfrm>
            <a:custGeom>
              <a:avLst/>
              <a:gdLst/>
              <a:ahLst/>
              <a:cxnLst/>
              <a:rect l="l" t="t" r="r" b="b"/>
              <a:pathLst>
                <a:path w="19333" h="19302" fill="none" extrusionOk="0">
                  <a:moveTo>
                    <a:pt x="17904" y="7052"/>
                  </a:moveTo>
                  <a:cubicBezTo>
                    <a:pt x="19332" y="11581"/>
                    <a:pt x="16809" y="16414"/>
                    <a:pt x="12280" y="17873"/>
                  </a:cubicBezTo>
                  <a:cubicBezTo>
                    <a:pt x="7751" y="19302"/>
                    <a:pt x="2888" y="16809"/>
                    <a:pt x="1460" y="12250"/>
                  </a:cubicBezTo>
                  <a:cubicBezTo>
                    <a:pt x="1" y="7721"/>
                    <a:pt x="2523" y="2858"/>
                    <a:pt x="7052" y="1429"/>
                  </a:cubicBezTo>
                  <a:cubicBezTo>
                    <a:pt x="11612" y="1"/>
                    <a:pt x="16445" y="2493"/>
                    <a:pt x="17904" y="7052"/>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6"/>
            <p:cNvSpPr/>
            <p:nvPr/>
          </p:nvSpPr>
          <p:spPr>
            <a:xfrm>
              <a:off x="272300" y="1885575"/>
              <a:ext cx="501550" cy="501550"/>
            </a:xfrm>
            <a:custGeom>
              <a:avLst/>
              <a:gdLst/>
              <a:ahLst/>
              <a:cxnLst/>
              <a:rect l="l" t="t" r="r" b="b"/>
              <a:pathLst>
                <a:path w="20062" h="20062" fill="none" extrusionOk="0">
                  <a:moveTo>
                    <a:pt x="20062" y="10031"/>
                  </a:moveTo>
                  <a:cubicBezTo>
                    <a:pt x="20062" y="15593"/>
                    <a:pt x="15563" y="20062"/>
                    <a:pt x="10031" y="20062"/>
                  </a:cubicBezTo>
                  <a:cubicBezTo>
                    <a:pt x="4499" y="20062"/>
                    <a:pt x="1" y="15593"/>
                    <a:pt x="1" y="10031"/>
                  </a:cubicBezTo>
                  <a:cubicBezTo>
                    <a:pt x="1" y="4499"/>
                    <a:pt x="4499" y="1"/>
                    <a:pt x="10031" y="1"/>
                  </a:cubicBezTo>
                  <a:cubicBezTo>
                    <a:pt x="15563" y="1"/>
                    <a:pt x="20062" y="4499"/>
                    <a:pt x="20062" y="10031"/>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6"/>
            <p:cNvSpPr/>
            <p:nvPr/>
          </p:nvSpPr>
          <p:spPr>
            <a:xfrm>
              <a:off x="213800" y="1826300"/>
              <a:ext cx="620100" cy="620100"/>
            </a:xfrm>
            <a:custGeom>
              <a:avLst/>
              <a:gdLst/>
              <a:ahLst/>
              <a:cxnLst/>
              <a:rect l="l" t="t" r="r" b="b"/>
              <a:pathLst>
                <a:path w="24804" h="24804" fill="none" extrusionOk="0">
                  <a:moveTo>
                    <a:pt x="14499" y="1156"/>
                  </a:moveTo>
                  <a:cubicBezTo>
                    <a:pt x="20700" y="2311"/>
                    <a:pt x="24803" y="8299"/>
                    <a:pt x="23648" y="14499"/>
                  </a:cubicBezTo>
                  <a:cubicBezTo>
                    <a:pt x="22463" y="20700"/>
                    <a:pt x="16505" y="24803"/>
                    <a:pt x="10304" y="23648"/>
                  </a:cubicBezTo>
                  <a:cubicBezTo>
                    <a:pt x="4073" y="22493"/>
                    <a:pt x="0" y="16506"/>
                    <a:pt x="1155" y="10305"/>
                  </a:cubicBezTo>
                  <a:cubicBezTo>
                    <a:pt x="2310" y="4104"/>
                    <a:pt x="8268" y="1"/>
                    <a:pt x="14499" y="1156"/>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6"/>
            <p:cNvSpPr/>
            <p:nvPr/>
          </p:nvSpPr>
          <p:spPr>
            <a:xfrm>
              <a:off x="202400" y="1815675"/>
              <a:ext cx="641375" cy="642125"/>
            </a:xfrm>
            <a:custGeom>
              <a:avLst/>
              <a:gdLst/>
              <a:ahLst/>
              <a:cxnLst/>
              <a:rect l="l" t="t" r="r" b="b"/>
              <a:pathLst>
                <a:path w="25655" h="25685" fill="none" extrusionOk="0">
                  <a:moveTo>
                    <a:pt x="25654" y="12827"/>
                  </a:moveTo>
                  <a:cubicBezTo>
                    <a:pt x="25654" y="19940"/>
                    <a:pt x="19910" y="25684"/>
                    <a:pt x="12827" y="25684"/>
                  </a:cubicBezTo>
                  <a:cubicBezTo>
                    <a:pt x="5745" y="25684"/>
                    <a:pt x="0" y="19940"/>
                    <a:pt x="0" y="12827"/>
                  </a:cubicBezTo>
                  <a:cubicBezTo>
                    <a:pt x="0" y="5745"/>
                    <a:pt x="5745" y="0"/>
                    <a:pt x="12827" y="0"/>
                  </a:cubicBezTo>
                  <a:cubicBezTo>
                    <a:pt x="19910" y="0"/>
                    <a:pt x="25654" y="5745"/>
                    <a:pt x="25654" y="12827"/>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6"/>
            <p:cNvSpPr/>
            <p:nvPr/>
          </p:nvSpPr>
          <p:spPr>
            <a:xfrm>
              <a:off x="166675" y="1780700"/>
              <a:ext cx="712800" cy="712050"/>
            </a:xfrm>
            <a:custGeom>
              <a:avLst/>
              <a:gdLst/>
              <a:ahLst/>
              <a:cxnLst/>
              <a:rect l="l" t="t" r="r" b="b"/>
              <a:pathLst>
                <a:path w="28512" h="28482" fill="none" extrusionOk="0">
                  <a:moveTo>
                    <a:pt x="28512" y="14226"/>
                  </a:moveTo>
                  <a:cubicBezTo>
                    <a:pt x="28512" y="22099"/>
                    <a:pt x="22129" y="28482"/>
                    <a:pt x="14256" y="28482"/>
                  </a:cubicBezTo>
                  <a:cubicBezTo>
                    <a:pt x="6384" y="28482"/>
                    <a:pt x="1" y="22099"/>
                    <a:pt x="1" y="14226"/>
                  </a:cubicBezTo>
                  <a:cubicBezTo>
                    <a:pt x="1" y="6384"/>
                    <a:pt x="6384" y="1"/>
                    <a:pt x="14256" y="1"/>
                  </a:cubicBezTo>
                  <a:cubicBezTo>
                    <a:pt x="22129" y="1"/>
                    <a:pt x="28512" y="6384"/>
                    <a:pt x="28512" y="14226"/>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 name="Google Shape;182;p6"/>
          <p:cNvGrpSpPr/>
          <p:nvPr/>
        </p:nvGrpSpPr>
        <p:grpSpPr>
          <a:xfrm>
            <a:off x="7045175" y="4626563"/>
            <a:ext cx="1532575" cy="205676"/>
            <a:chOff x="4645500" y="3968425"/>
            <a:chExt cx="1532575" cy="205676"/>
          </a:xfrm>
        </p:grpSpPr>
        <p:sp>
          <p:nvSpPr>
            <p:cNvPr id="183" name="Google Shape;183;p6"/>
            <p:cNvSpPr/>
            <p:nvPr/>
          </p:nvSpPr>
          <p:spPr>
            <a:xfrm>
              <a:off x="4645500" y="3968425"/>
              <a:ext cx="142098" cy="205676"/>
            </a:xfrm>
            <a:custGeom>
              <a:avLst/>
              <a:gdLst/>
              <a:ahLst/>
              <a:cxnLst/>
              <a:rect l="l" t="t" r="r" b="b"/>
              <a:pathLst>
                <a:path w="2311" h="3345" fill="none" extrusionOk="0">
                  <a:moveTo>
                    <a:pt x="2310"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6"/>
            <p:cNvSpPr/>
            <p:nvPr/>
          </p:nvSpPr>
          <p:spPr>
            <a:xfrm>
              <a:off x="4804322" y="3968425"/>
              <a:ext cx="138347" cy="201925"/>
            </a:xfrm>
            <a:custGeom>
              <a:avLst/>
              <a:gdLst/>
              <a:ahLst/>
              <a:cxnLst/>
              <a:rect l="l" t="t" r="r" b="b"/>
              <a:pathLst>
                <a:path w="2250" h="3284" fill="none" extrusionOk="0">
                  <a:moveTo>
                    <a:pt x="2250" y="1"/>
                  </a:moveTo>
                  <a:lnTo>
                    <a:pt x="1" y="328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6"/>
            <p:cNvSpPr/>
            <p:nvPr/>
          </p:nvSpPr>
          <p:spPr>
            <a:xfrm>
              <a:off x="4953860" y="3968425"/>
              <a:ext cx="142098" cy="205676"/>
            </a:xfrm>
            <a:custGeom>
              <a:avLst/>
              <a:gdLst/>
              <a:ahLst/>
              <a:cxnLst/>
              <a:rect l="l" t="t" r="r" b="b"/>
              <a:pathLst>
                <a:path w="2311" h="3345" fill="none" extrusionOk="0">
                  <a:moveTo>
                    <a:pt x="2310"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a:off x="5112743" y="3968425"/>
              <a:ext cx="138347" cy="201925"/>
            </a:xfrm>
            <a:custGeom>
              <a:avLst/>
              <a:gdLst/>
              <a:ahLst/>
              <a:cxnLst/>
              <a:rect l="l" t="t" r="r" b="b"/>
              <a:pathLst>
                <a:path w="2250" h="3284" fill="none" extrusionOk="0">
                  <a:moveTo>
                    <a:pt x="2249" y="1"/>
                  </a:moveTo>
                  <a:lnTo>
                    <a:pt x="0" y="328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a:off x="5262219" y="3968425"/>
              <a:ext cx="142098" cy="205676"/>
            </a:xfrm>
            <a:custGeom>
              <a:avLst/>
              <a:gdLst/>
              <a:ahLst/>
              <a:cxnLst/>
              <a:rect l="l" t="t" r="r" b="b"/>
              <a:pathLst>
                <a:path w="2311" h="3345" fill="none" extrusionOk="0">
                  <a:moveTo>
                    <a:pt x="2311"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6"/>
            <p:cNvSpPr/>
            <p:nvPr/>
          </p:nvSpPr>
          <p:spPr>
            <a:xfrm>
              <a:off x="5413601" y="3968425"/>
              <a:ext cx="147693" cy="205676"/>
            </a:xfrm>
            <a:custGeom>
              <a:avLst/>
              <a:gdLst/>
              <a:ahLst/>
              <a:cxnLst/>
              <a:rect l="l" t="t" r="r" b="b"/>
              <a:pathLst>
                <a:path w="2402" h="3345" fill="none" extrusionOk="0">
                  <a:moveTo>
                    <a:pt x="2402"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6"/>
            <p:cNvSpPr/>
            <p:nvPr/>
          </p:nvSpPr>
          <p:spPr>
            <a:xfrm>
              <a:off x="5579925" y="3968425"/>
              <a:ext cx="134658" cy="205676"/>
            </a:xfrm>
            <a:custGeom>
              <a:avLst/>
              <a:gdLst/>
              <a:ahLst/>
              <a:cxnLst/>
              <a:rect l="l" t="t" r="r" b="b"/>
              <a:pathLst>
                <a:path w="2190" h="3345" fill="none" extrusionOk="0">
                  <a:moveTo>
                    <a:pt x="2189"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6"/>
            <p:cNvSpPr/>
            <p:nvPr/>
          </p:nvSpPr>
          <p:spPr>
            <a:xfrm>
              <a:off x="5731307" y="3968425"/>
              <a:ext cx="138408" cy="205676"/>
            </a:xfrm>
            <a:custGeom>
              <a:avLst/>
              <a:gdLst/>
              <a:ahLst/>
              <a:cxnLst/>
              <a:rect l="l" t="t" r="r" b="b"/>
              <a:pathLst>
                <a:path w="2251" h="3345" fill="none" extrusionOk="0">
                  <a:moveTo>
                    <a:pt x="2250"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6"/>
            <p:cNvSpPr/>
            <p:nvPr/>
          </p:nvSpPr>
          <p:spPr>
            <a:xfrm>
              <a:off x="5880845" y="3968425"/>
              <a:ext cx="144004" cy="205676"/>
            </a:xfrm>
            <a:custGeom>
              <a:avLst/>
              <a:gdLst/>
              <a:ahLst/>
              <a:cxnLst/>
              <a:rect l="l" t="t" r="r" b="b"/>
              <a:pathLst>
                <a:path w="2342" h="3345" fill="none" extrusionOk="0">
                  <a:moveTo>
                    <a:pt x="2341"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6"/>
            <p:cNvSpPr/>
            <p:nvPr/>
          </p:nvSpPr>
          <p:spPr>
            <a:xfrm>
              <a:off x="6034133" y="3968425"/>
              <a:ext cx="143942" cy="205676"/>
            </a:xfrm>
            <a:custGeom>
              <a:avLst/>
              <a:gdLst/>
              <a:ahLst/>
              <a:cxnLst/>
              <a:rect l="l" t="t" r="r" b="b"/>
              <a:pathLst>
                <a:path w="2341" h="3345" fill="none" extrusionOk="0">
                  <a:moveTo>
                    <a:pt x="2341"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 name="Google Shape;193;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94"/>
        <p:cNvGrpSpPr/>
        <p:nvPr/>
      </p:nvGrpSpPr>
      <p:grpSpPr>
        <a:xfrm>
          <a:off x="0" y="0"/>
          <a:ext cx="0" cy="0"/>
          <a:chOff x="0" y="0"/>
          <a:chExt cx="0" cy="0"/>
        </a:xfrm>
      </p:grpSpPr>
      <p:sp>
        <p:nvSpPr>
          <p:cNvPr id="195" name="Google Shape;195;p7"/>
          <p:cNvSpPr txBox="1">
            <a:spLocks noGrp="1"/>
          </p:cNvSpPr>
          <p:nvPr>
            <p:ph type="title"/>
          </p:nvPr>
        </p:nvSpPr>
        <p:spPr>
          <a:xfrm>
            <a:off x="713225" y="1310738"/>
            <a:ext cx="5062800" cy="1582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96" name="Google Shape;196;p7"/>
          <p:cNvSpPr txBox="1">
            <a:spLocks noGrp="1"/>
          </p:cNvSpPr>
          <p:nvPr>
            <p:ph type="subTitle" idx="1"/>
          </p:nvPr>
        </p:nvSpPr>
        <p:spPr>
          <a:xfrm>
            <a:off x="713225" y="2940263"/>
            <a:ext cx="4036800" cy="8925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97" name="Google Shape;197;p7"/>
          <p:cNvGrpSpPr/>
          <p:nvPr/>
        </p:nvGrpSpPr>
        <p:grpSpPr>
          <a:xfrm>
            <a:off x="-353725" y="-485150"/>
            <a:ext cx="2560275" cy="1391125"/>
            <a:chOff x="-385150" y="3176300"/>
            <a:chExt cx="2560275" cy="1391125"/>
          </a:xfrm>
        </p:grpSpPr>
        <p:sp>
          <p:nvSpPr>
            <p:cNvPr id="198" name="Google Shape;198;p7"/>
            <p:cNvSpPr/>
            <p:nvPr/>
          </p:nvSpPr>
          <p:spPr>
            <a:xfrm>
              <a:off x="2061394" y="4453694"/>
              <a:ext cx="113731" cy="113731"/>
            </a:xfrm>
            <a:custGeom>
              <a:avLst/>
              <a:gdLst/>
              <a:ahLst/>
              <a:cxnLst/>
              <a:rect l="l" t="t" r="r" b="b"/>
              <a:pathLst>
                <a:path w="1199" h="1199" extrusionOk="0">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7"/>
            <p:cNvSpPr/>
            <p:nvPr/>
          </p:nvSpPr>
          <p:spPr>
            <a:xfrm>
              <a:off x="-385150" y="3176300"/>
              <a:ext cx="2503508" cy="1334325"/>
            </a:xfrm>
            <a:custGeom>
              <a:avLst/>
              <a:gdLst/>
              <a:ahLst/>
              <a:cxnLst/>
              <a:rect l="l" t="t" r="r" b="b"/>
              <a:pathLst>
                <a:path w="26393" h="14067" fill="none" extrusionOk="0">
                  <a:moveTo>
                    <a:pt x="0" y="0"/>
                  </a:moveTo>
                  <a:lnTo>
                    <a:pt x="14066" y="14067"/>
                  </a:lnTo>
                  <a:lnTo>
                    <a:pt x="26392" y="14067"/>
                  </a:lnTo>
                </a:path>
              </a:pathLst>
            </a:custGeom>
            <a:noFill/>
            <a:ln w="19050" cap="flat" cmpd="sng">
              <a:solidFill>
                <a:schemeClr val="dk2"/>
              </a:solidFill>
              <a:prstDash val="solid"/>
              <a:miter lim="28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7"/>
          <p:cNvSpPr/>
          <p:nvPr/>
        </p:nvSpPr>
        <p:spPr>
          <a:xfrm>
            <a:off x="6106450" y="4567425"/>
            <a:ext cx="2400533" cy="203422"/>
          </a:xfrm>
          <a:custGeom>
            <a:avLst/>
            <a:gdLst/>
            <a:ahLst/>
            <a:cxnLst/>
            <a:rect l="l" t="t" r="r" b="b"/>
            <a:pathLst>
              <a:path w="28299" h="3040" extrusionOk="0">
                <a:moveTo>
                  <a:pt x="0" y="0"/>
                </a:moveTo>
                <a:lnTo>
                  <a:pt x="0" y="3040"/>
                </a:lnTo>
                <a:lnTo>
                  <a:pt x="638" y="3040"/>
                </a:lnTo>
                <a:lnTo>
                  <a:pt x="638" y="0"/>
                </a:lnTo>
                <a:close/>
                <a:moveTo>
                  <a:pt x="1246" y="0"/>
                </a:moveTo>
                <a:lnTo>
                  <a:pt x="1246" y="3040"/>
                </a:lnTo>
                <a:lnTo>
                  <a:pt x="1885" y="3040"/>
                </a:lnTo>
                <a:lnTo>
                  <a:pt x="1885" y="0"/>
                </a:lnTo>
                <a:close/>
                <a:moveTo>
                  <a:pt x="2493" y="0"/>
                </a:moveTo>
                <a:lnTo>
                  <a:pt x="2493" y="3040"/>
                </a:lnTo>
                <a:lnTo>
                  <a:pt x="3131" y="3040"/>
                </a:lnTo>
                <a:lnTo>
                  <a:pt x="3131" y="0"/>
                </a:lnTo>
                <a:close/>
                <a:moveTo>
                  <a:pt x="3739" y="0"/>
                </a:moveTo>
                <a:lnTo>
                  <a:pt x="3739" y="3040"/>
                </a:lnTo>
                <a:lnTo>
                  <a:pt x="4408" y="3040"/>
                </a:lnTo>
                <a:lnTo>
                  <a:pt x="4408" y="0"/>
                </a:lnTo>
                <a:close/>
                <a:moveTo>
                  <a:pt x="5015" y="0"/>
                </a:moveTo>
                <a:lnTo>
                  <a:pt x="5015" y="3040"/>
                </a:lnTo>
                <a:lnTo>
                  <a:pt x="5654" y="3040"/>
                </a:lnTo>
                <a:lnTo>
                  <a:pt x="5654" y="0"/>
                </a:lnTo>
                <a:close/>
                <a:moveTo>
                  <a:pt x="6262" y="0"/>
                </a:moveTo>
                <a:lnTo>
                  <a:pt x="6262" y="3040"/>
                </a:lnTo>
                <a:lnTo>
                  <a:pt x="6900" y="3040"/>
                </a:lnTo>
                <a:lnTo>
                  <a:pt x="6900" y="0"/>
                </a:lnTo>
                <a:close/>
                <a:moveTo>
                  <a:pt x="7538" y="0"/>
                </a:moveTo>
                <a:lnTo>
                  <a:pt x="7538" y="3040"/>
                </a:lnTo>
                <a:lnTo>
                  <a:pt x="8207" y="3040"/>
                </a:lnTo>
                <a:lnTo>
                  <a:pt x="8207" y="0"/>
                </a:lnTo>
                <a:close/>
                <a:moveTo>
                  <a:pt x="8815" y="0"/>
                </a:moveTo>
                <a:lnTo>
                  <a:pt x="8815" y="3040"/>
                </a:lnTo>
                <a:lnTo>
                  <a:pt x="9453" y="3040"/>
                </a:lnTo>
                <a:lnTo>
                  <a:pt x="9453" y="0"/>
                </a:lnTo>
                <a:close/>
                <a:moveTo>
                  <a:pt x="10061" y="0"/>
                </a:moveTo>
                <a:lnTo>
                  <a:pt x="10061" y="3040"/>
                </a:lnTo>
                <a:lnTo>
                  <a:pt x="10699" y="3040"/>
                </a:lnTo>
                <a:lnTo>
                  <a:pt x="10699" y="0"/>
                </a:lnTo>
                <a:close/>
                <a:moveTo>
                  <a:pt x="11307" y="0"/>
                </a:moveTo>
                <a:lnTo>
                  <a:pt x="11307" y="3040"/>
                </a:lnTo>
                <a:lnTo>
                  <a:pt x="11946" y="3040"/>
                </a:lnTo>
                <a:lnTo>
                  <a:pt x="11946" y="0"/>
                </a:lnTo>
                <a:close/>
                <a:moveTo>
                  <a:pt x="12554" y="0"/>
                </a:moveTo>
                <a:lnTo>
                  <a:pt x="12554" y="3040"/>
                </a:lnTo>
                <a:lnTo>
                  <a:pt x="13222" y="3040"/>
                </a:lnTo>
                <a:lnTo>
                  <a:pt x="13222" y="0"/>
                </a:lnTo>
                <a:close/>
                <a:moveTo>
                  <a:pt x="13830" y="0"/>
                </a:moveTo>
                <a:lnTo>
                  <a:pt x="13830" y="3040"/>
                </a:lnTo>
                <a:lnTo>
                  <a:pt x="14468" y="3040"/>
                </a:lnTo>
                <a:lnTo>
                  <a:pt x="14468" y="0"/>
                </a:lnTo>
                <a:close/>
                <a:moveTo>
                  <a:pt x="15076" y="0"/>
                </a:moveTo>
                <a:lnTo>
                  <a:pt x="15076" y="3040"/>
                </a:lnTo>
                <a:lnTo>
                  <a:pt x="15715" y="3040"/>
                </a:lnTo>
                <a:lnTo>
                  <a:pt x="15715" y="0"/>
                </a:lnTo>
                <a:close/>
                <a:moveTo>
                  <a:pt x="16323" y="0"/>
                </a:moveTo>
                <a:lnTo>
                  <a:pt x="16323" y="3040"/>
                </a:lnTo>
                <a:lnTo>
                  <a:pt x="16961" y="3040"/>
                </a:lnTo>
                <a:lnTo>
                  <a:pt x="16961" y="0"/>
                </a:lnTo>
                <a:close/>
                <a:moveTo>
                  <a:pt x="17569" y="0"/>
                </a:moveTo>
                <a:lnTo>
                  <a:pt x="17569" y="3040"/>
                </a:lnTo>
                <a:lnTo>
                  <a:pt x="18238" y="3040"/>
                </a:lnTo>
                <a:lnTo>
                  <a:pt x="18238" y="0"/>
                </a:lnTo>
                <a:close/>
                <a:moveTo>
                  <a:pt x="18876" y="0"/>
                </a:moveTo>
                <a:lnTo>
                  <a:pt x="18876" y="3040"/>
                </a:lnTo>
                <a:lnTo>
                  <a:pt x="19514" y="3040"/>
                </a:lnTo>
                <a:lnTo>
                  <a:pt x="19514" y="0"/>
                </a:lnTo>
                <a:close/>
                <a:moveTo>
                  <a:pt x="20122" y="0"/>
                </a:moveTo>
                <a:lnTo>
                  <a:pt x="20122" y="3040"/>
                </a:lnTo>
                <a:lnTo>
                  <a:pt x="20760" y="3040"/>
                </a:lnTo>
                <a:lnTo>
                  <a:pt x="20760" y="0"/>
                </a:lnTo>
                <a:close/>
                <a:moveTo>
                  <a:pt x="21368" y="0"/>
                </a:moveTo>
                <a:lnTo>
                  <a:pt x="21368" y="3040"/>
                </a:lnTo>
                <a:lnTo>
                  <a:pt x="22037" y="3040"/>
                </a:lnTo>
                <a:lnTo>
                  <a:pt x="22037" y="0"/>
                </a:lnTo>
                <a:close/>
                <a:moveTo>
                  <a:pt x="22645" y="0"/>
                </a:moveTo>
                <a:lnTo>
                  <a:pt x="22645" y="3040"/>
                </a:lnTo>
                <a:lnTo>
                  <a:pt x="23283" y="3040"/>
                </a:lnTo>
                <a:lnTo>
                  <a:pt x="23283" y="0"/>
                </a:lnTo>
                <a:close/>
                <a:moveTo>
                  <a:pt x="23891" y="0"/>
                </a:moveTo>
                <a:lnTo>
                  <a:pt x="23891" y="3040"/>
                </a:lnTo>
                <a:lnTo>
                  <a:pt x="24529" y="3040"/>
                </a:lnTo>
                <a:lnTo>
                  <a:pt x="24529" y="0"/>
                </a:lnTo>
                <a:close/>
                <a:moveTo>
                  <a:pt x="25137" y="0"/>
                </a:moveTo>
                <a:lnTo>
                  <a:pt x="25137" y="3040"/>
                </a:lnTo>
                <a:lnTo>
                  <a:pt x="25776" y="3040"/>
                </a:lnTo>
                <a:lnTo>
                  <a:pt x="25776" y="0"/>
                </a:lnTo>
                <a:close/>
                <a:moveTo>
                  <a:pt x="26384" y="0"/>
                </a:moveTo>
                <a:lnTo>
                  <a:pt x="26384" y="3040"/>
                </a:lnTo>
                <a:lnTo>
                  <a:pt x="27052" y="3040"/>
                </a:lnTo>
                <a:lnTo>
                  <a:pt x="27052" y="0"/>
                </a:lnTo>
                <a:close/>
                <a:moveTo>
                  <a:pt x="27660" y="0"/>
                </a:moveTo>
                <a:lnTo>
                  <a:pt x="27660" y="3040"/>
                </a:lnTo>
                <a:lnTo>
                  <a:pt x="28299" y="3040"/>
                </a:lnTo>
                <a:lnTo>
                  <a:pt x="282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7"/>
          <p:cNvGrpSpPr/>
          <p:nvPr/>
        </p:nvGrpSpPr>
        <p:grpSpPr>
          <a:xfrm>
            <a:off x="6040392" y="380362"/>
            <a:ext cx="3096337" cy="96586"/>
            <a:chOff x="6040392" y="334012"/>
            <a:chExt cx="3096337" cy="96586"/>
          </a:xfrm>
        </p:grpSpPr>
        <p:sp>
          <p:nvSpPr>
            <p:cNvPr id="202" name="Google Shape;202;p7"/>
            <p:cNvSpPr/>
            <p:nvPr/>
          </p:nvSpPr>
          <p:spPr>
            <a:xfrm>
              <a:off x="6232650" y="376650"/>
              <a:ext cx="2904078" cy="11300"/>
            </a:xfrm>
            <a:custGeom>
              <a:avLst/>
              <a:gdLst/>
              <a:ahLst/>
              <a:cxnLst/>
              <a:rect l="l" t="t" r="r" b="b"/>
              <a:pathLst>
                <a:path w="21703" h="335" extrusionOk="0">
                  <a:moveTo>
                    <a:pt x="0" y="0"/>
                  </a:moveTo>
                  <a:lnTo>
                    <a:pt x="0" y="335"/>
                  </a:lnTo>
                  <a:lnTo>
                    <a:pt x="21703" y="335"/>
                  </a:lnTo>
                  <a:lnTo>
                    <a:pt x="2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
            <p:cNvSpPr/>
            <p:nvPr/>
          </p:nvSpPr>
          <p:spPr>
            <a:xfrm>
              <a:off x="6040392" y="3340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204;p7"/>
          <p:cNvGrpSpPr/>
          <p:nvPr/>
        </p:nvGrpSpPr>
        <p:grpSpPr>
          <a:xfrm>
            <a:off x="674826" y="3997966"/>
            <a:ext cx="1770381" cy="1768519"/>
            <a:chOff x="166675" y="1780700"/>
            <a:chExt cx="712800" cy="712050"/>
          </a:xfrm>
        </p:grpSpPr>
        <p:sp>
          <p:nvSpPr>
            <p:cNvPr id="205" name="Google Shape;205;p7"/>
            <p:cNvSpPr/>
            <p:nvPr/>
          </p:nvSpPr>
          <p:spPr>
            <a:xfrm>
              <a:off x="327775" y="1940300"/>
              <a:ext cx="391375" cy="392125"/>
            </a:xfrm>
            <a:custGeom>
              <a:avLst/>
              <a:gdLst/>
              <a:ahLst/>
              <a:cxnLst/>
              <a:rect l="l" t="t" r="r" b="b"/>
              <a:pathLst>
                <a:path w="15655" h="15685" fill="none" extrusionOk="0">
                  <a:moveTo>
                    <a:pt x="9150" y="760"/>
                  </a:moveTo>
                  <a:cubicBezTo>
                    <a:pt x="13071" y="1489"/>
                    <a:pt x="15654" y="5258"/>
                    <a:pt x="14925" y="9180"/>
                  </a:cubicBezTo>
                  <a:cubicBezTo>
                    <a:pt x="14195" y="13101"/>
                    <a:pt x="10426" y="15684"/>
                    <a:pt x="6505" y="14955"/>
                  </a:cubicBezTo>
                  <a:cubicBezTo>
                    <a:pt x="2584" y="14195"/>
                    <a:pt x="1" y="10426"/>
                    <a:pt x="730" y="6505"/>
                  </a:cubicBezTo>
                  <a:cubicBezTo>
                    <a:pt x="1460" y="2584"/>
                    <a:pt x="5229" y="0"/>
                    <a:pt x="9150" y="760"/>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7"/>
            <p:cNvSpPr/>
            <p:nvPr/>
          </p:nvSpPr>
          <p:spPr>
            <a:xfrm>
              <a:off x="281425" y="1895450"/>
              <a:ext cx="483325" cy="482550"/>
            </a:xfrm>
            <a:custGeom>
              <a:avLst/>
              <a:gdLst/>
              <a:ahLst/>
              <a:cxnLst/>
              <a:rect l="l" t="t" r="r" b="b"/>
              <a:pathLst>
                <a:path w="19333" h="19302" fill="none" extrusionOk="0">
                  <a:moveTo>
                    <a:pt x="17904" y="7052"/>
                  </a:moveTo>
                  <a:cubicBezTo>
                    <a:pt x="19332" y="11581"/>
                    <a:pt x="16809" y="16414"/>
                    <a:pt x="12280" y="17873"/>
                  </a:cubicBezTo>
                  <a:cubicBezTo>
                    <a:pt x="7751" y="19302"/>
                    <a:pt x="2888" y="16809"/>
                    <a:pt x="1460" y="12250"/>
                  </a:cubicBezTo>
                  <a:cubicBezTo>
                    <a:pt x="1" y="7721"/>
                    <a:pt x="2523" y="2858"/>
                    <a:pt x="7052" y="1429"/>
                  </a:cubicBezTo>
                  <a:cubicBezTo>
                    <a:pt x="11612" y="1"/>
                    <a:pt x="16445" y="2493"/>
                    <a:pt x="17904" y="7052"/>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7"/>
            <p:cNvSpPr/>
            <p:nvPr/>
          </p:nvSpPr>
          <p:spPr>
            <a:xfrm>
              <a:off x="272300" y="1885575"/>
              <a:ext cx="501550" cy="501550"/>
            </a:xfrm>
            <a:custGeom>
              <a:avLst/>
              <a:gdLst/>
              <a:ahLst/>
              <a:cxnLst/>
              <a:rect l="l" t="t" r="r" b="b"/>
              <a:pathLst>
                <a:path w="20062" h="20062" fill="none" extrusionOk="0">
                  <a:moveTo>
                    <a:pt x="20062" y="10031"/>
                  </a:moveTo>
                  <a:cubicBezTo>
                    <a:pt x="20062" y="15593"/>
                    <a:pt x="15563" y="20062"/>
                    <a:pt x="10031" y="20062"/>
                  </a:cubicBezTo>
                  <a:cubicBezTo>
                    <a:pt x="4499" y="20062"/>
                    <a:pt x="1" y="15593"/>
                    <a:pt x="1" y="10031"/>
                  </a:cubicBezTo>
                  <a:cubicBezTo>
                    <a:pt x="1" y="4499"/>
                    <a:pt x="4499" y="1"/>
                    <a:pt x="10031" y="1"/>
                  </a:cubicBezTo>
                  <a:cubicBezTo>
                    <a:pt x="15563" y="1"/>
                    <a:pt x="20062" y="4499"/>
                    <a:pt x="20062" y="10031"/>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7"/>
            <p:cNvSpPr/>
            <p:nvPr/>
          </p:nvSpPr>
          <p:spPr>
            <a:xfrm>
              <a:off x="213800" y="1826300"/>
              <a:ext cx="620100" cy="620100"/>
            </a:xfrm>
            <a:custGeom>
              <a:avLst/>
              <a:gdLst/>
              <a:ahLst/>
              <a:cxnLst/>
              <a:rect l="l" t="t" r="r" b="b"/>
              <a:pathLst>
                <a:path w="24804" h="24804" fill="none" extrusionOk="0">
                  <a:moveTo>
                    <a:pt x="14499" y="1156"/>
                  </a:moveTo>
                  <a:cubicBezTo>
                    <a:pt x="20700" y="2311"/>
                    <a:pt x="24803" y="8299"/>
                    <a:pt x="23648" y="14499"/>
                  </a:cubicBezTo>
                  <a:cubicBezTo>
                    <a:pt x="22463" y="20700"/>
                    <a:pt x="16505" y="24803"/>
                    <a:pt x="10304" y="23648"/>
                  </a:cubicBezTo>
                  <a:cubicBezTo>
                    <a:pt x="4073" y="22493"/>
                    <a:pt x="0" y="16506"/>
                    <a:pt x="1155" y="10305"/>
                  </a:cubicBezTo>
                  <a:cubicBezTo>
                    <a:pt x="2310" y="4104"/>
                    <a:pt x="8268" y="1"/>
                    <a:pt x="14499" y="1156"/>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7"/>
            <p:cNvSpPr/>
            <p:nvPr/>
          </p:nvSpPr>
          <p:spPr>
            <a:xfrm>
              <a:off x="202400" y="1815675"/>
              <a:ext cx="641375" cy="642125"/>
            </a:xfrm>
            <a:custGeom>
              <a:avLst/>
              <a:gdLst/>
              <a:ahLst/>
              <a:cxnLst/>
              <a:rect l="l" t="t" r="r" b="b"/>
              <a:pathLst>
                <a:path w="25655" h="25685" fill="none" extrusionOk="0">
                  <a:moveTo>
                    <a:pt x="25654" y="12827"/>
                  </a:moveTo>
                  <a:cubicBezTo>
                    <a:pt x="25654" y="19940"/>
                    <a:pt x="19910" y="25684"/>
                    <a:pt x="12827" y="25684"/>
                  </a:cubicBezTo>
                  <a:cubicBezTo>
                    <a:pt x="5745" y="25684"/>
                    <a:pt x="0" y="19940"/>
                    <a:pt x="0" y="12827"/>
                  </a:cubicBezTo>
                  <a:cubicBezTo>
                    <a:pt x="0" y="5745"/>
                    <a:pt x="5745" y="0"/>
                    <a:pt x="12827" y="0"/>
                  </a:cubicBezTo>
                  <a:cubicBezTo>
                    <a:pt x="19910" y="0"/>
                    <a:pt x="25654" y="5745"/>
                    <a:pt x="25654" y="12827"/>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7"/>
            <p:cNvSpPr/>
            <p:nvPr/>
          </p:nvSpPr>
          <p:spPr>
            <a:xfrm>
              <a:off x="166675" y="1780700"/>
              <a:ext cx="712800" cy="712050"/>
            </a:xfrm>
            <a:custGeom>
              <a:avLst/>
              <a:gdLst/>
              <a:ahLst/>
              <a:cxnLst/>
              <a:rect l="l" t="t" r="r" b="b"/>
              <a:pathLst>
                <a:path w="28512" h="28482" fill="none" extrusionOk="0">
                  <a:moveTo>
                    <a:pt x="28512" y="14226"/>
                  </a:moveTo>
                  <a:cubicBezTo>
                    <a:pt x="28512" y="22099"/>
                    <a:pt x="22129" y="28482"/>
                    <a:pt x="14256" y="28482"/>
                  </a:cubicBezTo>
                  <a:cubicBezTo>
                    <a:pt x="6384" y="28482"/>
                    <a:pt x="1" y="22099"/>
                    <a:pt x="1" y="14226"/>
                  </a:cubicBezTo>
                  <a:cubicBezTo>
                    <a:pt x="1" y="6384"/>
                    <a:pt x="6384" y="1"/>
                    <a:pt x="14256" y="1"/>
                  </a:cubicBezTo>
                  <a:cubicBezTo>
                    <a:pt x="22129" y="1"/>
                    <a:pt x="28512" y="6384"/>
                    <a:pt x="28512" y="14226"/>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211;p7"/>
          <p:cNvGrpSpPr/>
          <p:nvPr/>
        </p:nvGrpSpPr>
        <p:grpSpPr>
          <a:xfrm>
            <a:off x="4299112" y="-614425"/>
            <a:ext cx="521776" cy="1399525"/>
            <a:chOff x="8331250" y="3748200"/>
            <a:chExt cx="521776" cy="1399525"/>
          </a:xfrm>
        </p:grpSpPr>
        <p:sp>
          <p:nvSpPr>
            <p:cNvPr id="212" name="Google Shape;212;p7"/>
            <p:cNvSpPr/>
            <p:nvPr/>
          </p:nvSpPr>
          <p:spPr>
            <a:xfrm>
              <a:off x="8331250" y="3748200"/>
              <a:ext cx="194335" cy="1066710"/>
            </a:xfrm>
            <a:custGeom>
              <a:avLst/>
              <a:gdLst/>
              <a:ahLst/>
              <a:cxnLst/>
              <a:rect l="l" t="t" r="r" b="b"/>
              <a:pathLst>
                <a:path w="1368" h="7509" extrusionOk="0">
                  <a:moveTo>
                    <a:pt x="0" y="1"/>
                  </a:moveTo>
                  <a:lnTo>
                    <a:pt x="0" y="7509"/>
                  </a:lnTo>
                  <a:lnTo>
                    <a:pt x="1368" y="7509"/>
                  </a:lnTo>
                  <a:lnTo>
                    <a:pt x="13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7"/>
            <p:cNvSpPr/>
            <p:nvPr/>
          </p:nvSpPr>
          <p:spPr>
            <a:xfrm>
              <a:off x="8658691" y="4081015"/>
              <a:ext cx="194335" cy="1066710"/>
            </a:xfrm>
            <a:custGeom>
              <a:avLst/>
              <a:gdLst/>
              <a:ahLst/>
              <a:cxnLst/>
              <a:rect l="l" t="t" r="r" b="b"/>
              <a:pathLst>
                <a:path w="1368" h="7509" extrusionOk="0">
                  <a:moveTo>
                    <a:pt x="0" y="0"/>
                  </a:moveTo>
                  <a:lnTo>
                    <a:pt x="0" y="7508"/>
                  </a:lnTo>
                  <a:lnTo>
                    <a:pt x="1368" y="7508"/>
                  </a:lnTo>
                  <a:lnTo>
                    <a:pt x="13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14"/>
        <p:cNvGrpSpPr/>
        <p:nvPr/>
      </p:nvGrpSpPr>
      <p:grpSpPr>
        <a:xfrm>
          <a:off x="0" y="0"/>
          <a:ext cx="0" cy="0"/>
          <a:chOff x="0" y="0"/>
          <a:chExt cx="0" cy="0"/>
        </a:xfrm>
      </p:grpSpPr>
      <p:grpSp>
        <p:nvGrpSpPr>
          <p:cNvPr id="215" name="Google Shape;215;p8"/>
          <p:cNvGrpSpPr/>
          <p:nvPr/>
        </p:nvGrpSpPr>
        <p:grpSpPr>
          <a:xfrm>
            <a:off x="5464976" y="-877959"/>
            <a:ext cx="1770381" cy="1768519"/>
            <a:chOff x="166675" y="1780700"/>
            <a:chExt cx="712800" cy="712050"/>
          </a:xfrm>
        </p:grpSpPr>
        <p:sp>
          <p:nvSpPr>
            <p:cNvPr id="216" name="Google Shape;216;p8"/>
            <p:cNvSpPr/>
            <p:nvPr/>
          </p:nvSpPr>
          <p:spPr>
            <a:xfrm>
              <a:off x="327775" y="1940300"/>
              <a:ext cx="391375" cy="392125"/>
            </a:xfrm>
            <a:custGeom>
              <a:avLst/>
              <a:gdLst/>
              <a:ahLst/>
              <a:cxnLst/>
              <a:rect l="l" t="t" r="r" b="b"/>
              <a:pathLst>
                <a:path w="15655" h="15685" fill="none" extrusionOk="0">
                  <a:moveTo>
                    <a:pt x="9150" y="760"/>
                  </a:moveTo>
                  <a:cubicBezTo>
                    <a:pt x="13071" y="1489"/>
                    <a:pt x="15654" y="5258"/>
                    <a:pt x="14925" y="9180"/>
                  </a:cubicBezTo>
                  <a:cubicBezTo>
                    <a:pt x="14195" y="13101"/>
                    <a:pt x="10426" y="15684"/>
                    <a:pt x="6505" y="14955"/>
                  </a:cubicBezTo>
                  <a:cubicBezTo>
                    <a:pt x="2584" y="14195"/>
                    <a:pt x="1" y="10426"/>
                    <a:pt x="730" y="6505"/>
                  </a:cubicBezTo>
                  <a:cubicBezTo>
                    <a:pt x="1460" y="2584"/>
                    <a:pt x="5229" y="0"/>
                    <a:pt x="9150" y="760"/>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8"/>
            <p:cNvSpPr/>
            <p:nvPr/>
          </p:nvSpPr>
          <p:spPr>
            <a:xfrm>
              <a:off x="281425" y="1895450"/>
              <a:ext cx="483325" cy="482550"/>
            </a:xfrm>
            <a:custGeom>
              <a:avLst/>
              <a:gdLst/>
              <a:ahLst/>
              <a:cxnLst/>
              <a:rect l="l" t="t" r="r" b="b"/>
              <a:pathLst>
                <a:path w="19333" h="19302" fill="none" extrusionOk="0">
                  <a:moveTo>
                    <a:pt x="17904" y="7052"/>
                  </a:moveTo>
                  <a:cubicBezTo>
                    <a:pt x="19332" y="11581"/>
                    <a:pt x="16809" y="16414"/>
                    <a:pt x="12280" y="17873"/>
                  </a:cubicBezTo>
                  <a:cubicBezTo>
                    <a:pt x="7751" y="19302"/>
                    <a:pt x="2888" y="16809"/>
                    <a:pt x="1460" y="12250"/>
                  </a:cubicBezTo>
                  <a:cubicBezTo>
                    <a:pt x="1" y="7721"/>
                    <a:pt x="2523" y="2858"/>
                    <a:pt x="7052" y="1429"/>
                  </a:cubicBezTo>
                  <a:cubicBezTo>
                    <a:pt x="11612" y="1"/>
                    <a:pt x="16445" y="2493"/>
                    <a:pt x="17904" y="7052"/>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8"/>
            <p:cNvSpPr/>
            <p:nvPr/>
          </p:nvSpPr>
          <p:spPr>
            <a:xfrm>
              <a:off x="272300" y="1885575"/>
              <a:ext cx="501550" cy="501550"/>
            </a:xfrm>
            <a:custGeom>
              <a:avLst/>
              <a:gdLst/>
              <a:ahLst/>
              <a:cxnLst/>
              <a:rect l="l" t="t" r="r" b="b"/>
              <a:pathLst>
                <a:path w="20062" h="20062" fill="none" extrusionOk="0">
                  <a:moveTo>
                    <a:pt x="20062" y="10031"/>
                  </a:moveTo>
                  <a:cubicBezTo>
                    <a:pt x="20062" y="15593"/>
                    <a:pt x="15563" y="20062"/>
                    <a:pt x="10031" y="20062"/>
                  </a:cubicBezTo>
                  <a:cubicBezTo>
                    <a:pt x="4499" y="20062"/>
                    <a:pt x="1" y="15593"/>
                    <a:pt x="1" y="10031"/>
                  </a:cubicBezTo>
                  <a:cubicBezTo>
                    <a:pt x="1" y="4499"/>
                    <a:pt x="4499" y="1"/>
                    <a:pt x="10031" y="1"/>
                  </a:cubicBezTo>
                  <a:cubicBezTo>
                    <a:pt x="15563" y="1"/>
                    <a:pt x="20062" y="4499"/>
                    <a:pt x="20062" y="10031"/>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8"/>
            <p:cNvSpPr/>
            <p:nvPr/>
          </p:nvSpPr>
          <p:spPr>
            <a:xfrm>
              <a:off x="213800" y="1826300"/>
              <a:ext cx="620100" cy="620100"/>
            </a:xfrm>
            <a:custGeom>
              <a:avLst/>
              <a:gdLst/>
              <a:ahLst/>
              <a:cxnLst/>
              <a:rect l="l" t="t" r="r" b="b"/>
              <a:pathLst>
                <a:path w="24804" h="24804" fill="none" extrusionOk="0">
                  <a:moveTo>
                    <a:pt x="14499" y="1156"/>
                  </a:moveTo>
                  <a:cubicBezTo>
                    <a:pt x="20700" y="2311"/>
                    <a:pt x="24803" y="8299"/>
                    <a:pt x="23648" y="14499"/>
                  </a:cubicBezTo>
                  <a:cubicBezTo>
                    <a:pt x="22463" y="20700"/>
                    <a:pt x="16505" y="24803"/>
                    <a:pt x="10304" y="23648"/>
                  </a:cubicBezTo>
                  <a:cubicBezTo>
                    <a:pt x="4073" y="22493"/>
                    <a:pt x="0" y="16506"/>
                    <a:pt x="1155" y="10305"/>
                  </a:cubicBezTo>
                  <a:cubicBezTo>
                    <a:pt x="2310" y="4104"/>
                    <a:pt x="8268" y="1"/>
                    <a:pt x="14499" y="1156"/>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8"/>
            <p:cNvSpPr/>
            <p:nvPr/>
          </p:nvSpPr>
          <p:spPr>
            <a:xfrm>
              <a:off x="202400" y="1815675"/>
              <a:ext cx="641375" cy="642125"/>
            </a:xfrm>
            <a:custGeom>
              <a:avLst/>
              <a:gdLst/>
              <a:ahLst/>
              <a:cxnLst/>
              <a:rect l="l" t="t" r="r" b="b"/>
              <a:pathLst>
                <a:path w="25655" h="25685" fill="none" extrusionOk="0">
                  <a:moveTo>
                    <a:pt x="25654" y="12827"/>
                  </a:moveTo>
                  <a:cubicBezTo>
                    <a:pt x="25654" y="19940"/>
                    <a:pt x="19910" y="25684"/>
                    <a:pt x="12827" y="25684"/>
                  </a:cubicBezTo>
                  <a:cubicBezTo>
                    <a:pt x="5745" y="25684"/>
                    <a:pt x="0" y="19940"/>
                    <a:pt x="0" y="12827"/>
                  </a:cubicBezTo>
                  <a:cubicBezTo>
                    <a:pt x="0" y="5745"/>
                    <a:pt x="5745" y="0"/>
                    <a:pt x="12827" y="0"/>
                  </a:cubicBezTo>
                  <a:cubicBezTo>
                    <a:pt x="19910" y="0"/>
                    <a:pt x="25654" y="5745"/>
                    <a:pt x="25654" y="12827"/>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8"/>
            <p:cNvSpPr/>
            <p:nvPr/>
          </p:nvSpPr>
          <p:spPr>
            <a:xfrm>
              <a:off x="166675" y="1780700"/>
              <a:ext cx="712800" cy="712050"/>
            </a:xfrm>
            <a:custGeom>
              <a:avLst/>
              <a:gdLst/>
              <a:ahLst/>
              <a:cxnLst/>
              <a:rect l="l" t="t" r="r" b="b"/>
              <a:pathLst>
                <a:path w="28512" h="28482" fill="none" extrusionOk="0">
                  <a:moveTo>
                    <a:pt x="28512" y="14226"/>
                  </a:moveTo>
                  <a:cubicBezTo>
                    <a:pt x="28512" y="22099"/>
                    <a:pt x="22129" y="28482"/>
                    <a:pt x="14256" y="28482"/>
                  </a:cubicBezTo>
                  <a:cubicBezTo>
                    <a:pt x="6384" y="28482"/>
                    <a:pt x="1" y="22099"/>
                    <a:pt x="1" y="14226"/>
                  </a:cubicBezTo>
                  <a:cubicBezTo>
                    <a:pt x="1" y="6384"/>
                    <a:pt x="6384" y="1"/>
                    <a:pt x="14256" y="1"/>
                  </a:cubicBezTo>
                  <a:cubicBezTo>
                    <a:pt x="22129" y="1"/>
                    <a:pt x="28512" y="6384"/>
                    <a:pt x="28512" y="14226"/>
                  </a:cubicBezTo>
                  <a:close/>
                </a:path>
              </a:pathLst>
            </a:custGeom>
            <a:noFill/>
            <a:ln w="952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 name="Google Shape;222;p8"/>
          <p:cNvGrpSpPr/>
          <p:nvPr/>
        </p:nvGrpSpPr>
        <p:grpSpPr>
          <a:xfrm>
            <a:off x="5803825" y="4481625"/>
            <a:ext cx="3308375" cy="113725"/>
            <a:chOff x="5803825" y="519225"/>
            <a:chExt cx="3308375" cy="113725"/>
          </a:xfrm>
        </p:grpSpPr>
        <p:sp>
          <p:nvSpPr>
            <p:cNvPr id="223" name="Google Shape;223;p8"/>
            <p:cNvSpPr/>
            <p:nvPr/>
          </p:nvSpPr>
          <p:spPr>
            <a:xfrm flipH="1">
              <a:off x="6691250" y="519225"/>
              <a:ext cx="2420950" cy="113725"/>
            </a:xfrm>
            <a:custGeom>
              <a:avLst/>
              <a:gdLst/>
              <a:ahLst/>
              <a:cxnLst/>
              <a:rect l="l" t="t" r="r" b="b"/>
              <a:pathLst>
                <a:path w="12013" h="1485" extrusionOk="0">
                  <a:moveTo>
                    <a:pt x="1" y="1"/>
                  </a:moveTo>
                  <a:lnTo>
                    <a:pt x="1" y="1484"/>
                  </a:lnTo>
                  <a:lnTo>
                    <a:pt x="12013" y="1484"/>
                  </a:lnTo>
                  <a:lnTo>
                    <a:pt x="120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8"/>
            <p:cNvSpPr/>
            <p:nvPr/>
          </p:nvSpPr>
          <p:spPr>
            <a:xfrm flipH="1">
              <a:off x="6232647" y="519225"/>
              <a:ext cx="132725" cy="113725"/>
            </a:xfrm>
            <a:custGeom>
              <a:avLst/>
              <a:gdLst/>
              <a:ahLst/>
              <a:cxnLst/>
              <a:rect l="l" t="t" r="r" b="b"/>
              <a:pathLst>
                <a:path w="1057" h="1485" extrusionOk="0">
                  <a:moveTo>
                    <a:pt x="1" y="1"/>
                  </a:moveTo>
                  <a:lnTo>
                    <a:pt x="1" y="1484"/>
                  </a:lnTo>
                  <a:lnTo>
                    <a:pt x="1056" y="1484"/>
                  </a:lnTo>
                  <a:lnTo>
                    <a:pt x="10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8"/>
            <p:cNvSpPr/>
            <p:nvPr/>
          </p:nvSpPr>
          <p:spPr>
            <a:xfrm flipH="1">
              <a:off x="5803825" y="519225"/>
              <a:ext cx="132725" cy="113725"/>
            </a:xfrm>
            <a:custGeom>
              <a:avLst/>
              <a:gdLst/>
              <a:ahLst/>
              <a:cxnLst/>
              <a:rect l="l" t="t" r="r" b="b"/>
              <a:pathLst>
                <a:path w="1028" h="1485" extrusionOk="0">
                  <a:moveTo>
                    <a:pt x="0" y="1"/>
                  </a:moveTo>
                  <a:lnTo>
                    <a:pt x="0" y="1484"/>
                  </a:lnTo>
                  <a:lnTo>
                    <a:pt x="1027" y="1484"/>
                  </a:lnTo>
                  <a:lnTo>
                    <a:pt x="10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8"/>
          <p:cNvGrpSpPr/>
          <p:nvPr/>
        </p:nvGrpSpPr>
        <p:grpSpPr>
          <a:xfrm>
            <a:off x="4311229" y="527787"/>
            <a:ext cx="521493" cy="96586"/>
            <a:chOff x="4342567" y="4452512"/>
            <a:chExt cx="521493" cy="96586"/>
          </a:xfrm>
        </p:grpSpPr>
        <p:sp>
          <p:nvSpPr>
            <p:cNvPr id="227" name="Google Shape;227;p8"/>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8"/>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8"/>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8"/>
          <p:cNvGrpSpPr/>
          <p:nvPr/>
        </p:nvGrpSpPr>
        <p:grpSpPr>
          <a:xfrm>
            <a:off x="2162062" y="4281600"/>
            <a:ext cx="521776" cy="1399525"/>
            <a:chOff x="5413425" y="4281600"/>
            <a:chExt cx="521776" cy="1399525"/>
          </a:xfrm>
        </p:grpSpPr>
        <p:sp>
          <p:nvSpPr>
            <p:cNvPr id="231" name="Google Shape;231;p8"/>
            <p:cNvSpPr/>
            <p:nvPr/>
          </p:nvSpPr>
          <p:spPr>
            <a:xfrm>
              <a:off x="5413425" y="4281600"/>
              <a:ext cx="194335" cy="1066710"/>
            </a:xfrm>
            <a:custGeom>
              <a:avLst/>
              <a:gdLst/>
              <a:ahLst/>
              <a:cxnLst/>
              <a:rect l="l" t="t" r="r" b="b"/>
              <a:pathLst>
                <a:path w="1368" h="7509" extrusionOk="0">
                  <a:moveTo>
                    <a:pt x="0" y="1"/>
                  </a:moveTo>
                  <a:lnTo>
                    <a:pt x="0" y="7509"/>
                  </a:lnTo>
                  <a:lnTo>
                    <a:pt x="1368" y="7509"/>
                  </a:lnTo>
                  <a:lnTo>
                    <a:pt x="13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8"/>
            <p:cNvSpPr/>
            <p:nvPr/>
          </p:nvSpPr>
          <p:spPr>
            <a:xfrm>
              <a:off x="5740866" y="4614415"/>
              <a:ext cx="194335" cy="1066710"/>
            </a:xfrm>
            <a:custGeom>
              <a:avLst/>
              <a:gdLst/>
              <a:ahLst/>
              <a:cxnLst/>
              <a:rect l="l" t="t" r="r" b="b"/>
              <a:pathLst>
                <a:path w="1368" h="7509" extrusionOk="0">
                  <a:moveTo>
                    <a:pt x="0" y="0"/>
                  </a:moveTo>
                  <a:lnTo>
                    <a:pt x="0" y="7508"/>
                  </a:lnTo>
                  <a:lnTo>
                    <a:pt x="1368" y="7508"/>
                  </a:lnTo>
                  <a:lnTo>
                    <a:pt x="13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 name="Google Shape;233;p8"/>
          <p:cNvGrpSpPr/>
          <p:nvPr/>
        </p:nvGrpSpPr>
        <p:grpSpPr>
          <a:xfrm>
            <a:off x="1269675" y="334739"/>
            <a:ext cx="1468465" cy="620362"/>
            <a:chOff x="2156900" y="1398050"/>
            <a:chExt cx="763275" cy="322450"/>
          </a:xfrm>
        </p:grpSpPr>
        <p:sp>
          <p:nvSpPr>
            <p:cNvPr id="234" name="Google Shape;234;p8"/>
            <p:cNvSpPr/>
            <p:nvPr/>
          </p:nvSpPr>
          <p:spPr>
            <a:xfrm>
              <a:off x="2817425" y="1618475"/>
              <a:ext cx="29975" cy="28550"/>
            </a:xfrm>
            <a:custGeom>
              <a:avLst/>
              <a:gdLst/>
              <a:ahLst/>
              <a:cxnLst/>
              <a:rect l="l" t="t" r="r" b="b"/>
              <a:pathLst>
                <a:path w="1199" h="1142" extrusionOk="0">
                  <a:moveTo>
                    <a:pt x="571" y="0"/>
                  </a:moveTo>
                  <a:cubicBezTo>
                    <a:pt x="257" y="0"/>
                    <a:pt x="0" y="257"/>
                    <a:pt x="0" y="571"/>
                  </a:cubicBezTo>
                  <a:cubicBezTo>
                    <a:pt x="0" y="628"/>
                    <a:pt x="0" y="713"/>
                    <a:pt x="29" y="771"/>
                  </a:cubicBezTo>
                  <a:cubicBezTo>
                    <a:pt x="115" y="999"/>
                    <a:pt x="343" y="1141"/>
                    <a:pt x="571" y="1141"/>
                  </a:cubicBezTo>
                  <a:cubicBezTo>
                    <a:pt x="828" y="1141"/>
                    <a:pt x="1056" y="999"/>
                    <a:pt x="1113" y="771"/>
                  </a:cubicBezTo>
                  <a:cubicBezTo>
                    <a:pt x="1142" y="713"/>
                    <a:pt x="1142" y="628"/>
                    <a:pt x="1142" y="571"/>
                  </a:cubicBezTo>
                  <a:cubicBezTo>
                    <a:pt x="1199" y="285"/>
                    <a:pt x="913"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8"/>
            <p:cNvSpPr/>
            <p:nvPr/>
          </p:nvSpPr>
          <p:spPr>
            <a:xfrm>
              <a:off x="2817425" y="1471525"/>
              <a:ext cx="29975" cy="29275"/>
            </a:xfrm>
            <a:custGeom>
              <a:avLst/>
              <a:gdLst/>
              <a:ahLst/>
              <a:cxnLst/>
              <a:rect l="l" t="t" r="r" b="b"/>
              <a:pathLst>
                <a:path w="1199" h="1171" extrusionOk="0">
                  <a:moveTo>
                    <a:pt x="571" y="1"/>
                  </a:moveTo>
                  <a:cubicBezTo>
                    <a:pt x="257" y="1"/>
                    <a:pt x="0" y="229"/>
                    <a:pt x="0" y="571"/>
                  </a:cubicBezTo>
                  <a:cubicBezTo>
                    <a:pt x="0" y="885"/>
                    <a:pt x="257" y="1170"/>
                    <a:pt x="571" y="1170"/>
                  </a:cubicBezTo>
                  <a:cubicBezTo>
                    <a:pt x="885" y="1170"/>
                    <a:pt x="1142" y="914"/>
                    <a:pt x="1142" y="571"/>
                  </a:cubicBezTo>
                  <a:cubicBezTo>
                    <a:pt x="1199" y="286"/>
                    <a:pt x="913"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8"/>
            <p:cNvSpPr/>
            <p:nvPr/>
          </p:nvSpPr>
          <p:spPr>
            <a:xfrm>
              <a:off x="2744675" y="1545000"/>
              <a:ext cx="28550" cy="28550"/>
            </a:xfrm>
            <a:custGeom>
              <a:avLst/>
              <a:gdLst/>
              <a:ahLst/>
              <a:cxnLst/>
              <a:rect l="l" t="t" r="r" b="b"/>
              <a:pathLst>
                <a:path w="1142" h="1142" extrusionOk="0">
                  <a:moveTo>
                    <a:pt x="571" y="0"/>
                  </a:moveTo>
                  <a:cubicBezTo>
                    <a:pt x="257" y="0"/>
                    <a:pt x="0" y="257"/>
                    <a:pt x="0" y="571"/>
                  </a:cubicBezTo>
                  <a:cubicBezTo>
                    <a:pt x="0" y="913"/>
                    <a:pt x="228" y="1142"/>
                    <a:pt x="571" y="1142"/>
                  </a:cubicBezTo>
                  <a:cubicBezTo>
                    <a:pt x="885" y="1142"/>
                    <a:pt x="1141" y="885"/>
                    <a:pt x="1141" y="571"/>
                  </a:cubicBezTo>
                  <a:cubicBezTo>
                    <a:pt x="1141" y="257"/>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8"/>
            <p:cNvSpPr/>
            <p:nvPr/>
          </p:nvSpPr>
          <p:spPr>
            <a:xfrm>
              <a:off x="2891600" y="1545000"/>
              <a:ext cx="28575" cy="28550"/>
            </a:xfrm>
            <a:custGeom>
              <a:avLst/>
              <a:gdLst/>
              <a:ahLst/>
              <a:cxnLst/>
              <a:rect l="l" t="t" r="r" b="b"/>
              <a:pathLst>
                <a:path w="1143" h="1142" extrusionOk="0">
                  <a:moveTo>
                    <a:pt x="571" y="0"/>
                  </a:moveTo>
                  <a:cubicBezTo>
                    <a:pt x="258" y="0"/>
                    <a:pt x="1" y="257"/>
                    <a:pt x="1" y="571"/>
                  </a:cubicBezTo>
                  <a:cubicBezTo>
                    <a:pt x="1" y="913"/>
                    <a:pt x="258" y="1142"/>
                    <a:pt x="571" y="1142"/>
                  </a:cubicBezTo>
                  <a:cubicBezTo>
                    <a:pt x="885" y="1142"/>
                    <a:pt x="1142" y="885"/>
                    <a:pt x="1142" y="571"/>
                  </a:cubicBezTo>
                  <a:cubicBezTo>
                    <a:pt x="1142" y="257"/>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8"/>
            <p:cNvSpPr/>
            <p:nvPr/>
          </p:nvSpPr>
          <p:spPr>
            <a:xfrm>
              <a:off x="2744675" y="1398050"/>
              <a:ext cx="28550" cy="28550"/>
            </a:xfrm>
            <a:custGeom>
              <a:avLst/>
              <a:gdLst/>
              <a:ahLst/>
              <a:cxnLst/>
              <a:rect l="l" t="t" r="r" b="b"/>
              <a:pathLst>
                <a:path w="1142" h="1142" extrusionOk="0">
                  <a:moveTo>
                    <a:pt x="571" y="1"/>
                  </a:moveTo>
                  <a:cubicBezTo>
                    <a:pt x="257" y="1"/>
                    <a:pt x="0" y="258"/>
                    <a:pt x="0" y="571"/>
                  </a:cubicBezTo>
                  <a:cubicBezTo>
                    <a:pt x="0" y="885"/>
                    <a:pt x="228" y="1142"/>
                    <a:pt x="571" y="1142"/>
                  </a:cubicBezTo>
                  <a:cubicBezTo>
                    <a:pt x="885" y="1142"/>
                    <a:pt x="1141" y="885"/>
                    <a:pt x="1141" y="571"/>
                  </a:cubicBezTo>
                  <a:cubicBezTo>
                    <a:pt x="1141" y="258"/>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8"/>
            <p:cNvSpPr/>
            <p:nvPr/>
          </p:nvSpPr>
          <p:spPr>
            <a:xfrm>
              <a:off x="2891600" y="1398050"/>
              <a:ext cx="28575" cy="28550"/>
            </a:xfrm>
            <a:custGeom>
              <a:avLst/>
              <a:gdLst/>
              <a:ahLst/>
              <a:cxnLst/>
              <a:rect l="l" t="t" r="r" b="b"/>
              <a:pathLst>
                <a:path w="1143" h="1142" extrusionOk="0">
                  <a:moveTo>
                    <a:pt x="571" y="1"/>
                  </a:moveTo>
                  <a:cubicBezTo>
                    <a:pt x="258" y="1"/>
                    <a:pt x="1" y="258"/>
                    <a:pt x="1" y="571"/>
                  </a:cubicBezTo>
                  <a:cubicBezTo>
                    <a:pt x="1" y="885"/>
                    <a:pt x="258" y="1142"/>
                    <a:pt x="571" y="1142"/>
                  </a:cubicBezTo>
                  <a:cubicBezTo>
                    <a:pt x="885" y="1142"/>
                    <a:pt x="1142" y="885"/>
                    <a:pt x="1142" y="571"/>
                  </a:cubicBezTo>
                  <a:cubicBezTo>
                    <a:pt x="1142" y="258"/>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8"/>
            <p:cNvSpPr/>
            <p:nvPr/>
          </p:nvSpPr>
          <p:spPr>
            <a:xfrm>
              <a:off x="2670475" y="1618475"/>
              <a:ext cx="29275" cy="28550"/>
            </a:xfrm>
            <a:custGeom>
              <a:avLst/>
              <a:gdLst/>
              <a:ahLst/>
              <a:cxnLst/>
              <a:rect l="l" t="t" r="r" b="b"/>
              <a:pathLst>
                <a:path w="1171" h="1142" extrusionOk="0">
                  <a:moveTo>
                    <a:pt x="571" y="0"/>
                  </a:moveTo>
                  <a:cubicBezTo>
                    <a:pt x="258" y="0"/>
                    <a:pt x="1" y="257"/>
                    <a:pt x="1" y="571"/>
                  </a:cubicBezTo>
                  <a:cubicBezTo>
                    <a:pt x="1" y="628"/>
                    <a:pt x="1" y="713"/>
                    <a:pt x="29" y="771"/>
                  </a:cubicBezTo>
                  <a:cubicBezTo>
                    <a:pt x="143" y="999"/>
                    <a:pt x="315" y="1141"/>
                    <a:pt x="571" y="1141"/>
                  </a:cubicBezTo>
                  <a:cubicBezTo>
                    <a:pt x="828" y="1141"/>
                    <a:pt x="1028" y="999"/>
                    <a:pt x="1114" y="771"/>
                  </a:cubicBezTo>
                  <a:cubicBezTo>
                    <a:pt x="1142" y="713"/>
                    <a:pt x="1142" y="628"/>
                    <a:pt x="1142" y="571"/>
                  </a:cubicBezTo>
                  <a:cubicBezTo>
                    <a:pt x="1171" y="285"/>
                    <a:pt x="914"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8"/>
            <p:cNvSpPr/>
            <p:nvPr/>
          </p:nvSpPr>
          <p:spPr>
            <a:xfrm>
              <a:off x="2670475" y="1471525"/>
              <a:ext cx="29275" cy="29275"/>
            </a:xfrm>
            <a:custGeom>
              <a:avLst/>
              <a:gdLst/>
              <a:ahLst/>
              <a:cxnLst/>
              <a:rect l="l" t="t" r="r" b="b"/>
              <a:pathLst>
                <a:path w="1171" h="1171" extrusionOk="0">
                  <a:moveTo>
                    <a:pt x="571" y="1"/>
                  </a:moveTo>
                  <a:cubicBezTo>
                    <a:pt x="258" y="1"/>
                    <a:pt x="1" y="229"/>
                    <a:pt x="1" y="571"/>
                  </a:cubicBezTo>
                  <a:cubicBezTo>
                    <a:pt x="1" y="885"/>
                    <a:pt x="258" y="1170"/>
                    <a:pt x="571" y="1170"/>
                  </a:cubicBezTo>
                  <a:cubicBezTo>
                    <a:pt x="885" y="1170"/>
                    <a:pt x="1142" y="914"/>
                    <a:pt x="1142" y="571"/>
                  </a:cubicBezTo>
                  <a:cubicBezTo>
                    <a:pt x="1171" y="286"/>
                    <a:pt x="91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8"/>
            <p:cNvSpPr/>
            <p:nvPr/>
          </p:nvSpPr>
          <p:spPr>
            <a:xfrm>
              <a:off x="2744675" y="1692650"/>
              <a:ext cx="28550" cy="27850"/>
            </a:xfrm>
            <a:custGeom>
              <a:avLst/>
              <a:gdLst/>
              <a:ahLst/>
              <a:cxnLst/>
              <a:rect l="l" t="t" r="r" b="b"/>
              <a:pathLst>
                <a:path w="1142" h="1114" extrusionOk="0">
                  <a:moveTo>
                    <a:pt x="571" y="0"/>
                  </a:moveTo>
                  <a:cubicBezTo>
                    <a:pt x="257" y="0"/>
                    <a:pt x="0" y="229"/>
                    <a:pt x="0" y="543"/>
                  </a:cubicBezTo>
                  <a:cubicBezTo>
                    <a:pt x="0" y="885"/>
                    <a:pt x="228" y="1113"/>
                    <a:pt x="571" y="1113"/>
                  </a:cubicBezTo>
                  <a:cubicBezTo>
                    <a:pt x="885" y="1113"/>
                    <a:pt x="1141" y="885"/>
                    <a:pt x="1141" y="543"/>
                  </a:cubicBezTo>
                  <a:cubicBezTo>
                    <a:pt x="1141" y="229"/>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8"/>
            <p:cNvSpPr/>
            <p:nvPr/>
          </p:nvSpPr>
          <p:spPr>
            <a:xfrm>
              <a:off x="2891600" y="1692650"/>
              <a:ext cx="28575" cy="27850"/>
            </a:xfrm>
            <a:custGeom>
              <a:avLst/>
              <a:gdLst/>
              <a:ahLst/>
              <a:cxnLst/>
              <a:rect l="l" t="t" r="r" b="b"/>
              <a:pathLst>
                <a:path w="1143" h="1114" extrusionOk="0">
                  <a:moveTo>
                    <a:pt x="571" y="0"/>
                  </a:moveTo>
                  <a:cubicBezTo>
                    <a:pt x="258" y="0"/>
                    <a:pt x="1" y="229"/>
                    <a:pt x="1" y="543"/>
                  </a:cubicBezTo>
                  <a:cubicBezTo>
                    <a:pt x="1" y="885"/>
                    <a:pt x="258" y="1113"/>
                    <a:pt x="571" y="1113"/>
                  </a:cubicBezTo>
                  <a:cubicBezTo>
                    <a:pt x="885" y="1113"/>
                    <a:pt x="1142" y="885"/>
                    <a:pt x="1142" y="543"/>
                  </a:cubicBezTo>
                  <a:cubicBezTo>
                    <a:pt x="1142" y="229"/>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8"/>
            <p:cNvSpPr/>
            <p:nvPr/>
          </p:nvSpPr>
          <p:spPr>
            <a:xfrm>
              <a:off x="2524250" y="1618475"/>
              <a:ext cx="28550" cy="28550"/>
            </a:xfrm>
            <a:custGeom>
              <a:avLst/>
              <a:gdLst/>
              <a:ahLst/>
              <a:cxnLst/>
              <a:rect l="l" t="t" r="r" b="b"/>
              <a:pathLst>
                <a:path w="1142" h="1142" extrusionOk="0">
                  <a:moveTo>
                    <a:pt x="571" y="0"/>
                  </a:moveTo>
                  <a:cubicBezTo>
                    <a:pt x="258" y="0"/>
                    <a:pt x="1" y="257"/>
                    <a:pt x="1" y="571"/>
                  </a:cubicBezTo>
                  <a:cubicBezTo>
                    <a:pt x="1" y="628"/>
                    <a:pt x="1" y="713"/>
                    <a:pt x="29" y="771"/>
                  </a:cubicBezTo>
                  <a:cubicBezTo>
                    <a:pt x="115" y="999"/>
                    <a:pt x="315" y="1141"/>
                    <a:pt x="571" y="1141"/>
                  </a:cubicBezTo>
                  <a:cubicBezTo>
                    <a:pt x="828" y="1141"/>
                    <a:pt x="1028" y="999"/>
                    <a:pt x="1113" y="771"/>
                  </a:cubicBezTo>
                  <a:cubicBezTo>
                    <a:pt x="1142" y="713"/>
                    <a:pt x="1142" y="628"/>
                    <a:pt x="1142" y="571"/>
                  </a:cubicBezTo>
                  <a:cubicBezTo>
                    <a:pt x="1142" y="285"/>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8"/>
            <p:cNvSpPr/>
            <p:nvPr/>
          </p:nvSpPr>
          <p:spPr>
            <a:xfrm>
              <a:off x="2524250" y="1471525"/>
              <a:ext cx="28550" cy="29275"/>
            </a:xfrm>
            <a:custGeom>
              <a:avLst/>
              <a:gdLst/>
              <a:ahLst/>
              <a:cxnLst/>
              <a:rect l="l" t="t" r="r" b="b"/>
              <a:pathLst>
                <a:path w="1142" h="1171" extrusionOk="0">
                  <a:moveTo>
                    <a:pt x="571" y="1"/>
                  </a:moveTo>
                  <a:cubicBezTo>
                    <a:pt x="258" y="1"/>
                    <a:pt x="1" y="229"/>
                    <a:pt x="1" y="571"/>
                  </a:cubicBezTo>
                  <a:cubicBezTo>
                    <a:pt x="1" y="885"/>
                    <a:pt x="258" y="1170"/>
                    <a:pt x="571" y="1170"/>
                  </a:cubicBezTo>
                  <a:cubicBezTo>
                    <a:pt x="885" y="1170"/>
                    <a:pt x="1142" y="914"/>
                    <a:pt x="1142" y="571"/>
                  </a:cubicBezTo>
                  <a:cubicBezTo>
                    <a:pt x="1142" y="286"/>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8"/>
            <p:cNvSpPr/>
            <p:nvPr/>
          </p:nvSpPr>
          <p:spPr>
            <a:xfrm>
              <a:off x="2450075" y="1545000"/>
              <a:ext cx="29975" cy="28550"/>
            </a:xfrm>
            <a:custGeom>
              <a:avLst/>
              <a:gdLst/>
              <a:ahLst/>
              <a:cxnLst/>
              <a:rect l="l" t="t" r="r" b="b"/>
              <a:pathLst>
                <a:path w="1199" h="1142" extrusionOk="0">
                  <a:moveTo>
                    <a:pt x="571" y="0"/>
                  </a:moveTo>
                  <a:cubicBezTo>
                    <a:pt x="257" y="0"/>
                    <a:pt x="0" y="257"/>
                    <a:pt x="0" y="571"/>
                  </a:cubicBezTo>
                  <a:cubicBezTo>
                    <a:pt x="0" y="913"/>
                    <a:pt x="257" y="1142"/>
                    <a:pt x="571" y="1142"/>
                  </a:cubicBezTo>
                  <a:cubicBezTo>
                    <a:pt x="913" y="1142"/>
                    <a:pt x="1142" y="885"/>
                    <a:pt x="1142" y="571"/>
                  </a:cubicBezTo>
                  <a:cubicBezTo>
                    <a:pt x="1199" y="257"/>
                    <a:pt x="913"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8"/>
            <p:cNvSpPr/>
            <p:nvPr/>
          </p:nvSpPr>
          <p:spPr>
            <a:xfrm>
              <a:off x="2597000" y="1545000"/>
              <a:ext cx="30000" cy="28550"/>
            </a:xfrm>
            <a:custGeom>
              <a:avLst/>
              <a:gdLst/>
              <a:ahLst/>
              <a:cxnLst/>
              <a:rect l="l" t="t" r="r" b="b"/>
              <a:pathLst>
                <a:path w="1200" h="1142" extrusionOk="0">
                  <a:moveTo>
                    <a:pt x="600" y="0"/>
                  </a:moveTo>
                  <a:cubicBezTo>
                    <a:pt x="258" y="0"/>
                    <a:pt x="1" y="257"/>
                    <a:pt x="1" y="571"/>
                  </a:cubicBezTo>
                  <a:cubicBezTo>
                    <a:pt x="1" y="913"/>
                    <a:pt x="258" y="1142"/>
                    <a:pt x="600" y="1142"/>
                  </a:cubicBezTo>
                  <a:cubicBezTo>
                    <a:pt x="914" y="1142"/>
                    <a:pt x="1171" y="885"/>
                    <a:pt x="1171" y="571"/>
                  </a:cubicBezTo>
                  <a:cubicBezTo>
                    <a:pt x="1199" y="257"/>
                    <a:pt x="914" y="0"/>
                    <a:pt x="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8"/>
            <p:cNvSpPr/>
            <p:nvPr/>
          </p:nvSpPr>
          <p:spPr>
            <a:xfrm>
              <a:off x="2450075" y="1398050"/>
              <a:ext cx="29975" cy="28550"/>
            </a:xfrm>
            <a:custGeom>
              <a:avLst/>
              <a:gdLst/>
              <a:ahLst/>
              <a:cxnLst/>
              <a:rect l="l" t="t" r="r" b="b"/>
              <a:pathLst>
                <a:path w="1199" h="1142" extrusionOk="0">
                  <a:moveTo>
                    <a:pt x="571" y="1"/>
                  </a:moveTo>
                  <a:cubicBezTo>
                    <a:pt x="257" y="1"/>
                    <a:pt x="0" y="258"/>
                    <a:pt x="0" y="571"/>
                  </a:cubicBezTo>
                  <a:cubicBezTo>
                    <a:pt x="0" y="885"/>
                    <a:pt x="257" y="1142"/>
                    <a:pt x="571" y="1142"/>
                  </a:cubicBezTo>
                  <a:cubicBezTo>
                    <a:pt x="913" y="1142"/>
                    <a:pt x="1142" y="885"/>
                    <a:pt x="1142" y="571"/>
                  </a:cubicBezTo>
                  <a:cubicBezTo>
                    <a:pt x="1199" y="258"/>
                    <a:pt x="913"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8"/>
            <p:cNvSpPr/>
            <p:nvPr/>
          </p:nvSpPr>
          <p:spPr>
            <a:xfrm>
              <a:off x="2597000" y="1398050"/>
              <a:ext cx="30000" cy="28550"/>
            </a:xfrm>
            <a:custGeom>
              <a:avLst/>
              <a:gdLst/>
              <a:ahLst/>
              <a:cxnLst/>
              <a:rect l="l" t="t" r="r" b="b"/>
              <a:pathLst>
                <a:path w="1200" h="1142" extrusionOk="0">
                  <a:moveTo>
                    <a:pt x="600" y="1"/>
                  </a:moveTo>
                  <a:cubicBezTo>
                    <a:pt x="258" y="1"/>
                    <a:pt x="1" y="258"/>
                    <a:pt x="1" y="571"/>
                  </a:cubicBezTo>
                  <a:cubicBezTo>
                    <a:pt x="1" y="885"/>
                    <a:pt x="258" y="1142"/>
                    <a:pt x="600" y="1142"/>
                  </a:cubicBezTo>
                  <a:cubicBezTo>
                    <a:pt x="914" y="1142"/>
                    <a:pt x="1171" y="885"/>
                    <a:pt x="1171" y="571"/>
                  </a:cubicBezTo>
                  <a:cubicBezTo>
                    <a:pt x="1199" y="258"/>
                    <a:pt x="914"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8"/>
            <p:cNvSpPr/>
            <p:nvPr/>
          </p:nvSpPr>
          <p:spPr>
            <a:xfrm>
              <a:off x="2377325" y="1618475"/>
              <a:ext cx="28550" cy="28550"/>
            </a:xfrm>
            <a:custGeom>
              <a:avLst/>
              <a:gdLst/>
              <a:ahLst/>
              <a:cxnLst/>
              <a:rect l="l" t="t" r="r" b="b"/>
              <a:pathLst>
                <a:path w="1142" h="1142" extrusionOk="0">
                  <a:moveTo>
                    <a:pt x="571" y="0"/>
                  </a:moveTo>
                  <a:cubicBezTo>
                    <a:pt x="257" y="0"/>
                    <a:pt x="0" y="257"/>
                    <a:pt x="0" y="571"/>
                  </a:cubicBezTo>
                  <a:cubicBezTo>
                    <a:pt x="0" y="628"/>
                    <a:pt x="0" y="713"/>
                    <a:pt x="29" y="771"/>
                  </a:cubicBezTo>
                  <a:cubicBezTo>
                    <a:pt x="143" y="999"/>
                    <a:pt x="314" y="1141"/>
                    <a:pt x="571" y="1141"/>
                  </a:cubicBezTo>
                  <a:cubicBezTo>
                    <a:pt x="828" y="1141"/>
                    <a:pt x="1027" y="999"/>
                    <a:pt x="1113" y="771"/>
                  </a:cubicBezTo>
                  <a:cubicBezTo>
                    <a:pt x="1141" y="713"/>
                    <a:pt x="1141" y="628"/>
                    <a:pt x="1141" y="571"/>
                  </a:cubicBezTo>
                  <a:cubicBezTo>
                    <a:pt x="1141" y="285"/>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8"/>
            <p:cNvSpPr/>
            <p:nvPr/>
          </p:nvSpPr>
          <p:spPr>
            <a:xfrm>
              <a:off x="2377325" y="1471525"/>
              <a:ext cx="28550" cy="29275"/>
            </a:xfrm>
            <a:custGeom>
              <a:avLst/>
              <a:gdLst/>
              <a:ahLst/>
              <a:cxnLst/>
              <a:rect l="l" t="t" r="r" b="b"/>
              <a:pathLst>
                <a:path w="1142" h="1171" extrusionOk="0">
                  <a:moveTo>
                    <a:pt x="571" y="1"/>
                  </a:moveTo>
                  <a:cubicBezTo>
                    <a:pt x="257" y="1"/>
                    <a:pt x="0" y="229"/>
                    <a:pt x="0" y="571"/>
                  </a:cubicBezTo>
                  <a:cubicBezTo>
                    <a:pt x="0" y="885"/>
                    <a:pt x="257" y="1170"/>
                    <a:pt x="571" y="1170"/>
                  </a:cubicBezTo>
                  <a:cubicBezTo>
                    <a:pt x="885" y="1170"/>
                    <a:pt x="1141" y="914"/>
                    <a:pt x="1141" y="571"/>
                  </a:cubicBezTo>
                  <a:cubicBezTo>
                    <a:pt x="1141" y="286"/>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8"/>
            <p:cNvSpPr/>
            <p:nvPr/>
          </p:nvSpPr>
          <p:spPr>
            <a:xfrm>
              <a:off x="2450075" y="1692650"/>
              <a:ext cx="29975" cy="27850"/>
            </a:xfrm>
            <a:custGeom>
              <a:avLst/>
              <a:gdLst/>
              <a:ahLst/>
              <a:cxnLst/>
              <a:rect l="l" t="t" r="r" b="b"/>
              <a:pathLst>
                <a:path w="1199" h="1114" extrusionOk="0">
                  <a:moveTo>
                    <a:pt x="571" y="0"/>
                  </a:moveTo>
                  <a:cubicBezTo>
                    <a:pt x="257" y="0"/>
                    <a:pt x="0" y="229"/>
                    <a:pt x="0" y="543"/>
                  </a:cubicBezTo>
                  <a:cubicBezTo>
                    <a:pt x="0" y="885"/>
                    <a:pt x="257" y="1113"/>
                    <a:pt x="571" y="1113"/>
                  </a:cubicBezTo>
                  <a:cubicBezTo>
                    <a:pt x="913" y="1113"/>
                    <a:pt x="1142" y="885"/>
                    <a:pt x="1142" y="543"/>
                  </a:cubicBezTo>
                  <a:cubicBezTo>
                    <a:pt x="1199" y="229"/>
                    <a:pt x="913"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8"/>
            <p:cNvSpPr/>
            <p:nvPr/>
          </p:nvSpPr>
          <p:spPr>
            <a:xfrm>
              <a:off x="2597000" y="1692650"/>
              <a:ext cx="30000" cy="27850"/>
            </a:xfrm>
            <a:custGeom>
              <a:avLst/>
              <a:gdLst/>
              <a:ahLst/>
              <a:cxnLst/>
              <a:rect l="l" t="t" r="r" b="b"/>
              <a:pathLst>
                <a:path w="1200" h="1114" extrusionOk="0">
                  <a:moveTo>
                    <a:pt x="600" y="0"/>
                  </a:moveTo>
                  <a:cubicBezTo>
                    <a:pt x="258" y="0"/>
                    <a:pt x="1" y="229"/>
                    <a:pt x="1" y="543"/>
                  </a:cubicBezTo>
                  <a:cubicBezTo>
                    <a:pt x="1" y="885"/>
                    <a:pt x="258" y="1113"/>
                    <a:pt x="600" y="1113"/>
                  </a:cubicBezTo>
                  <a:cubicBezTo>
                    <a:pt x="914" y="1113"/>
                    <a:pt x="1171" y="885"/>
                    <a:pt x="1171" y="543"/>
                  </a:cubicBezTo>
                  <a:cubicBezTo>
                    <a:pt x="1199" y="229"/>
                    <a:pt x="914" y="0"/>
                    <a:pt x="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8"/>
            <p:cNvSpPr/>
            <p:nvPr/>
          </p:nvSpPr>
          <p:spPr>
            <a:xfrm>
              <a:off x="2230375" y="1618475"/>
              <a:ext cx="29275" cy="28550"/>
            </a:xfrm>
            <a:custGeom>
              <a:avLst/>
              <a:gdLst/>
              <a:ahLst/>
              <a:cxnLst/>
              <a:rect l="l" t="t" r="r" b="b"/>
              <a:pathLst>
                <a:path w="1171" h="1142" extrusionOk="0">
                  <a:moveTo>
                    <a:pt x="571" y="0"/>
                  </a:moveTo>
                  <a:cubicBezTo>
                    <a:pt x="229" y="0"/>
                    <a:pt x="0" y="257"/>
                    <a:pt x="0" y="571"/>
                  </a:cubicBezTo>
                  <a:cubicBezTo>
                    <a:pt x="0" y="628"/>
                    <a:pt x="0" y="713"/>
                    <a:pt x="29" y="771"/>
                  </a:cubicBezTo>
                  <a:cubicBezTo>
                    <a:pt x="86" y="999"/>
                    <a:pt x="314" y="1141"/>
                    <a:pt x="571" y="1141"/>
                  </a:cubicBezTo>
                  <a:cubicBezTo>
                    <a:pt x="799" y="1141"/>
                    <a:pt x="1028" y="999"/>
                    <a:pt x="1085" y="771"/>
                  </a:cubicBezTo>
                  <a:cubicBezTo>
                    <a:pt x="1142" y="713"/>
                    <a:pt x="1142" y="628"/>
                    <a:pt x="1142" y="571"/>
                  </a:cubicBezTo>
                  <a:cubicBezTo>
                    <a:pt x="1170" y="285"/>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8"/>
            <p:cNvSpPr/>
            <p:nvPr/>
          </p:nvSpPr>
          <p:spPr>
            <a:xfrm>
              <a:off x="2230375" y="1471525"/>
              <a:ext cx="29275" cy="29275"/>
            </a:xfrm>
            <a:custGeom>
              <a:avLst/>
              <a:gdLst/>
              <a:ahLst/>
              <a:cxnLst/>
              <a:rect l="l" t="t" r="r" b="b"/>
              <a:pathLst>
                <a:path w="1171" h="1171" extrusionOk="0">
                  <a:moveTo>
                    <a:pt x="571" y="1"/>
                  </a:moveTo>
                  <a:cubicBezTo>
                    <a:pt x="229" y="1"/>
                    <a:pt x="0" y="229"/>
                    <a:pt x="0" y="571"/>
                  </a:cubicBezTo>
                  <a:cubicBezTo>
                    <a:pt x="0" y="885"/>
                    <a:pt x="229" y="1170"/>
                    <a:pt x="571" y="1170"/>
                  </a:cubicBezTo>
                  <a:cubicBezTo>
                    <a:pt x="885" y="1170"/>
                    <a:pt x="1142" y="914"/>
                    <a:pt x="1142" y="571"/>
                  </a:cubicBezTo>
                  <a:cubicBezTo>
                    <a:pt x="1170" y="286"/>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8"/>
            <p:cNvSpPr/>
            <p:nvPr/>
          </p:nvSpPr>
          <p:spPr>
            <a:xfrm>
              <a:off x="2156900" y="1545000"/>
              <a:ext cx="28550" cy="28550"/>
            </a:xfrm>
            <a:custGeom>
              <a:avLst/>
              <a:gdLst/>
              <a:ahLst/>
              <a:cxnLst/>
              <a:rect l="l" t="t" r="r" b="b"/>
              <a:pathLst>
                <a:path w="1142" h="1142" extrusionOk="0">
                  <a:moveTo>
                    <a:pt x="571" y="0"/>
                  </a:moveTo>
                  <a:cubicBezTo>
                    <a:pt x="257" y="0"/>
                    <a:pt x="1" y="257"/>
                    <a:pt x="1" y="571"/>
                  </a:cubicBezTo>
                  <a:cubicBezTo>
                    <a:pt x="1" y="913"/>
                    <a:pt x="257" y="1142"/>
                    <a:pt x="571" y="1142"/>
                  </a:cubicBezTo>
                  <a:cubicBezTo>
                    <a:pt x="885" y="1142"/>
                    <a:pt x="1142" y="885"/>
                    <a:pt x="1142" y="571"/>
                  </a:cubicBezTo>
                  <a:cubicBezTo>
                    <a:pt x="1142" y="257"/>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8"/>
            <p:cNvSpPr/>
            <p:nvPr/>
          </p:nvSpPr>
          <p:spPr>
            <a:xfrm>
              <a:off x="2303125" y="1545000"/>
              <a:ext cx="29275" cy="28550"/>
            </a:xfrm>
            <a:custGeom>
              <a:avLst/>
              <a:gdLst/>
              <a:ahLst/>
              <a:cxnLst/>
              <a:rect l="l" t="t" r="r" b="b"/>
              <a:pathLst>
                <a:path w="1171" h="1142" extrusionOk="0">
                  <a:moveTo>
                    <a:pt x="571" y="0"/>
                  </a:moveTo>
                  <a:cubicBezTo>
                    <a:pt x="258" y="0"/>
                    <a:pt x="1" y="257"/>
                    <a:pt x="1" y="571"/>
                  </a:cubicBezTo>
                  <a:cubicBezTo>
                    <a:pt x="1" y="913"/>
                    <a:pt x="258" y="1142"/>
                    <a:pt x="571" y="1142"/>
                  </a:cubicBezTo>
                  <a:cubicBezTo>
                    <a:pt x="885" y="1142"/>
                    <a:pt x="1142" y="885"/>
                    <a:pt x="1142" y="571"/>
                  </a:cubicBezTo>
                  <a:cubicBezTo>
                    <a:pt x="1171" y="257"/>
                    <a:pt x="942"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8"/>
            <p:cNvSpPr/>
            <p:nvPr/>
          </p:nvSpPr>
          <p:spPr>
            <a:xfrm>
              <a:off x="2156900" y="1398050"/>
              <a:ext cx="28550" cy="28550"/>
            </a:xfrm>
            <a:custGeom>
              <a:avLst/>
              <a:gdLst/>
              <a:ahLst/>
              <a:cxnLst/>
              <a:rect l="l" t="t" r="r" b="b"/>
              <a:pathLst>
                <a:path w="1142" h="1142" extrusionOk="0">
                  <a:moveTo>
                    <a:pt x="571" y="1"/>
                  </a:moveTo>
                  <a:cubicBezTo>
                    <a:pt x="257" y="1"/>
                    <a:pt x="1" y="258"/>
                    <a:pt x="1" y="571"/>
                  </a:cubicBezTo>
                  <a:cubicBezTo>
                    <a:pt x="1" y="885"/>
                    <a:pt x="257" y="1142"/>
                    <a:pt x="571" y="1142"/>
                  </a:cubicBezTo>
                  <a:cubicBezTo>
                    <a:pt x="885" y="1142"/>
                    <a:pt x="1142" y="885"/>
                    <a:pt x="1142" y="571"/>
                  </a:cubicBezTo>
                  <a:cubicBezTo>
                    <a:pt x="1142" y="258"/>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8"/>
            <p:cNvSpPr/>
            <p:nvPr/>
          </p:nvSpPr>
          <p:spPr>
            <a:xfrm>
              <a:off x="2303125" y="1398050"/>
              <a:ext cx="29275" cy="28550"/>
            </a:xfrm>
            <a:custGeom>
              <a:avLst/>
              <a:gdLst/>
              <a:ahLst/>
              <a:cxnLst/>
              <a:rect l="l" t="t" r="r" b="b"/>
              <a:pathLst>
                <a:path w="1171" h="1142" extrusionOk="0">
                  <a:moveTo>
                    <a:pt x="571" y="1"/>
                  </a:moveTo>
                  <a:cubicBezTo>
                    <a:pt x="258" y="1"/>
                    <a:pt x="1" y="258"/>
                    <a:pt x="1" y="571"/>
                  </a:cubicBezTo>
                  <a:cubicBezTo>
                    <a:pt x="1" y="885"/>
                    <a:pt x="258" y="1142"/>
                    <a:pt x="571" y="1142"/>
                  </a:cubicBezTo>
                  <a:cubicBezTo>
                    <a:pt x="885" y="1142"/>
                    <a:pt x="1142" y="885"/>
                    <a:pt x="1142" y="571"/>
                  </a:cubicBezTo>
                  <a:cubicBezTo>
                    <a:pt x="1171" y="258"/>
                    <a:pt x="942"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8"/>
            <p:cNvSpPr/>
            <p:nvPr/>
          </p:nvSpPr>
          <p:spPr>
            <a:xfrm>
              <a:off x="2156900" y="1692650"/>
              <a:ext cx="28550" cy="27850"/>
            </a:xfrm>
            <a:custGeom>
              <a:avLst/>
              <a:gdLst/>
              <a:ahLst/>
              <a:cxnLst/>
              <a:rect l="l" t="t" r="r" b="b"/>
              <a:pathLst>
                <a:path w="1142" h="1114" extrusionOk="0">
                  <a:moveTo>
                    <a:pt x="571" y="0"/>
                  </a:moveTo>
                  <a:cubicBezTo>
                    <a:pt x="257" y="0"/>
                    <a:pt x="1" y="229"/>
                    <a:pt x="1" y="543"/>
                  </a:cubicBezTo>
                  <a:cubicBezTo>
                    <a:pt x="1" y="885"/>
                    <a:pt x="257" y="1113"/>
                    <a:pt x="571" y="1113"/>
                  </a:cubicBezTo>
                  <a:cubicBezTo>
                    <a:pt x="885" y="1113"/>
                    <a:pt x="1142" y="885"/>
                    <a:pt x="1142" y="543"/>
                  </a:cubicBezTo>
                  <a:cubicBezTo>
                    <a:pt x="1142" y="229"/>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8"/>
            <p:cNvSpPr/>
            <p:nvPr/>
          </p:nvSpPr>
          <p:spPr>
            <a:xfrm>
              <a:off x="2303125" y="1692650"/>
              <a:ext cx="29275" cy="27850"/>
            </a:xfrm>
            <a:custGeom>
              <a:avLst/>
              <a:gdLst/>
              <a:ahLst/>
              <a:cxnLst/>
              <a:rect l="l" t="t" r="r" b="b"/>
              <a:pathLst>
                <a:path w="1171" h="1114" extrusionOk="0">
                  <a:moveTo>
                    <a:pt x="571" y="0"/>
                  </a:moveTo>
                  <a:cubicBezTo>
                    <a:pt x="258" y="0"/>
                    <a:pt x="1" y="229"/>
                    <a:pt x="1" y="543"/>
                  </a:cubicBezTo>
                  <a:cubicBezTo>
                    <a:pt x="1" y="885"/>
                    <a:pt x="258" y="1113"/>
                    <a:pt x="571" y="1113"/>
                  </a:cubicBezTo>
                  <a:cubicBezTo>
                    <a:pt x="885" y="1113"/>
                    <a:pt x="1142" y="885"/>
                    <a:pt x="1142" y="543"/>
                  </a:cubicBezTo>
                  <a:cubicBezTo>
                    <a:pt x="1171" y="229"/>
                    <a:pt x="942"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 name="Google Shape;262;p8"/>
          <p:cNvSpPr txBox="1">
            <a:spLocks noGrp="1"/>
          </p:cNvSpPr>
          <p:nvPr>
            <p:ph type="title"/>
          </p:nvPr>
        </p:nvSpPr>
        <p:spPr>
          <a:xfrm>
            <a:off x="1671000" y="1261950"/>
            <a:ext cx="5802000" cy="2619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1"/>
        <p:cNvGrpSpPr/>
        <p:nvPr/>
      </p:nvGrpSpPr>
      <p:grpSpPr>
        <a:xfrm>
          <a:off x="0" y="0"/>
          <a:ext cx="0" cy="0"/>
          <a:chOff x="0" y="0"/>
          <a:chExt cx="0" cy="0"/>
        </a:xfrm>
      </p:grpSpPr>
      <p:sp>
        <p:nvSpPr>
          <p:cNvPr id="322" name="Google Shape;322;p10"/>
          <p:cNvSpPr/>
          <p:nvPr/>
        </p:nvSpPr>
        <p:spPr>
          <a:xfrm>
            <a:off x="-3000" y="0"/>
            <a:ext cx="9144000" cy="5114100"/>
          </a:xfrm>
          <a:prstGeom prst="rect">
            <a:avLst/>
          </a:prstGeom>
          <a:solidFill>
            <a:srgbClr val="222640">
              <a:alpha val="42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0"/>
          <p:cNvSpPr txBox="1">
            <a:spLocks noGrp="1"/>
          </p:cNvSpPr>
          <p:nvPr>
            <p:ph type="title"/>
          </p:nvPr>
        </p:nvSpPr>
        <p:spPr>
          <a:xfrm>
            <a:off x="713225" y="457175"/>
            <a:ext cx="3341700" cy="1985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a:solidFill>
                  <a:schemeClr val="dk2"/>
                </a:solidFill>
              </a:defRPr>
            </a:lvl1pPr>
            <a:lvl2pPr lvl="1">
              <a:spcBef>
                <a:spcPts val="0"/>
              </a:spcBef>
              <a:spcAft>
                <a:spcPts val="0"/>
              </a:spcAft>
              <a:buSzPts val="3000"/>
              <a:buNone/>
              <a:defRPr>
                <a:latin typeface="Space Mono"/>
                <a:ea typeface="Space Mono"/>
                <a:cs typeface="Space Mono"/>
                <a:sym typeface="Space Mono"/>
              </a:defRPr>
            </a:lvl2pPr>
            <a:lvl3pPr lvl="2">
              <a:spcBef>
                <a:spcPts val="0"/>
              </a:spcBef>
              <a:spcAft>
                <a:spcPts val="0"/>
              </a:spcAft>
              <a:buSzPts val="3000"/>
              <a:buNone/>
              <a:defRPr>
                <a:latin typeface="Space Mono"/>
                <a:ea typeface="Space Mono"/>
                <a:cs typeface="Space Mono"/>
                <a:sym typeface="Space Mono"/>
              </a:defRPr>
            </a:lvl3pPr>
            <a:lvl4pPr lvl="3">
              <a:spcBef>
                <a:spcPts val="0"/>
              </a:spcBef>
              <a:spcAft>
                <a:spcPts val="0"/>
              </a:spcAft>
              <a:buSzPts val="3000"/>
              <a:buNone/>
              <a:defRPr>
                <a:latin typeface="Space Mono"/>
                <a:ea typeface="Space Mono"/>
                <a:cs typeface="Space Mono"/>
                <a:sym typeface="Space Mono"/>
              </a:defRPr>
            </a:lvl4pPr>
            <a:lvl5pPr lvl="4">
              <a:spcBef>
                <a:spcPts val="0"/>
              </a:spcBef>
              <a:spcAft>
                <a:spcPts val="0"/>
              </a:spcAft>
              <a:buSzPts val="3000"/>
              <a:buNone/>
              <a:defRPr>
                <a:latin typeface="Space Mono"/>
                <a:ea typeface="Space Mono"/>
                <a:cs typeface="Space Mono"/>
                <a:sym typeface="Space Mono"/>
              </a:defRPr>
            </a:lvl5pPr>
            <a:lvl6pPr lvl="5">
              <a:spcBef>
                <a:spcPts val="0"/>
              </a:spcBef>
              <a:spcAft>
                <a:spcPts val="0"/>
              </a:spcAft>
              <a:buSzPts val="3000"/>
              <a:buNone/>
              <a:defRPr>
                <a:latin typeface="Space Mono"/>
                <a:ea typeface="Space Mono"/>
                <a:cs typeface="Space Mono"/>
                <a:sym typeface="Space Mono"/>
              </a:defRPr>
            </a:lvl6pPr>
            <a:lvl7pPr lvl="6">
              <a:spcBef>
                <a:spcPts val="0"/>
              </a:spcBef>
              <a:spcAft>
                <a:spcPts val="0"/>
              </a:spcAft>
              <a:buSzPts val="3000"/>
              <a:buNone/>
              <a:defRPr>
                <a:latin typeface="Space Mono"/>
                <a:ea typeface="Space Mono"/>
                <a:cs typeface="Space Mono"/>
                <a:sym typeface="Space Mono"/>
              </a:defRPr>
            </a:lvl7pPr>
            <a:lvl8pPr lvl="7">
              <a:spcBef>
                <a:spcPts val="0"/>
              </a:spcBef>
              <a:spcAft>
                <a:spcPts val="0"/>
              </a:spcAft>
              <a:buSzPts val="3000"/>
              <a:buNone/>
              <a:defRPr>
                <a:latin typeface="Space Mono"/>
                <a:ea typeface="Space Mono"/>
                <a:cs typeface="Space Mono"/>
                <a:sym typeface="Space Mono"/>
              </a:defRPr>
            </a:lvl8pPr>
            <a:lvl9pPr lvl="8">
              <a:spcBef>
                <a:spcPts val="0"/>
              </a:spcBef>
              <a:spcAft>
                <a:spcPts val="0"/>
              </a:spcAft>
              <a:buSzPts val="3000"/>
              <a:buNone/>
              <a:defRPr>
                <a:latin typeface="Space Mono"/>
                <a:ea typeface="Space Mono"/>
                <a:cs typeface="Space Mono"/>
                <a:sym typeface="Space Mono"/>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24"/>
        <p:cNvGrpSpPr/>
        <p:nvPr/>
      </p:nvGrpSpPr>
      <p:grpSpPr>
        <a:xfrm>
          <a:off x="0" y="0"/>
          <a:ext cx="0" cy="0"/>
          <a:chOff x="0" y="0"/>
          <a:chExt cx="0" cy="0"/>
        </a:xfrm>
      </p:grpSpPr>
      <p:sp>
        <p:nvSpPr>
          <p:cNvPr id="325" name="Google Shape;325;p11"/>
          <p:cNvSpPr txBox="1">
            <a:spLocks noGrp="1"/>
          </p:cNvSpPr>
          <p:nvPr>
            <p:ph type="title" hasCustomPrompt="1"/>
          </p:nvPr>
        </p:nvSpPr>
        <p:spPr>
          <a:xfrm>
            <a:off x="1756950" y="1510738"/>
            <a:ext cx="5630100" cy="14706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8800">
                <a:solidFill>
                  <a:schemeClr val="dk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26" name="Google Shape;326;p11"/>
          <p:cNvSpPr txBox="1">
            <a:spLocks noGrp="1"/>
          </p:cNvSpPr>
          <p:nvPr>
            <p:ph type="subTitle" idx="1"/>
          </p:nvPr>
        </p:nvSpPr>
        <p:spPr>
          <a:xfrm>
            <a:off x="2958150" y="3046650"/>
            <a:ext cx="3227700" cy="6732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327" name="Google Shape;327;p11"/>
          <p:cNvGrpSpPr/>
          <p:nvPr/>
        </p:nvGrpSpPr>
        <p:grpSpPr>
          <a:xfrm>
            <a:off x="7462250" y="-437125"/>
            <a:ext cx="521776" cy="1475725"/>
            <a:chOff x="8331250" y="3748200"/>
            <a:chExt cx="521776" cy="1475725"/>
          </a:xfrm>
        </p:grpSpPr>
        <p:sp>
          <p:nvSpPr>
            <p:cNvPr id="328" name="Google Shape;328;p11"/>
            <p:cNvSpPr/>
            <p:nvPr/>
          </p:nvSpPr>
          <p:spPr>
            <a:xfrm>
              <a:off x="8331250" y="3748200"/>
              <a:ext cx="194335" cy="1066710"/>
            </a:xfrm>
            <a:custGeom>
              <a:avLst/>
              <a:gdLst/>
              <a:ahLst/>
              <a:cxnLst/>
              <a:rect l="l" t="t" r="r" b="b"/>
              <a:pathLst>
                <a:path w="1368" h="7509" extrusionOk="0">
                  <a:moveTo>
                    <a:pt x="0" y="1"/>
                  </a:moveTo>
                  <a:lnTo>
                    <a:pt x="0" y="7509"/>
                  </a:lnTo>
                  <a:lnTo>
                    <a:pt x="1368" y="7509"/>
                  </a:lnTo>
                  <a:lnTo>
                    <a:pt x="13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1"/>
            <p:cNvSpPr/>
            <p:nvPr/>
          </p:nvSpPr>
          <p:spPr>
            <a:xfrm>
              <a:off x="8658691" y="4157215"/>
              <a:ext cx="194335" cy="1066710"/>
            </a:xfrm>
            <a:custGeom>
              <a:avLst/>
              <a:gdLst/>
              <a:ahLst/>
              <a:cxnLst/>
              <a:rect l="l" t="t" r="r" b="b"/>
              <a:pathLst>
                <a:path w="1368" h="7509" extrusionOk="0">
                  <a:moveTo>
                    <a:pt x="0" y="0"/>
                  </a:moveTo>
                  <a:lnTo>
                    <a:pt x="0" y="7508"/>
                  </a:lnTo>
                  <a:lnTo>
                    <a:pt x="1368" y="7508"/>
                  </a:lnTo>
                  <a:lnTo>
                    <a:pt x="13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330;p11"/>
          <p:cNvGrpSpPr/>
          <p:nvPr/>
        </p:nvGrpSpPr>
        <p:grpSpPr>
          <a:xfrm flipH="1">
            <a:off x="6583725" y="3328700"/>
            <a:ext cx="2560275" cy="1391125"/>
            <a:chOff x="-385150" y="3176300"/>
            <a:chExt cx="2560275" cy="1391125"/>
          </a:xfrm>
        </p:grpSpPr>
        <p:sp>
          <p:nvSpPr>
            <p:cNvPr id="331" name="Google Shape;331;p11"/>
            <p:cNvSpPr/>
            <p:nvPr/>
          </p:nvSpPr>
          <p:spPr>
            <a:xfrm>
              <a:off x="2061394" y="4453694"/>
              <a:ext cx="113731" cy="113731"/>
            </a:xfrm>
            <a:custGeom>
              <a:avLst/>
              <a:gdLst/>
              <a:ahLst/>
              <a:cxnLst/>
              <a:rect l="l" t="t" r="r" b="b"/>
              <a:pathLst>
                <a:path w="1199" h="1199" extrusionOk="0">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1"/>
            <p:cNvSpPr/>
            <p:nvPr/>
          </p:nvSpPr>
          <p:spPr>
            <a:xfrm>
              <a:off x="-385150" y="3176300"/>
              <a:ext cx="2503508" cy="1334325"/>
            </a:xfrm>
            <a:custGeom>
              <a:avLst/>
              <a:gdLst/>
              <a:ahLst/>
              <a:cxnLst/>
              <a:rect l="l" t="t" r="r" b="b"/>
              <a:pathLst>
                <a:path w="26393" h="14067" fill="none" extrusionOk="0">
                  <a:moveTo>
                    <a:pt x="0" y="0"/>
                  </a:moveTo>
                  <a:lnTo>
                    <a:pt x="14066" y="14067"/>
                  </a:lnTo>
                  <a:lnTo>
                    <a:pt x="26392" y="14067"/>
                  </a:lnTo>
                </a:path>
              </a:pathLst>
            </a:custGeom>
            <a:noFill/>
            <a:ln w="19050" cap="flat" cmpd="sng">
              <a:solidFill>
                <a:schemeClr val="dk2"/>
              </a:solidFill>
              <a:prstDash val="solid"/>
              <a:miter lim="28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 name="Google Shape;333;p11"/>
          <p:cNvGrpSpPr/>
          <p:nvPr/>
        </p:nvGrpSpPr>
        <p:grpSpPr>
          <a:xfrm>
            <a:off x="338700" y="342200"/>
            <a:ext cx="139449" cy="2312225"/>
            <a:chOff x="436550" y="342200"/>
            <a:chExt cx="139449" cy="2312225"/>
          </a:xfrm>
        </p:grpSpPr>
        <p:sp>
          <p:nvSpPr>
            <p:cNvPr id="334" name="Google Shape;334;p11"/>
            <p:cNvSpPr/>
            <p:nvPr/>
          </p:nvSpPr>
          <p:spPr>
            <a:xfrm>
              <a:off x="436550" y="342200"/>
              <a:ext cx="137565" cy="42023"/>
            </a:xfrm>
            <a:custGeom>
              <a:avLst/>
              <a:gdLst/>
              <a:ahLst/>
              <a:cxnLst/>
              <a:rect l="l" t="t" r="r" b="b"/>
              <a:pathLst>
                <a:path w="2190" h="669" extrusionOk="0">
                  <a:moveTo>
                    <a:pt x="1" y="0"/>
                  </a:moveTo>
                  <a:lnTo>
                    <a:pt x="1" y="669"/>
                  </a:lnTo>
                  <a:lnTo>
                    <a:pt x="2189" y="669"/>
                  </a:lnTo>
                  <a:lnTo>
                    <a:pt x="21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1"/>
            <p:cNvSpPr/>
            <p:nvPr/>
          </p:nvSpPr>
          <p:spPr>
            <a:xfrm>
              <a:off x="438497" y="481587"/>
              <a:ext cx="137502" cy="2033447"/>
            </a:xfrm>
            <a:custGeom>
              <a:avLst/>
              <a:gdLst/>
              <a:ahLst/>
              <a:cxnLst/>
              <a:rect l="l" t="t" r="r" b="b"/>
              <a:pathLst>
                <a:path w="2189" h="32372" extrusionOk="0">
                  <a:moveTo>
                    <a:pt x="0" y="0"/>
                  </a:moveTo>
                  <a:lnTo>
                    <a:pt x="0" y="1246"/>
                  </a:lnTo>
                  <a:lnTo>
                    <a:pt x="2189" y="1246"/>
                  </a:lnTo>
                  <a:lnTo>
                    <a:pt x="2189" y="0"/>
                  </a:lnTo>
                  <a:close/>
                  <a:moveTo>
                    <a:pt x="0" y="2857"/>
                  </a:moveTo>
                  <a:lnTo>
                    <a:pt x="0" y="4104"/>
                  </a:lnTo>
                  <a:lnTo>
                    <a:pt x="2189" y="4104"/>
                  </a:lnTo>
                  <a:lnTo>
                    <a:pt x="2189" y="2857"/>
                  </a:lnTo>
                  <a:close/>
                  <a:moveTo>
                    <a:pt x="0" y="5654"/>
                  </a:moveTo>
                  <a:lnTo>
                    <a:pt x="0" y="6900"/>
                  </a:lnTo>
                  <a:lnTo>
                    <a:pt x="2189" y="6900"/>
                  </a:lnTo>
                  <a:lnTo>
                    <a:pt x="2189" y="5654"/>
                  </a:lnTo>
                  <a:close/>
                  <a:moveTo>
                    <a:pt x="0" y="8481"/>
                  </a:moveTo>
                  <a:lnTo>
                    <a:pt x="0" y="9727"/>
                  </a:lnTo>
                  <a:lnTo>
                    <a:pt x="2189" y="9727"/>
                  </a:lnTo>
                  <a:lnTo>
                    <a:pt x="2189" y="8481"/>
                  </a:lnTo>
                  <a:close/>
                  <a:moveTo>
                    <a:pt x="0" y="11338"/>
                  </a:moveTo>
                  <a:lnTo>
                    <a:pt x="0" y="12584"/>
                  </a:lnTo>
                  <a:lnTo>
                    <a:pt x="2189" y="12584"/>
                  </a:lnTo>
                  <a:lnTo>
                    <a:pt x="2189" y="11338"/>
                  </a:lnTo>
                  <a:close/>
                  <a:moveTo>
                    <a:pt x="0" y="14134"/>
                  </a:moveTo>
                  <a:lnTo>
                    <a:pt x="0" y="15380"/>
                  </a:lnTo>
                  <a:lnTo>
                    <a:pt x="2189" y="15380"/>
                  </a:lnTo>
                  <a:lnTo>
                    <a:pt x="2189" y="14134"/>
                  </a:lnTo>
                  <a:close/>
                  <a:moveTo>
                    <a:pt x="0" y="16991"/>
                  </a:moveTo>
                  <a:lnTo>
                    <a:pt x="0" y="18237"/>
                  </a:lnTo>
                  <a:lnTo>
                    <a:pt x="2189" y="18237"/>
                  </a:lnTo>
                  <a:lnTo>
                    <a:pt x="2189" y="16991"/>
                  </a:lnTo>
                  <a:close/>
                  <a:moveTo>
                    <a:pt x="0" y="19788"/>
                  </a:moveTo>
                  <a:lnTo>
                    <a:pt x="0" y="21064"/>
                  </a:lnTo>
                  <a:lnTo>
                    <a:pt x="2189" y="21064"/>
                  </a:lnTo>
                  <a:lnTo>
                    <a:pt x="2189" y="19788"/>
                  </a:lnTo>
                  <a:close/>
                  <a:moveTo>
                    <a:pt x="0" y="22614"/>
                  </a:moveTo>
                  <a:lnTo>
                    <a:pt x="0" y="23861"/>
                  </a:lnTo>
                  <a:lnTo>
                    <a:pt x="2189" y="23861"/>
                  </a:lnTo>
                  <a:lnTo>
                    <a:pt x="2189" y="22614"/>
                  </a:lnTo>
                  <a:close/>
                  <a:moveTo>
                    <a:pt x="0" y="25472"/>
                  </a:moveTo>
                  <a:lnTo>
                    <a:pt x="0" y="26718"/>
                  </a:lnTo>
                  <a:lnTo>
                    <a:pt x="2189" y="26718"/>
                  </a:lnTo>
                  <a:lnTo>
                    <a:pt x="2189" y="25472"/>
                  </a:lnTo>
                  <a:close/>
                  <a:moveTo>
                    <a:pt x="0" y="28268"/>
                  </a:moveTo>
                  <a:lnTo>
                    <a:pt x="0" y="29514"/>
                  </a:lnTo>
                  <a:lnTo>
                    <a:pt x="2189" y="29514"/>
                  </a:lnTo>
                  <a:lnTo>
                    <a:pt x="2189" y="28268"/>
                  </a:lnTo>
                  <a:close/>
                  <a:moveTo>
                    <a:pt x="0" y="31125"/>
                  </a:moveTo>
                  <a:lnTo>
                    <a:pt x="0" y="32371"/>
                  </a:lnTo>
                  <a:lnTo>
                    <a:pt x="2189" y="32371"/>
                  </a:lnTo>
                  <a:lnTo>
                    <a:pt x="2189" y="3112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1"/>
            <p:cNvSpPr/>
            <p:nvPr/>
          </p:nvSpPr>
          <p:spPr>
            <a:xfrm>
              <a:off x="436550" y="2612339"/>
              <a:ext cx="137565" cy="42086"/>
            </a:xfrm>
            <a:custGeom>
              <a:avLst/>
              <a:gdLst/>
              <a:ahLst/>
              <a:cxnLst/>
              <a:rect l="l" t="t" r="r" b="b"/>
              <a:pathLst>
                <a:path w="2190" h="670" extrusionOk="0">
                  <a:moveTo>
                    <a:pt x="1" y="1"/>
                  </a:moveTo>
                  <a:lnTo>
                    <a:pt x="1" y="669"/>
                  </a:lnTo>
                  <a:lnTo>
                    <a:pt x="2189" y="669"/>
                  </a:lnTo>
                  <a:lnTo>
                    <a:pt x="21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 name="Google Shape;337;p11"/>
          <p:cNvGrpSpPr/>
          <p:nvPr/>
        </p:nvGrpSpPr>
        <p:grpSpPr>
          <a:xfrm>
            <a:off x="3519403" y="-876874"/>
            <a:ext cx="2105193" cy="2105193"/>
            <a:chOff x="8125275" y="2967225"/>
            <a:chExt cx="1366476" cy="1366476"/>
          </a:xfrm>
        </p:grpSpPr>
        <p:sp>
          <p:nvSpPr>
            <p:cNvPr id="338" name="Google Shape;338;p11"/>
            <p:cNvSpPr/>
            <p:nvPr/>
          </p:nvSpPr>
          <p:spPr>
            <a:xfrm>
              <a:off x="8180983" y="3100078"/>
              <a:ext cx="1255063" cy="1100827"/>
            </a:xfrm>
            <a:custGeom>
              <a:avLst/>
              <a:gdLst/>
              <a:ahLst/>
              <a:cxnLst/>
              <a:rect l="l" t="t" r="r" b="b"/>
              <a:pathLst>
                <a:path w="23769" h="20848" extrusionOk="0">
                  <a:moveTo>
                    <a:pt x="11868" y="195"/>
                  </a:moveTo>
                  <a:cubicBezTo>
                    <a:pt x="15750" y="195"/>
                    <a:pt x="19471" y="2408"/>
                    <a:pt x="21200" y="6158"/>
                  </a:cubicBezTo>
                  <a:cubicBezTo>
                    <a:pt x="23540" y="11294"/>
                    <a:pt x="21286" y="17400"/>
                    <a:pt x="16150" y="19739"/>
                  </a:cubicBezTo>
                  <a:cubicBezTo>
                    <a:pt x="14764" y="20379"/>
                    <a:pt x="13309" y="20681"/>
                    <a:pt x="11877" y="20681"/>
                  </a:cubicBezTo>
                  <a:cubicBezTo>
                    <a:pt x="8004" y="20681"/>
                    <a:pt x="4298" y="18467"/>
                    <a:pt x="2569" y="14718"/>
                  </a:cubicBezTo>
                  <a:cubicBezTo>
                    <a:pt x="229" y="9582"/>
                    <a:pt x="2454" y="3476"/>
                    <a:pt x="7590" y="1136"/>
                  </a:cubicBezTo>
                  <a:cubicBezTo>
                    <a:pt x="8976" y="497"/>
                    <a:pt x="10433" y="195"/>
                    <a:pt x="11868" y="195"/>
                  </a:cubicBezTo>
                  <a:close/>
                  <a:moveTo>
                    <a:pt x="11846" y="0"/>
                  </a:moveTo>
                  <a:cubicBezTo>
                    <a:pt x="10387" y="0"/>
                    <a:pt x="8908" y="310"/>
                    <a:pt x="7505" y="965"/>
                  </a:cubicBezTo>
                  <a:cubicBezTo>
                    <a:pt x="2283" y="3390"/>
                    <a:pt x="1" y="9582"/>
                    <a:pt x="2397" y="14803"/>
                  </a:cubicBezTo>
                  <a:cubicBezTo>
                    <a:pt x="4167" y="18592"/>
                    <a:pt x="7942" y="20847"/>
                    <a:pt x="11882" y="20847"/>
                  </a:cubicBezTo>
                  <a:cubicBezTo>
                    <a:pt x="13342" y="20847"/>
                    <a:pt x="14824" y="20538"/>
                    <a:pt x="16236" y="19882"/>
                  </a:cubicBezTo>
                  <a:cubicBezTo>
                    <a:pt x="21428" y="17457"/>
                    <a:pt x="23768" y="11265"/>
                    <a:pt x="21343" y="6044"/>
                  </a:cubicBezTo>
                  <a:cubicBezTo>
                    <a:pt x="19573" y="2255"/>
                    <a:pt x="15783" y="0"/>
                    <a:pt x="11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1"/>
            <p:cNvSpPr/>
            <p:nvPr/>
          </p:nvSpPr>
          <p:spPr>
            <a:xfrm>
              <a:off x="8293982" y="3863616"/>
              <a:ext cx="750324" cy="352879"/>
            </a:xfrm>
            <a:custGeom>
              <a:avLst/>
              <a:gdLst/>
              <a:ahLst/>
              <a:cxnLst/>
              <a:rect l="l" t="t" r="r" b="b"/>
              <a:pathLst>
                <a:path w="14210" h="6683" extrusionOk="0">
                  <a:moveTo>
                    <a:pt x="971" y="1"/>
                  </a:moveTo>
                  <a:lnTo>
                    <a:pt x="1" y="429"/>
                  </a:lnTo>
                  <a:cubicBezTo>
                    <a:pt x="1830" y="4358"/>
                    <a:pt x="5690" y="6682"/>
                    <a:pt x="9725" y="6682"/>
                  </a:cubicBezTo>
                  <a:cubicBezTo>
                    <a:pt x="11228" y="6682"/>
                    <a:pt x="12754" y="6360"/>
                    <a:pt x="14210" y="5679"/>
                  </a:cubicBezTo>
                  <a:lnTo>
                    <a:pt x="13782" y="4709"/>
                  </a:lnTo>
                  <a:cubicBezTo>
                    <a:pt x="12470" y="5322"/>
                    <a:pt x="11092" y="5612"/>
                    <a:pt x="9734" y="5612"/>
                  </a:cubicBezTo>
                  <a:cubicBezTo>
                    <a:pt x="6098" y="5612"/>
                    <a:pt x="2612" y="3532"/>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1"/>
            <p:cNvSpPr/>
            <p:nvPr/>
          </p:nvSpPr>
          <p:spPr>
            <a:xfrm>
              <a:off x="8125275" y="2967225"/>
              <a:ext cx="1366476" cy="1366476"/>
            </a:xfrm>
            <a:custGeom>
              <a:avLst/>
              <a:gdLst/>
              <a:ahLst/>
              <a:cxnLst/>
              <a:rect l="l" t="t" r="r" b="b"/>
              <a:pathLst>
                <a:path w="25879" h="25879" extrusionOk="0">
                  <a:moveTo>
                    <a:pt x="12725" y="0"/>
                  </a:moveTo>
                  <a:lnTo>
                    <a:pt x="12725" y="542"/>
                  </a:lnTo>
                  <a:lnTo>
                    <a:pt x="12897" y="542"/>
                  </a:lnTo>
                  <a:lnTo>
                    <a:pt x="12897" y="0"/>
                  </a:lnTo>
                  <a:close/>
                  <a:moveTo>
                    <a:pt x="13610" y="0"/>
                  </a:moveTo>
                  <a:lnTo>
                    <a:pt x="13581" y="542"/>
                  </a:lnTo>
                  <a:lnTo>
                    <a:pt x="13753" y="542"/>
                  </a:lnTo>
                  <a:lnTo>
                    <a:pt x="13781" y="0"/>
                  </a:lnTo>
                  <a:close/>
                  <a:moveTo>
                    <a:pt x="11841" y="57"/>
                  </a:moveTo>
                  <a:lnTo>
                    <a:pt x="11869" y="571"/>
                  </a:lnTo>
                  <a:lnTo>
                    <a:pt x="12041" y="571"/>
                  </a:lnTo>
                  <a:lnTo>
                    <a:pt x="12012" y="57"/>
                  </a:lnTo>
                  <a:close/>
                  <a:moveTo>
                    <a:pt x="11128" y="114"/>
                  </a:moveTo>
                  <a:cubicBezTo>
                    <a:pt x="11042" y="114"/>
                    <a:pt x="11013" y="143"/>
                    <a:pt x="10928" y="143"/>
                  </a:cubicBezTo>
                  <a:lnTo>
                    <a:pt x="11013" y="685"/>
                  </a:lnTo>
                  <a:cubicBezTo>
                    <a:pt x="11071" y="657"/>
                    <a:pt x="11128" y="657"/>
                    <a:pt x="11185" y="657"/>
                  </a:cubicBezTo>
                  <a:lnTo>
                    <a:pt x="11128" y="114"/>
                  </a:lnTo>
                  <a:close/>
                  <a:moveTo>
                    <a:pt x="14494" y="114"/>
                  </a:moveTo>
                  <a:lnTo>
                    <a:pt x="14437" y="657"/>
                  </a:lnTo>
                  <a:cubicBezTo>
                    <a:pt x="14494" y="685"/>
                    <a:pt x="14523" y="685"/>
                    <a:pt x="14609" y="685"/>
                  </a:cubicBezTo>
                  <a:lnTo>
                    <a:pt x="14694" y="143"/>
                  </a:lnTo>
                  <a:cubicBezTo>
                    <a:pt x="14609" y="114"/>
                    <a:pt x="14580" y="114"/>
                    <a:pt x="14494" y="114"/>
                  </a:cubicBezTo>
                  <a:close/>
                  <a:moveTo>
                    <a:pt x="15407" y="257"/>
                  </a:moveTo>
                  <a:lnTo>
                    <a:pt x="15293" y="771"/>
                  </a:lnTo>
                  <a:cubicBezTo>
                    <a:pt x="15350" y="771"/>
                    <a:pt x="15407" y="799"/>
                    <a:pt x="15464" y="799"/>
                  </a:cubicBezTo>
                  <a:lnTo>
                    <a:pt x="15579" y="286"/>
                  </a:lnTo>
                  <a:cubicBezTo>
                    <a:pt x="15493" y="286"/>
                    <a:pt x="15464" y="257"/>
                    <a:pt x="15407" y="257"/>
                  </a:cubicBezTo>
                  <a:close/>
                  <a:moveTo>
                    <a:pt x="10215" y="286"/>
                  </a:moveTo>
                  <a:cubicBezTo>
                    <a:pt x="10158" y="286"/>
                    <a:pt x="10129" y="343"/>
                    <a:pt x="10043" y="343"/>
                  </a:cubicBezTo>
                  <a:lnTo>
                    <a:pt x="10158" y="828"/>
                  </a:lnTo>
                  <a:cubicBezTo>
                    <a:pt x="10215" y="828"/>
                    <a:pt x="10243" y="799"/>
                    <a:pt x="10329" y="799"/>
                  </a:cubicBezTo>
                  <a:lnTo>
                    <a:pt x="10215" y="286"/>
                  </a:lnTo>
                  <a:close/>
                  <a:moveTo>
                    <a:pt x="16263" y="428"/>
                  </a:moveTo>
                  <a:lnTo>
                    <a:pt x="16121" y="942"/>
                  </a:lnTo>
                  <a:cubicBezTo>
                    <a:pt x="16178" y="942"/>
                    <a:pt x="16206" y="970"/>
                    <a:pt x="16292" y="970"/>
                  </a:cubicBezTo>
                  <a:lnTo>
                    <a:pt x="16435" y="485"/>
                  </a:lnTo>
                  <a:cubicBezTo>
                    <a:pt x="16349" y="485"/>
                    <a:pt x="16320" y="428"/>
                    <a:pt x="16263" y="428"/>
                  </a:cubicBezTo>
                  <a:close/>
                  <a:moveTo>
                    <a:pt x="9359" y="514"/>
                  </a:moveTo>
                  <a:cubicBezTo>
                    <a:pt x="9302" y="514"/>
                    <a:pt x="9273" y="542"/>
                    <a:pt x="9187" y="542"/>
                  </a:cubicBezTo>
                  <a:lnTo>
                    <a:pt x="9330" y="1056"/>
                  </a:lnTo>
                  <a:cubicBezTo>
                    <a:pt x="9416" y="1056"/>
                    <a:pt x="9444" y="999"/>
                    <a:pt x="9501" y="999"/>
                  </a:cubicBezTo>
                  <a:lnTo>
                    <a:pt x="9359" y="514"/>
                  </a:lnTo>
                  <a:close/>
                  <a:moveTo>
                    <a:pt x="17119" y="714"/>
                  </a:moveTo>
                  <a:lnTo>
                    <a:pt x="16920" y="1227"/>
                  </a:lnTo>
                  <a:cubicBezTo>
                    <a:pt x="17005" y="1256"/>
                    <a:pt x="17034" y="1256"/>
                    <a:pt x="17119" y="1284"/>
                  </a:cubicBezTo>
                  <a:lnTo>
                    <a:pt x="17291" y="799"/>
                  </a:lnTo>
                  <a:cubicBezTo>
                    <a:pt x="17205" y="771"/>
                    <a:pt x="17176" y="771"/>
                    <a:pt x="17119" y="714"/>
                  </a:cubicBezTo>
                  <a:close/>
                  <a:moveTo>
                    <a:pt x="8503" y="771"/>
                  </a:moveTo>
                  <a:cubicBezTo>
                    <a:pt x="8446" y="799"/>
                    <a:pt x="8417" y="799"/>
                    <a:pt x="8331" y="828"/>
                  </a:cubicBezTo>
                  <a:lnTo>
                    <a:pt x="8503" y="1341"/>
                  </a:lnTo>
                  <a:cubicBezTo>
                    <a:pt x="8588" y="1284"/>
                    <a:pt x="8617" y="1284"/>
                    <a:pt x="8702" y="1256"/>
                  </a:cubicBezTo>
                  <a:lnTo>
                    <a:pt x="8503" y="771"/>
                  </a:lnTo>
                  <a:close/>
                  <a:moveTo>
                    <a:pt x="17975" y="1056"/>
                  </a:moveTo>
                  <a:lnTo>
                    <a:pt x="17776" y="1541"/>
                  </a:lnTo>
                  <a:cubicBezTo>
                    <a:pt x="17833" y="1570"/>
                    <a:pt x="17890" y="1570"/>
                    <a:pt x="17918" y="1627"/>
                  </a:cubicBezTo>
                  <a:lnTo>
                    <a:pt x="18147" y="1113"/>
                  </a:lnTo>
                  <a:cubicBezTo>
                    <a:pt x="18061" y="1085"/>
                    <a:pt x="18032" y="1085"/>
                    <a:pt x="17975" y="1056"/>
                  </a:cubicBezTo>
                  <a:close/>
                  <a:moveTo>
                    <a:pt x="7704" y="1113"/>
                  </a:moveTo>
                  <a:cubicBezTo>
                    <a:pt x="7618" y="1142"/>
                    <a:pt x="7590" y="1142"/>
                    <a:pt x="7504" y="1199"/>
                  </a:cubicBezTo>
                  <a:lnTo>
                    <a:pt x="7761" y="1655"/>
                  </a:lnTo>
                  <a:cubicBezTo>
                    <a:pt x="7789" y="1627"/>
                    <a:pt x="7875" y="1627"/>
                    <a:pt x="7903" y="1570"/>
                  </a:cubicBezTo>
                  <a:lnTo>
                    <a:pt x="7704" y="1113"/>
                  </a:lnTo>
                  <a:close/>
                  <a:moveTo>
                    <a:pt x="7076" y="1398"/>
                  </a:moveTo>
                  <a:cubicBezTo>
                    <a:pt x="7019" y="1427"/>
                    <a:pt x="6990" y="1484"/>
                    <a:pt x="6933" y="1484"/>
                  </a:cubicBezTo>
                  <a:lnTo>
                    <a:pt x="7190" y="1940"/>
                  </a:lnTo>
                  <a:cubicBezTo>
                    <a:pt x="7219" y="1912"/>
                    <a:pt x="7304" y="1912"/>
                    <a:pt x="7333" y="1855"/>
                  </a:cubicBezTo>
                  <a:lnTo>
                    <a:pt x="7076" y="1398"/>
                  </a:lnTo>
                  <a:close/>
                  <a:moveTo>
                    <a:pt x="18774" y="1398"/>
                  </a:moveTo>
                  <a:lnTo>
                    <a:pt x="18546" y="1855"/>
                  </a:lnTo>
                  <a:cubicBezTo>
                    <a:pt x="18575" y="1912"/>
                    <a:pt x="18632" y="1912"/>
                    <a:pt x="18660" y="1940"/>
                  </a:cubicBezTo>
                  <a:lnTo>
                    <a:pt x="18917" y="1484"/>
                  </a:lnTo>
                  <a:cubicBezTo>
                    <a:pt x="18888" y="1484"/>
                    <a:pt x="18831" y="1427"/>
                    <a:pt x="18774" y="1398"/>
                  </a:cubicBezTo>
                  <a:close/>
                  <a:moveTo>
                    <a:pt x="6306" y="1826"/>
                  </a:moveTo>
                  <a:cubicBezTo>
                    <a:pt x="6220" y="1855"/>
                    <a:pt x="6192" y="1912"/>
                    <a:pt x="6163" y="1912"/>
                  </a:cubicBezTo>
                  <a:lnTo>
                    <a:pt x="6448" y="2368"/>
                  </a:lnTo>
                  <a:cubicBezTo>
                    <a:pt x="6477" y="2368"/>
                    <a:pt x="6534" y="2340"/>
                    <a:pt x="6591" y="2283"/>
                  </a:cubicBezTo>
                  <a:lnTo>
                    <a:pt x="6306" y="1826"/>
                  </a:lnTo>
                  <a:close/>
                  <a:moveTo>
                    <a:pt x="19573" y="1826"/>
                  </a:moveTo>
                  <a:lnTo>
                    <a:pt x="19288" y="2311"/>
                  </a:lnTo>
                  <a:cubicBezTo>
                    <a:pt x="19316" y="2311"/>
                    <a:pt x="19402" y="2368"/>
                    <a:pt x="19430" y="2397"/>
                  </a:cubicBezTo>
                  <a:lnTo>
                    <a:pt x="19716" y="1940"/>
                  </a:lnTo>
                  <a:cubicBezTo>
                    <a:pt x="19687" y="1912"/>
                    <a:pt x="19602" y="1855"/>
                    <a:pt x="19573" y="1826"/>
                  </a:cubicBezTo>
                  <a:close/>
                  <a:moveTo>
                    <a:pt x="5564" y="2340"/>
                  </a:moveTo>
                  <a:cubicBezTo>
                    <a:pt x="5478" y="2368"/>
                    <a:pt x="5450" y="2397"/>
                    <a:pt x="5364" y="2426"/>
                  </a:cubicBezTo>
                  <a:lnTo>
                    <a:pt x="5706" y="2854"/>
                  </a:lnTo>
                  <a:cubicBezTo>
                    <a:pt x="5735" y="2825"/>
                    <a:pt x="5792" y="2796"/>
                    <a:pt x="5821" y="2768"/>
                  </a:cubicBezTo>
                  <a:lnTo>
                    <a:pt x="5564" y="2340"/>
                  </a:lnTo>
                  <a:close/>
                  <a:moveTo>
                    <a:pt x="20315" y="2340"/>
                  </a:moveTo>
                  <a:lnTo>
                    <a:pt x="20001" y="2768"/>
                  </a:lnTo>
                  <a:cubicBezTo>
                    <a:pt x="20030" y="2796"/>
                    <a:pt x="20115" y="2825"/>
                    <a:pt x="20144" y="2854"/>
                  </a:cubicBezTo>
                  <a:lnTo>
                    <a:pt x="20458" y="2426"/>
                  </a:lnTo>
                  <a:cubicBezTo>
                    <a:pt x="20429" y="2397"/>
                    <a:pt x="20343" y="2368"/>
                    <a:pt x="20315" y="2340"/>
                  </a:cubicBezTo>
                  <a:close/>
                  <a:moveTo>
                    <a:pt x="21028" y="2854"/>
                  </a:moveTo>
                  <a:lnTo>
                    <a:pt x="20714" y="3253"/>
                  </a:lnTo>
                  <a:cubicBezTo>
                    <a:pt x="20771" y="3281"/>
                    <a:pt x="20829" y="3310"/>
                    <a:pt x="20857" y="3367"/>
                  </a:cubicBezTo>
                  <a:lnTo>
                    <a:pt x="21171" y="2968"/>
                  </a:lnTo>
                  <a:cubicBezTo>
                    <a:pt x="21142" y="2939"/>
                    <a:pt x="21057" y="2911"/>
                    <a:pt x="21028" y="2854"/>
                  </a:cubicBezTo>
                  <a:close/>
                  <a:moveTo>
                    <a:pt x="4851" y="2854"/>
                  </a:moveTo>
                  <a:cubicBezTo>
                    <a:pt x="4765" y="2911"/>
                    <a:pt x="4736" y="2939"/>
                    <a:pt x="4708" y="2996"/>
                  </a:cubicBezTo>
                  <a:lnTo>
                    <a:pt x="5022" y="3396"/>
                  </a:lnTo>
                  <a:cubicBezTo>
                    <a:pt x="5079" y="3367"/>
                    <a:pt x="5107" y="3339"/>
                    <a:pt x="5164" y="3281"/>
                  </a:cubicBezTo>
                  <a:lnTo>
                    <a:pt x="4851" y="2854"/>
                  </a:lnTo>
                  <a:close/>
                  <a:moveTo>
                    <a:pt x="4166" y="3424"/>
                  </a:moveTo>
                  <a:cubicBezTo>
                    <a:pt x="4080" y="3481"/>
                    <a:pt x="4052" y="3538"/>
                    <a:pt x="4023" y="3538"/>
                  </a:cubicBezTo>
                  <a:lnTo>
                    <a:pt x="4365" y="3938"/>
                  </a:lnTo>
                  <a:cubicBezTo>
                    <a:pt x="4451" y="3909"/>
                    <a:pt x="4480" y="3852"/>
                    <a:pt x="4508" y="3824"/>
                  </a:cubicBezTo>
                  <a:lnTo>
                    <a:pt x="4166" y="3424"/>
                  </a:lnTo>
                  <a:close/>
                  <a:moveTo>
                    <a:pt x="21713" y="3424"/>
                  </a:moveTo>
                  <a:lnTo>
                    <a:pt x="21342" y="3824"/>
                  </a:lnTo>
                  <a:cubicBezTo>
                    <a:pt x="21428" y="3852"/>
                    <a:pt x="21456" y="3909"/>
                    <a:pt x="21485" y="3938"/>
                  </a:cubicBezTo>
                  <a:lnTo>
                    <a:pt x="21856" y="3538"/>
                  </a:lnTo>
                  <a:cubicBezTo>
                    <a:pt x="21770" y="3510"/>
                    <a:pt x="21742" y="3481"/>
                    <a:pt x="21713" y="3424"/>
                  </a:cubicBezTo>
                  <a:close/>
                  <a:moveTo>
                    <a:pt x="3509" y="4080"/>
                  </a:moveTo>
                  <a:cubicBezTo>
                    <a:pt x="3481" y="4109"/>
                    <a:pt x="3424" y="4137"/>
                    <a:pt x="3424" y="4223"/>
                  </a:cubicBezTo>
                  <a:lnTo>
                    <a:pt x="3795" y="4565"/>
                  </a:lnTo>
                  <a:cubicBezTo>
                    <a:pt x="3852" y="4508"/>
                    <a:pt x="3880" y="4480"/>
                    <a:pt x="3909" y="4423"/>
                  </a:cubicBezTo>
                  <a:lnTo>
                    <a:pt x="3509" y="4080"/>
                  </a:lnTo>
                  <a:close/>
                  <a:moveTo>
                    <a:pt x="22341" y="4080"/>
                  </a:moveTo>
                  <a:lnTo>
                    <a:pt x="21970" y="4423"/>
                  </a:lnTo>
                  <a:cubicBezTo>
                    <a:pt x="21998" y="4508"/>
                    <a:pt x="22027" y="4537"/>
                    <a:pt x="22055" y="4565"/>
                  </a:cubicBezTo>
                  <a:lnTo>
                    <a:pt x="22455" y="4223"/>
                  </a:lnTo>
                  <a:cubicBezTo>
                    <a:pt x="22426" y="4137"/>
                    <a:pt x="22398" y="4109"/>
                    <a:pt x="22341" y="4080"/>
                  </a:cubicBezTo>
                  <a:close/>
                  <a:moveTo>
                    <a:pt x="22911" y="4708"/>
                  </a:moveTo>
                  <a:lnTo>
                    <a:pt x="22483" y="5050"/>
                  </a:lnTo>
                  <a:cubicBezTo>
                    <a:pt x="22512" y="5079"/>
                    <a:pt x="22569" y="5136"/>
                    <a:pt x="22598" y="5193"/>
                  </a:cubicBezTo>
                  <a:lnTo>
                    <a:pt x="23026" y="4851"/>
                  </a:lnTo>
                  <a:cubicBezTo>
                    <a:pt x="22997" y="4822"/>
                    <a:pt x="22968" y="4765"/>
                    <a:pt x="22911" y="4708"/>
                  </a:cubicBezTo>
                  <a:close/>
                  <a:moveTo>
                    <a:pt x="2910" y="4765"/>
                  </a:moveTo>
                  <a:lnTo>
                    <a:pt x="2768" y="4908"/>
                  </a:lnTo>
                  <a:lnTo>
                    <a:pt x="3196" y="5222"/>
                  </a:lnTo>
                  <a:cubicBezTo>
                    <a:pt x="3224" y="5136"/>
                    <a:pt x="3281" y="5108"/>
                    <a:pt x="3310" y="5079"/>
                  </a:cubicBezTo>
                  <a:lnTo>
                    <a:pt x="2910" y="4765"/>
                  </a:lnTo>
                  <a:close/>
                  <a:moveTo>
                    <a:pt x="23482" y="5421"/>
                  </a:moveTo>
                  <a:lnTo>
                    <a:pt x="23054" y="5707"/>
                  </a:lnTo>
                  <a:cubicBezTo>
                    <a:pt x="23083" y="5764"/>
                    <a:pt x="23140" y="5821"/>
                    <a:pt x="23168" y="5849"/>
                  </a:cubicBezTo>
                  <a:lnTo>
                    <a:pt x="23596" y="5564"/>
                  </a:lnTo>
                  <a:cubicBezTo>
                    <a:pt x="23568" y="5536"/>
                    <a:pt x="23539" y="5478"/>
                    <a:pt x="23482" y="5421"/>
                  </a:cubicBezTo>
                  <a:close/>
                  <a:moveTo>
                    <a:pt x="2368" y="5478"/>
                  </a:moveTo>
                  <a:cubicBezTo>
                    <a:pt x="2340" y="5507"/>
                    <a:pt x="2311" y="5564"/>
                    <a:pt x="2283" y="5650"/>
                  </a:cubicBezTo>
                  <a:lnTo>
                    <a:pt x="2711" y="5935"/>
                  </a:lnTo>
                  <a:cubicBezTo>
                    <a:pt x="2739" y="5906"/>
                    <a:pt x="2768" y="5821"/>
                    <a:pt x="2796" y="5792"/>
                  </a:cubicBezTo>
                  <a:lnTo>
                    <a:pt x="2368" y="5478"/>
                  </a:lnTo>
                  <a:close/>
                  <a:moveTo>
                    <a:pt x="23967" y="6192"/>
                  </a:moveTo>
                  <a:lnTo>
                    <a:pt x="23539" y="6477"/>
                  </a:lnTo>
                  <a:cubicBezTo>
                    <a:pt x="23539" y="6506"/>
                    <a:pt x="23568" y="6563"/>
                    <a:pt x="23596" y="6620"/>
                  </a:cubicBezTo>
                  <a:lnTo>
                    <a:pt x="24053" y="6334"/>
                  </a:lnTo>
                  <a:cubicBezTo>
                    <a:pt x="24024" y="6277"/>
                    <a:pt x="23996" y="6220"/>
                    <a:pt x="23967" y="6192"/>
                  </a:cubicBezTo>
                  <a:close/>
                  <a:moveTo>
                    <a:pt x="1883" y="6220"/>
                  </a:moveTo>
                  <a:cubicBezTo>
                    <a:pt x="1855" y="6249"/>
                    <a:pt x="1855" y="6334"/>
                    <a:pt x="1798" y="6391"/>
                  </a:cubicBezTo>
                  <a:lnTo>
                    <a:pt x="2254" y="6648"/>
                  </a:lnTo>
                  <a:cubicBezTo>
                    <a:pt x="2254" y="6620"/>
                    <a:pt x="2311" y="6534"/>
                    <a:pt x="2340" y="6506"/>
                  </a:cubicBezTo>
                  <a:lnTo>
                    <a:pt x="1883" y="6220"/>
                  </a:lnTo>
                  <a:close/>
                  <a:moveTo>
                    <a:pt x="24424" y="6962"/>
                  </a:moveTo>
                  <a:lnTo>
                    <a:pt x="23967" y="7219"/>
                  </a:lnTo>
                  <a:cubicBezTo>
                    <a:pt x="23996" y="7247"/>
                    <a:pt x="23996" y="7333"/>
                    <a:pt x="24024" y="7362"/>
                  </a:cubicBezTo>
                  <a:lnTo>
                    <a:pt x="24481" y="7105"/>
                  </a:lnTo>
                  <a:cubicBezTo>
                    <a:pt x="24481" y="7076"/>
                    <a:pt x="24452" y="6991"/>
                    <a:pt x="24424" y="6962"/>
                  </a:cubicBezTo>
                  <a:close/>
                  <a:moveTo>
                    <a:pt x="1455" y="6991"/>
                  </a:moveTo>
                  <a:cubicBezTo>
                    <a:pt x="1427" y="7048"/>
                    <a:pt x="1427" y="7105"/>
                    <a:pt x="1370" y="7133"/>
                  </a:cubicBezTo>
                  <a:lnTo>
                    <a:pt x="1826" y="7390"/>
                  </a:lnTo>
                  <a:cubicBezTo>
                    <a:pt x="1883" y="7362"/>
                    <a:pt x="1883" y="7276"/>
                    <a:pt x="1912" y="7247"/>
                  </a:cubicBezTo>
                  <a:lnTo>
                    <a:pt x="1455" y="6991"/>
                  </a:lnTo>
                  <a:close/>
                  <a:moveTo>
                    <a:pt x="1056" y="7790"/>
                  </a:moveTo>
                  <a:cubicBezTo>
                    <a:pt x="1056" y="7847"/>
                    <a:pt x="1027" y="7904"/>
                    <a:pt x="999" y="7932"/>
                  </a:cubicBezTo>
                  <a:lnTo>
                    <a:pt x="1484" y="8132"/>
                  </a:lnTo>
                  <a:cubicBezTo>
                    <a:pt x="1512" y="8103"/>
                    <a:pt x="1512" y="8046"/>
                    <a:pt x="1569" y="7989"/>
                  </a:cubicBezTo>
                  <a:lnTo>
                    <a:pt x="1056" y="7790"/>
                  </a:lnTo>
                  <a:close/>
                  <a:moveTo>
                    <a:pt x="24823" y="7790"/>
                  </a:moveTo>
                  <a:lnTo>
                    <a:pt x="24309" y="7989"/>
                  </a:lnTo>
                  <a:cubicBezTo>
                    <a:pt x="24338" y="8046"/>
                    <a:pt x="24338" y="8103"/>
                    <a:pt x="24395" y="8189"/>
                  </a:cubicBezTo>
                  <a:lnTo>
                    <a:pt x="24880" y="7961"/>
                  </a:lnTo>
                  <a:cubicBezTo>
                    <a:pt x="24852" y="7904"/>
                    <a:pt x="24852" y="7847"/>
                    <a:pt x="24823" y="7790"/>
                  </a:cubicBezTo>
                  <a:close/>
                  <a:moveTo>
                    <a:pt x="25137" y="8617"/>
                  </a:moveTo>
                  <a:lnTo>
                    <a:pt x="24623" y="8788"/>
                  </a:lnTo>
                  <a:cubicBezTo>
                    <a:pt x="24623" y="8845"/>
                    <a:pt x="24680" y="8902"/>
                    <a:pt x="24709" y="8959"/>
                  </a:cubicBezTo>
                  <a:lnTo>
                    <a:pt x="25194" y="8788"/>
                  </a:lnTo>
                  <a:cubicBezTo>
                    <a:pt x="25165" y="8703"/>
                    <a:pt x="25165" y="8674"/>
                    <a:pt x="25137" y="8617"/>
                  </a:cubicBezTo>
                  <a:close/>
                  <a:moveTo>
                    <a:pt x="742" y="8646"/>
                  </a:moveTo>
                  <a:cubicBezTo>
                    <a:pt x="742" y="8674"/>
                    <a:pt x="713" y="8760"/>
                    <a:pt x="656" y="8817"/>
                  </a:cubicBezTo>
                  <a:lnTo>
                    <a:pt x="1170" y="8988"/>
                  </a:lnTo>
                  <a:cubicBezTo>
                    <a:pt x="1198" y="8931"/>
                    <a:pt x="1198" y="8902"/>
                    <a:pt x="1227" y="8817"/>
                  </a:cubicBezTo>
                  <a:lnTo>
                    <a:pt x="742" y="8646"/>
                  </a:lnTo>
                  <a:close/>
                  <a:moveTo>
                    <a:pt x="25394" y="9473"/>
                  </a:moveTo>
                  <a:lnTo>
                    <a:pt x="24880" y="9616"/>
                  </a:lnTo>
                  <a:cubicBezTo>
                    <a:pt x="24909" y="9673"/>
                    <a:pt x="24909" y="9701"/>
                    <a:pt x="24909" y="9787"/>
                  </a:cubicBezTo>
                  <a:lnTo>
                    <a:pt x="25422" y="9644"/>
                  </a:lnTo>
                  <a:cubicBezTo>
                    <a:pt x="25422" y="9559"/>
                    <a:pt x="25394" y="9530"/>
                    <a:pt x="25394" y="9473"/>
                  </a:cubicBezTo>
                  <a:close/>
                  <a:moveTo>
                    <a:pt x="485" y="9501"/>
                  </a:moveTo>
                  <a:cubicBezTo>
                    <a:pt x="457" y="9530"/>
                    <a:pt x="457" y="9616"/>
                    <a:pt x="457" y="9673"/>
                  </a:cubicBezTo>
                  <a:lnTo>
                    <a:pt x="942" y="9815"/>
                  </a:lnTo>
                  <a:cubicBezTo>
                    <a:pt x="942" y="9758"/>
                    <a:pt x="999" y="9701"/>
                    <a:pt x="999" y="9644"/>
                  </a:cubicBezTo>
                  <a:lnTo>
                    <a:pt x="485" y="9501"/>
                  </a:lnTo>
                  <a:close/>
                  <a:moveTo>
                    <a:pt x="285" y="10357"/>
                  </a:moveTo>
                  <a:cubicBezTo>
                    <a:pt x="228" y="10415"/>
                    <a:pt x="228" y="10443"/>
                    <a:pt x="200" y="10529"/>
                  </a:cubicBezTo>
                  <a:lnTo>
                    <a:pt x="742" y="10643"/>
                  </a:lnTo>
                  <a:cubicBezTo>
                    <a:pt x="742" y="10557"/>
                    <a:pt x="770" y="10529"/>
                    <a:pt x="770" y="10443"/>
                  </a:cubicBezTo>
                  <a:lnTo>
                    <a:pt x="285" y="10357"/>
                  </a:lnTo>
                  <a:close/>
                  <a:moveTo>
                    <a:pt x="25593" y="10357"/>
                  </a:moveTo>
                  <a:lnTo>
                    <a:pt x="25108" y="10443"/>
                  </a:lnTo>
                  <a:lnTo>
                    <a:pt x="25108" y="10643"/>
                  </a:lnTo>
                  <a:lnTo>
                    <a:pt x="25622" y="10529"/>
                  </a:lnTo>
                  <a:cubicBezTo>
                    <a:pt x="25622" y="10443"/>
                    <a:pt x="25593" y="10415"/>
                    <a:pt x="25593" y="10357"/>
                  </a:cubicBezTo>
                  <a:close/>
                  <a:moveTo>
                    <a:pt x="25765" y="11213"/>
                  </a:moveTo>
                  <a:lnTo>
                    <a:pt x="25251" y="11270"/>
                  </a:lnTo>
                  <a:cubicBezTo>
                    <a:pt x="25251" y="11356"/>
                    <a:pt x="25251" y="11385"/>
                    <a:pt x="25280" y="11470"/>
                  </a:cubicBezTo>
                  <a:lnTo>
                    <a:pt x="25822" y="11385"/>
                  </a:lnTo>
                  <a:cubicBezTo>
                    <a:pt x="25765" y="11328"/>
                    <a:pt x="25765" y="11270"/>
                    <a:pt x="25765" y="11213"/>
                  </a:cubicBezTo>
                  <a:close/>
                  <a:moveTo>
                    <a:pt x="86" y="11242"/>
                  </a:moveTo>
                  <a:cubicBezTo>
                    <a:pt x="86" y="11328"/>
                    <a:pt x="86" y="11356"/>
                    <a:pt x="57" y="11413"/>
                  </a:cubicBezTo>
                  <a:lnTo>
                    <a:pt x="599" y="11499"/>
                  </a:lnTo>
                  <a:cubicBezTo>
                    <a:pt x="628" y="11413"/>
                    <a:pt x="628" y="11385"/>
                    <a:pt x="628" y="11328"/>
                  </a:cubicBezTo>
                  <a:lnTo>
                    <a:pt x="86" y="11242"/>
                  </a:lnTo>
                  <a:close/>
                  <a:moveTo>
                    <a:pt x="25850" y="12098"/>
                  </a:moveTo>
                  <a:lnTo>
                    <a:pt x="25308" y="12126"/>
                  </a:lnTo>
                  <a:lnTo>
                    <a:pt x="25308" y="12326"/>
                  </a:lnTo>
                  <a:lnTo>
                    <a:pt x="25850" y="12269"/>
                  </a:lnTo>
                  <a:lnTo>
                    <a:pt x="25850" y="12098"/>
                  </a:lnTo>
                  <a:close/>
                  <a:moveTo>
                    <a:pt x="29" y="12126"/>
                  </a:moveTo>
                  <a:lnTo>
                    <a:pt x="29" y="12326"/>
                  </a:lnTo>
                  <a:lnTo>
                    <a:pt x="571" y="12355"/>
                  </a:lnTo>
                  <a:lnTo>
                    <a:pt x="571" y="12155"/>
                  </a:lnTo>
                  <a:lnTo>
                    <a:pt x="29" y="12126"/>
                  </a:lnTo>
                  <a:close/>
                  <a:moveTo>
                    <a:pt x="25337" y="12982"/>
                  </a:moveTo>
                  <a:lnTo>
                    <a:pt x="25337" y="13182"/>
                  </a:lnTo>
                  <a:lnTo>
                    <a:pt x="25879" y="13182"/>
                  </a:lnTo>
                  <a:lnTo>
                    <a:pt x="25879" y="12982"/>
                  </a:lnTo>
                  <a:close/>
                  <a:moveTo>
                    <a:pt x="0" y="13039"/>
                  </a:moveTo>
                  <a:lnTo>
                    <a:pt x="0" y="13211"/>
                  </a:lnTo>
                  <a:lnTo>
                    <a:pt x="514" y="13211"/>
                  </a:lnTo>
                  <a:lnTo>
                    <a:pt x="514" y="13039"/>
                  </a:lnTo>
                  <a:close/>
                  <a:moveTo>
                    <a:pt x="571" y="13895"/>
                  </a:moveTo>
                  <a:lnTo>
                    <a:pt x="29" y="13924"/>
                  </a:lnTo>
                  <a:lnTo>
                    <a:pt x="29" y="14095"/>
                  </a:lnTo>
                  <a:lnTo>
                    <a:pt x="571" y="14067"/>
                  </a:lnTo>
                  <a:lnTo>
                    <a:pt x="571" y="13895"/>
                  </a:lnTo>
                  <a:close/>
                  <a:moveTo>
                    <a:pt x="25308" y="13895"/>
                  </a:moveTo>
                  <a:lnTo>
                    <a:pt x="25308" y="14067"/>
                  </a:lnTo>
                  <a:lnTo>
                    <a:pt x="25850" y="14095"/>
                  </a:lnTo>
                  <a:lnTo>
                    <a:pt x="25850" y="13924"/>
                  </a:lnTo>
                  <a:lnTo>
                    <a:pt x="25308" y="13895"/>
                  </a:lnTo>
                  <a:close/>
                  <a:moveTo>
                    <a:pt x="656" y="14723"/>
                  </a:moveTo>
                  <a:lnTo>
                    <a:pt x="143" y="14808"/>
                  </a:lnTo>
                  <a:cubicBezTo>
                    <a:pt x="143" y="14894"/>
                    <a:pt x="143" y="14923"/>
                    <a:pt x="171" y="14980"/>
                  </a:cubicBezTo>
                  <a:lnTo>
                    <a:pt x="713" y="14923"/>
                  </a:lnTo>
                  <a:cubicBezTo>
                    <a:pt x="656" y="14837"/>
                    <a:pt x="656" y="14808"/>
                    <a:pt x="656" y="14723"/>
                  </a:cubicBezTo>
                  <a:close/>
                  <a:moveTo>
                    <a:pt x="25194" y="14723"/>
                  </a:moveTo>
                  <a:cubicBezTo>
                    <a:pt x="25194" y="14780"/>
                    <a:pt x="25194" y="14837"/>
                    <a:pt x="25165" y="14923"/>
                  </a:cubicBezTo>
                  <a:lnTo>
                    <a:pt x="25708" y="14980"/>
                  </a:lnTo>
                  <a:cubicBezTo>
                    <a:pt x="25736" y="14923"/>
                    <a:pt x="25736" y="14894"/>
                    <a:pt x="25736" y="14808"/>
                  </a:cubicBezTo>
                  <a:lnTo>
                    <a:pt x="25194" y="14723"/>
                  </a:lnTo>
                  <a:close/>
                  <a:moveTo>
                    <a:pt x="25051" y="15550"/>
                  </a:moveTo>
                  <a:cubicBezTo>
                    <a:pt x="25051" y="15636"/>
                    <a:pt x="25023" y="15664"/>
                    <a:pt x="25023" y="15750"/>
                  </a:cubicBezTo>
                  <a:lnTo>
                    <a:pt x="25536" y="15836"/>
                  </a:lnTo>
                  <a:cubicBezTo>
                    <a:pt x="25536" y="15779"/>
                    <a:pt x="25565" y="15750"/>
                    <a:pt x="25565" y="15664"/>
                  </a:cubicBezTo>
                  <a:lnTo>
                    <a:pt x="25051" y="15550"/>
                  </a:lnTo>
                  <a:close/>
                  <a:moveTo>
                    <a:pt x="770" y="15607"/>
                  </a:moveTo>
                  <a:lnTo>
                    <a:pt x="285" y="15693"/>
                  </a:lnTo>
                  <a:cubicBezTo>
                    <a:pt x="314" y="15779"/>
                    <a:pt x="314" y="15807"/>
                    <a:pt x="314" y="15893"/>
                  </a:cubicBezTo>
                  <a:lnTo>
                    <a:pt x="799" y="15779"/>
                  </a:lnTo>
                  <a:cubicBezTo>
                    <a:pt x="799" y="15693"/>
                    <a:pt x="770" y="15664"/>
                    <a:pt x="770" y="15607"/>
                  </a:cubicBezTo>
                  <a:close/>
                  <a:moveTo>
                    <a:pt x="1027" y="16406"/>
                  </a:moveTo>
                  <a:lnTo>
                    <a:pt x="514" y="16549"/>
                  </a:lnTo>
                  <a:cubicBezTo>
                    <a:pt x="514" y="16635"/>
                    <a:pt x="571" y="16663"/>
                    <a:pt x="571" y="16749"/>
                  </a:cubicBezTo>
                  <a:lnTo>
                    <a:pt x="1056" y="16606"/>
                  </a:lnTo>
                  <a:cubicBezTo>
                    <a:pt x="1056" y="16520"/>
                    <a:pt x="1027" y="16492"/>
                    <a:pt x="1027" y="16406"/>
                  </a:cubicBezTo>
                  <a:close/>
                  <a:moveTo>
                    <a:pt x="24852" y="16406"/>
                  </a:moveTo>
                  <a:cubicBezTo>
                    <a:pt x="24852" y="16463"/>
                    <a:pt x="24823" y="16520"/>
                    <a:pt x="24823" y="16606"/>
                  </a:cubicBezTo>
                  <a:lnTo>
                    <a:pt x="25308" y="16749"/>
                  </a:lnTo>
                  <a:cubicBezTo>
                    <a:pt x="25308" y="16663"/>
                    <a:pt x="25337" y="16635"/>
                    <a:pt x="25337" y="16549"/>
                  </a:cubicBezTo>
                  <a:lnTo>
                    <a:pt x="24852" y="16406"/>
                  </a:lnTo>
                  <a:close/>
                  <a:moveTo>
                    <a:pt x="1313" y="17234"/>
                  </a:moveTo>
                  <a:lnTo>
                    <a:pt x="799" y="17405"/>
                  </a:lnTo>
                  <a:cubicBezTo>
                    <a:pt x="799" y="17491"/>
                    <a:pt x="856" y="17519"/>
                    <a:pt x="885" y="17548"/>
                  </a:cubicBezTo>
                  <a:lnTo>
                    <a:pt x="1370" y="17376"/>
                  </a:lnTo>
                  <a:cubicBezTo>
                    <a:pt x="1341" y="17348"/>
                    <a:pt x="1341" y="17262"/>
                    <a:pt x="1313" y="17234"/>
                  </a:cubicBezTo>
                  <a:close/>
                  <a:moveTo>
                    <a:pt x="24566" y="17205"/>
                  </a:moveTo>
                  <a:cubicBezTo>
                    <a:pt x="24566" y="17262"/>
                    <a:pt x="24538" y="17319"/>
                    <a:pt x="24538" y="17376"/>
                  </a:cubicBezTo>
                  <a:lnTo>
                    <a:pt x="24994" y="17548"/>
                  </a:lnTo>
                  <a:cubicBezTo>
                    <a:pt x="25023" y="17491"/>
                    <a:pt x="25023" y="17462"/>
                    <a:pt x="25051" y="17376"/>
                  </a:cubicBezTo>
                  <a:lnTo>
                    <a:pt x="24566" y="17205"/>
                  </a:lnTo>
                  <a:close/>
                  <a:moveTo>
                    <a:pt x="1598" y="18033"/>
                  </a:moveTo>
                  <a:lnTo>
                    <a:pt x="1141" y="18232"/>
                  </a:lnTo>
                  <a:lnTo>
                    <a:pt x="1198" y="18375"/>
                  </a:lnTo>
                  <a:lnTo>
                    <a:pt x="1655" y="18175"/>
                  </a:lnTo>
                  <a:lnTo>
                    <a:pt x="1598" y="18033"/>
                  </a:lnTo>
                  <a:close/>
                  <a:moveTo>
                    <a:pt x="24252" y="18033"/>
                  </a:moveTo>
                  <a:cubicBezTo>
                    <a:pt x="24252" y="18061"/>
                    <a:pt x="24195" y="18118"/>
                    <a:pt x="24167" y="18204"/>
                  </a:cubicBezTo>
                  <a:lnTo>
                    <a:pt x="24623" y="18404"/>
                  </a:lnTo>
                  <a:cubicBezTo>
                    <a:pt x="24680" y="18346"/>
                    <a:pt x="24680" y="18318"/>
                    <a:pt x="24709" y="18232"/>
                  </a:cubicBezTo>
                  <a:lnTo>
                    <a:pt x="24252" y="18033"/>
                  </a:lnTo>
                  <a:close/>
                  <a:moveTo>
                    <a:pt x="23881" y="18774"/>
                  </a:moveTo>
                  <a:cubicBezTo>
                    <a:pt x="23853" y="18832"/>
                    <a:pt x="23824" y="18889"/>
                    <a:pt x="23824" y="18917"/>
                  </a:cubicBezTo>
                  <a:lnTo>
                    <a:pt x="24281" y="19174"/>
                  </a:lnTo>
                  <a:cubicBezTo>
                    <a:pt x="24281" y="19117"/>
                    <a:pt x="24309" y="19060"/>
                    <a:pt x="24338" y="19031"/>
                  </a:cubicBezTo>
                  <a:lnTo>
                    <a:pt x="23881" y="18774"/>
                  </a:lnTo>
                  <a:close/>
                  <a:moveTo>
                    <a:pt x="1997" y="18803"/>
                  </a:moveTo>
                  <a:lnTo>
                    <a:pt x="1512" y="19060"/>
                  </a:lnTo>
                  <a:cubicBezTo>
                    <a:pt x="1512" y="19088"/>
                    <a:pt x="1569" y="19174"/>
                    <a:pt x="1598" y="19202"/>
                  </a:cubicBezTo>
                  <a:lnTo>
                    <a:pt x="2054" y="18946"/>
                  </a:lnTo>
                  <a:cubicBezTo>
                    <a:pt x="2054" y="18917"/>
                    <a:pt x="2026" y="18832"/>
                    <a:pt x="1997" y="18803"/>
                  </a:cubicBezTo>
                  <a:close/>
                  <a:moveTo>
                    <a:pt x="23454" y="19516"/>
                  </a:moveTo>
                  <a:cubicBezTo>
                    <a:pt x="23425" y="19602"/>
                    <a:pt x="23396" y="19630"/>
                    <a:pt x="23396" y="19659"/>
                  </a:cubicBezTo>
                  <a:lnTo>
                    <a:pt x="23824" y="19944"/>
                  </a:lnTo>
                  <a:cubicBezTo>
                    <a:pt x="23853" y="19916"/>
                    <a:pt x="23881" y="19830"/>
                    <a:pt x="23910" y="19802"/>
                  </a:cubicBezTo>
                  <a:lnTo>
                    <a:pt x="23454" y="19516"/>
                  </a:lnTo>
                  <a:close/>
                  <a:moveTo>
                    <a:pt x="2425" y="19545"/>
                  </a:moveTo>
                  <a:lnTo>
                    <a:pt x="1997" y="19830"/>
                  </a:lnTo>
                  <a:cubicBezTo>
                    <a:pt x="2026" y="19887"/>
                    <a:pt x="2054" y="19944"/>
                    <a:pt x="2083" y="19973"/>
                  </a:cubicBezTo>
                  <a:lnTo>
                    <a:pt x="2511" y="19687"/>
                  </a:lnTo>
                  <a:cubicBezTo>
                    <a:pt x="2482" y="19659"/>
                    <a:pt x="2454" y="19573"/>
                    <a:pt x="2425" y="19545"/>
                  </a:cubicBezTo>
                  <a:close/>
                  <a:moveTo>
                    <a:pt x="22968" y="20230"/>
                  </a:moveTo>
                  <a:cubicBezTo>
                    <a:pt x="22911" y="20315"/>
                    <a:pt x="22883" y="20344"/>
                    <a:pt x="22854" y="20372"/>
                  </a:cubicBezTo>
                  <a:lnTo>
                    <a:pt x="23282" y="20686"/>
                  </a:lnTo>
                  <a:cubicBezTo>
                    <a:pt x="23311" y="20658"/>
                    <a:pt x="23339" y="20601"/>
                    <a:pt x="23396" y="20543"/>
                  </a:cubicBezTo>
                  <a:lnTo>
                    <a:pt x="22968" y="20230"/>
                  </a:lnTo>
                  <a:close/>
                  <a:moveTo>
                    <a:pt x="2910" y="20258"/>
                  </a:moveTo>
                  <a:lnTo>
                    <a:pt x="2482" y="20601"/>
                  </a:lnTo>
                  <a:cubicBezTo>
                    <a:pt x="2511" y="20629"/>
                    <a:pt x="2539" y="20686"/>
                    <a:pt x="2596" y="20743"/>
                  </a:cubicBezTo>
                  <a:lnTo>
                    <a:pt x="3024" y="20401"/>
                  </a:lnTo>
                  <a:cubicBezTo>
                    <a:pt x="2996" y="20372"/>
                    <a:pt x="2939" y="20287"/>
                    <a:pt x="2910" y="20258"/>
                  </a:cubicBezTo>
                  <a:close/>
                  <a:moveTo>
                    <a:pt x="22455" y="20914"/>
                  </a:moveTo>
                  <a:cubicBezTo>
                    <a:pt x="22426" y="20943"/>
                    <a:pt x="22398" y="21028"/>
                    <a:pt x="22341" y="21028"/>
                  </a:cubicBezTo>
                  <a:lnTo>
                    <a:pt x="22740" y="21371"/>
                  </a:lnTo>
                  <a:cubicBezTo>
                    <a:pt x="22769" y="21342"/>
                    <a:pt x="22826" y="21257"/>
                    <a:pt x="22854" y="21228"/>
                  </a:cubicBezTo>
                  <a:lnTo>
                    <a:pt x="22455" y="20914"/>
                  </a:lnTo>
                  <a:close/>
                  <a:moveTo>
                    <a:pt x="3452" y="20943"/>
                  </a:moveTo>
                  <a:lnTo>
                    <a:pt x="3053" y="21314"/>
                  </a:lnTo>
                  <a:cubicBezTo>
                    <a:pt x="3082" y="21342"/>
                    <a:pt x="3110" y="21399"/>
                    <a:pt x="3167" y="21456"/>
                  </a:cubicBezTo>
                  <a:lnTo>
                    <a:pt x="3567" y="21086"/>
                  </a:lnTo>
                  <a:cubicBezTo>
                    <a:pt x="3509" y="21028"/>
                    <a:pt x="3481" y="20971"/>
                    <a:pt x="3452" y="20943"/>
                  </a:cubicBezTo>
                  <a:close/>
                  <a:moveTo>
                    <a:pt x="4023" y="21542"/>
                  </a:moveTo>
                  <a:lnTo>
                    <a:pt x="3624" y="21884"/>
                  </a:lnTo>
                  <a:lnTo>
                    <a:pt x="3766" y="22027"/>
                  </a:lnTo>
                  <a:lnTo>
                    <a:pt x="4137" y="21656"/>
                  </a:lnTo>
                  <a:lnTo>
                    <a:pt x="4023" y="21542"/>
                  </a:lnTo>
                  <a:close/>
                  <a:moveTo>
                    <a:pt x="21884" y="21542"/>
                  </a:moveTo>
                  <a:cubicBezTo>
                    <a:pt x="21827" y="21599"/>
                    <a:pt x="21770" y="21628"/>
                    <a:pt x="21770" y="21685"/>
                  </a:cubicBezTo>
                  <a:lnTo>
                    <a:pt x="22141" y="22056"/>
                  </a:lnTo>
                  <a:lnTo>
                    <a:pt x="22284" y="21913"/>
                  </a:lnTo>
                  <a:lnTo>
                    <a:pt x="21884" y="21542"/>
                  </a:lnTo>
                  <a:close/>
                  <a:moveTo>
                    <a:pt x="4622" y="22170"/>
                  </a:moveTo>
                  <a:lnTo>
                    <a:pt x="4280" y="22541"/>
                  </a:lnTo>
                  <a:cubicBezTo>
                    <a:pt x="4337" y="22598"/>
                    <a:pt x="4365" y="22626"/>
                    <a:pt x="4423" y="22655"/>
                  </a:cubicBezTo>
                  <a:lnTo>
                    <a:pt x="4765" y="22255"/>
                  </a:lnTo>
                  <a:cubicBezTo>
                    <a:pt x="4708" y="22227"/>
                    <a:pt x="4651" y="22198"/>
                    <a:pt x="4622" y="22170"/>
                  </a:cubicBezTo>
                  <a:close/>
                  <a:moveTo>
                    <a:pt x="21257" y="22170"/>
                  </a:moveTo>
                  <a:cubicBezTo>
                    <a:pt x="21199" y="22198"/>
                    <a:pt x="21171" y="22227"/>
                    <a:pt x="21114" y="22255"/>
                  </a:cubicBezTo>
                  <a:lnTo>
                    <a:pt x="21456" y="22655"/>
                  </a:lnTo>
                  <a:cubicBezTo>
                    <a:pt x="21513" y="22626"/>
                    <a:pt x="21570" y="22598"/>
                    <a:pt x="21599" y="22541"/>
                  </a:cubicBezTo>
                  <a:lnTo>
                    <a:pt x="21257" y="22170"/>
                  </a:lnTo>
                  <a:close/>
                  <a:moveTo>
                    <a:pt x="20600" y="22683"/>
                  </a:moveTo>
                  <a:cubicBezTo>
                    <a:pt x="20572" y="22740"/>
                    <a:pt x="20486" y="22769"/>
                    <a:pt x="20458" y="22797"/>
                  </a:cubicBezTo>
                  <a:lnTo>
                    <a:pt x="20771" y="23225"/>
                  </a:lnTo>
                  <a:cubicBezTo>
                    <a:pt x="20829" y="23197"/>
                    <a:pt x="20886" y="23168"/>
                    <a:pt x="20914" y="23111"/>
                  </a:cubicBezTo>
                  <a:lnTo>
                    <a:pt x="20600" y="22683"/>
                  </a:lnTo>
                  <a:close/>
                  <a:moveTo>
                    <a:pt x="5278" y="22740"/>
                  </a:moveTo>
                  <a:lnTo>
                    <a:pt x="4936" y="23168"/>
                  </a:lnTo>
                  <a:cubicBezTo>
                    <a:pt x="4993" y="23197"/>
                    <a:pt x="5050" y="23225"/>
                    <a:pt x="5079" y="23254"/>
                  </a:cubicBezTo>
                  <a:lnTo>
                    <a:pt x="5421" y="22826"/>
                  </a:lnTo>
                  <a:cubicBezTo>
                    <a:pt x="5364" y="22797"/>
                    <a:pt x="5307" y="22769"/>
                    <a:pt x="5278" y="22740"/>
                  </a:cubicBezTo>
                  <a:close/>
                  <a:moveTo>
                    <a:pt x="5992" y="23225"/>
                  </a:moveTo>
                  <a:lnTo>
                    <a:pt x="5706" y="23653"/>
                  </a:lnTo>
                  <a:cubicBezTo>
                    <a:pt x="5735" y="23682"/>
                    <a:pt x="5792" y="23739"/>
                    <a:pt x="5849" y="23768"/>
                  </a:cubicBezTo>
                  <a:lnTo>
                    <a:pt x="6134" y="23340"/>
                  </a:lnTo>
                  <a:cubicBezTo>
                    <a:pt x="6077" y="23311"/>
                    <a:pt x="6020" y="23254"/>
                    <a:pt x="5992" y="23225"/>
                  </a:cubicBezTo>
                  <a:close/>
                  <a:moveTo>
                    <a:pt x="19887" y="23225"/>
                  </a:moveTo>
                  <a:cubicBezTo>
                    <a:pt x="19858" y="23225"/>
                    <a:pt x="19830" y="23254"/>
                    <a:pt x="19744" y="23340"/>
                  </a:cubicBezTo>
                  <a:lnTo>
                    <a:pt x="20030" y="23768"/>
                  </a:lnTo>
                  <a:cubicBezTo>
                    <a:pt x="20058" y="23739"/>
                    <a:pt x="20144" y="23682"/>
                    <a:pt x="20172" y="23653"/>
                  </a:cubicBezTo>
                  <a:lnTo>
                    <a:pt x="19887" y="23225"/>
                  </a:lnTo>
                  <a:close/>
                  <a:moveTo>
                    <a:pt x="6705" y="23653"/>
                  </a:moveTo>
                  <a:lnTo>
                    <a:pt x="6448" y="24110"/>
                  </a:lnTo>
                  <a:cubicBezTo>
                    <a:pt x="6477" y="24110"/>
                    <a:pt x="6534" y="24167"/>
                    <a:pt x="6591" y="24196"/>
                  </a:cubicBezTo>
                  <a:lnTo>
                    <a:pt x="6848" y="23739"/>
                  </a:lnTo>
                  <a:cubicBezTo>
                    <a:pt x="6791" y="23739"/>
                    <a:pt x="6734" y="23682"/>
                    <a:pt x="6705" y="23653"/>
                  </a:cubicBezTo>
                  <a:close/>
                  <a:moveTo>
                    <a:pt x="19174" y="23653"/>
                  </a:moveTo>
                  <a:cubicBezTo>
                    <a:pt x="19145" y="23682"/>
                    <a:pt x="19060" y="23739"/>
                    <a:pt x="19031" y="23739"/>
                  </a:cubicBezTo>
                  <a:lnTo>
                    <a:pt x="19288" y="24196"/>
                  </a:lnTo>
                  <a:cubicBezTo>
                    <a:pt x="19316" y="24196"/>
                    <a:pt x="19402" y="24138"/>
                    <a:pt x="19430" y="24110"/>
                  </a:cubicBezTo>
                  <a:lnTo>
                    <a:pt x="19174" y="23653"/>
                  </a:lnTo>
                  <a:close/>
                  <a:moveTo>
                    <a:pt x="7475" y="24081"/>
                  </a:moveTo>
                  <a:lnTo>
                    <a:pt x="7219" y="24538"/>
                  </a:lnTo>
                  <a:cubicBezTo>
                    <a:pt x="7304" y="24595"/>
                    <a:pt x="7333" y="24595"/>
                    <a:pt x="7418" y="24624"/>
                  </a:cubicBezTo>
                  <a:lnTo>
                    <a:pt x="7618" y="24167"/>
                  </a:lnTo>
                  <a:cubicBezTo>
                    <a:pt x="7590" y="24110"/>
                    <a:pt x="7504" y="24110"/>
                    <a:pt x="7475" y="24081"/>
                  </a:cubicBezTo>
                  <a:close/>
                  <a:moveTo>
                    <a:pt x="18432" y="24081"/>
                  </a:moveTo>
                  <a:cubicBezTo>
                    <a:pt x="18346" y="24081"/>
                    <a:pt x="18318" y="24110"/>
                    <a:pt x="18289" y="24167"/>
                  </a:cubicBezTo>
                  <a:lnTo>
                    <a:pt x="18489" y="24624"/>
                  </a:lnTo>
                  <a:cubicBezTo>
                    <a:pt x="18575" y="24566"/>
                    <a:pt x="18603" y="24566"/>
                    <a:pt x="18689" y="24538"/>
                  </a:cubicBezTo>
                  <a:lnTo>
                    <a:pt x="18432" y="24081"/>
                  </a:lnTo>
                  <a:close/>
                  <a:moveTo>
                    <a:pt x="17604" y="24395"/>
                  </a:moveTo>
                  <a:cubicBezTo>
                    <a:pt x="17576" y="24452"/>
                    <a:pt x="17490" y="24452"/>
                    <a:pt x="17462" y="24481"/>
                  </a:cubicBezTo>
                  <a:lnTo>
                    <a:pt x="17633" y="24966"/>
                  </a:lnTo>
                  <a:cubicBezTo>
                    <a:pt x="17719" y="24937"/>
                    <a:pt x="17747" y="24937"/>
                    <a:pt x="17833" y="24909"/>
                  </a:cubicBezTo>
                  <a:lnTo>
                    <a:pt x="17604" y="24395"/>
                  </a:lnTo>
                  <a:close/>
                  <a:moveTo>
                    <a:pt x="8274" y="24452"/>
                  </a:moveTo>
                  <a:lnTo>
                    <a:pt x="8046" y="24937"/>
                  </a:lnTo>
                  <a:cubicBezTo>
                    <a:pt x="8132" y="24966"/>
                    <a:pt x="8160" y="24966"/>
                    <a:pt x="8217" y="25023"/>
                  </a:cubicBezTo>
                  <a:lnTo>
                    <a:pt x="8417" y="24509"/>
                  </a:lnTo>
                  <a:cubicBezTo>
                    <a:pt x="8360" y="24481"/>
                    <a:pt x="8303" y="24481"/>
                    <a:pt x="8274" y="24452"/>
                  </a:cubicBezTo>
                  <a:close/>
                  <a:moveTo>
                    <a:pt x="9045" y="24738"/>
                  </a:moveTo>
                  <a:lnTo>
                    <a:pt x="8902" y="25194"/>
                  </a:lnTo>
                  <a:cubicBezTo>
                    <a:pt x="8988" y="25223"/>
                    <a:pt x="9016" y="25251"/>
                    <a:pt x="9073" y="25251"/>
                  </a:cubicBezTo>
                  <a:lnTo>
                    <a:pt x="9216" y="24766"/>
                  </a:lnTo>
                  <a:cubicBezTo>
                    <a:pt x="9159" y="24766"/>
                    <a:pt x="9130" y="24766"/>
                    <a:pt x="9045" y="24738"/>
                  </a:cubicBezTo>
                  <a:close/>
                  <a:moveTo>
                    <a:pt x="16863" y="24766"/>
                  </a:moveTo>
                  <a:cubicBezTo>
                    <a:pt x="16777" y="24766"/>
                    <a:pt x="16748" y="24795"/>
                    <a:pt x="16691" y="24795"/>
                  </a:cubicBezTo>
                  <a:lnTo>
                    <a:pt x="16863" y="25337"/>
                  </a:lnTo>
                  <a:cubicBezTo>
                    <a:pt x="16920" y="25308"/>
                    <a:pt x="16977" y="25308"/>
                    <a:pt x="17034" y="25251"/>
                  </a:cubicBezTo>
                  <a:lnTo>
                    <a:pt x="16863" y="24766"/>
                  </a:lnTo>
                  <a:close/>
                  <a:moveTo>
                    <a:pt x="9872" y="24966"/>
                  </a:moveTo>
                  <a:lnTo>
                    <a:pt x="9758" y="25480"/>
                  </a:lnTo>
                  <a:cubicBezTo>
                    <a:pt x="9844" y="25480"/>
                    <a:pt x="9872" y="25508"/>
                    <a:pt x="9929" y="25508"/>
                  </a:cubicBezTo>
                  <a:lnTo>
                    <a:pt x="10043" y="25023"/>
                  </a:lnTo>
                  <a:cubicBezTo>
                    <a:pt x="9986" y="25023"/>
                    <a:pt x="9929" y="24966"/>
                    <a:pt x="9872" y="24966"/>
                  </a:cubicBezTo>
                  <a:close/>
                  <a:moveTo>
                    <a:pt x="16007" y="24966"/>
                  </a:moveTo>
                  <a:cubicBezTo>
                    <a:pt x="15921" y="24966"/>
                    <a:pt x="15892" y="25023"/>
                    <a:pt x="15835" y="25023"/>
                  </a:cubicBezTo>
                  <a:lnTo>
                    <a:pt x="15978" y="25508"/>
                  </a:lnTo>
                  <a:cubicBezTo>
                    <a:pt x="16035" y="25508"/>
                    <a:pt x="16064" y="25480"/>
                    <a:pt x="16149" y="25480"/>
                  </a:cubicBezTo>
                  <a:lnTo>
                    <a:pt x="16007" y="24966"/>
                  </a:lnTo>
                  <a:close/>
                  <a:moveTo>
                    <a:pt x="10728" y="25166"/>
                  </a:moveTo>
                  <a:lnTo>
                    <a:pt x="10643" y="25679"/>
                  </a:lnTo>
                  <a:cubicBezTo>
                    <a:pt x="10728" y="25679"/>
                    <a:pt x="10757" y="25736"/>
                    <a:pt x="10814" y="25736"/>
                  </a:cubicBezTo>
                  <a:lnTo>
                    <a:pt x="10899" y="25194"/>
                  </a:lnTo>
                  <a:cubicBezTo>
                    <a:pt x="10814" y="25194"/>
                    <a:pt x="10785" y="25166"/>
                    <a:pt x="10728" y="25166"/>
                  </a:cubicBezTo>
                  <a:close/>
                  <a:moveTo>
                    <a:pt x="15179" y="25166"/>
                  </a:moveTo>
                  <a:cubicBezTo>
                    <a:pt x="15094" y="25166"/>
                    <a:pt x="15065" y="25194"/>
                    <a:pt x="15008" y="25194"/>
                  </a:cubicBezTo>
                  <a:lnTo>
                    <a:pt x="15094" y="25736"/>
                  </a:lnTo>
                  <a:cubicBezTo>
                    <a:pt x="15179" y="25736"/>
                    <a:pt x="15208" y="25679"/>
                    <a:pt x="15293" y="25679"/>
                  </a:cubicBezTo>
                  <a:lnTo>
                    <a:pt x="15179" y="25166"/>
                  </a:lnTo>
                  <a:close/>
                  <a:moveTo>
                    <a:pt x="11584" y="25251"/>
                  </a:moveTo>
                  <a:lnTo>
                    <a:pt x="11556" y="25793"/>
                  </a:lnTo>
                  <a:cubicBezTo>
                    <a:pt x="11613" y="25822"/>
                    <a:pt x="11641" y="25822"/>
                    <a:pt x="11727" y="25822"/>
                  </a:cubicBezTo>
                  <a:lnTo>
                    <a:pt x="11755" y="25280"/>
                  </a:lnTo>
                  <a:cubicBezTo>
                    <a:pt x="11698" y="25251"/>
                    <a:pt x="11641" y="25251"/>
                    <a:pt x="11584" y="25251"/>
                  </a:cubicBezTo>
                  <a:close/>
                  <a:moveTo>
                    <a:pt x="14323" y="25251"/>
                  </a:moveTo>
                  <a:cubicBezTo>
                    <a:pt x="14266" y="25308"/>
                    <a:pt x="14209" y="25308"/>
                    <a:pt x="14152" y="25308"/>
                  </a:cubicBezTo>
                  <a:lnTo>
                    <a:pt x="14209" y="25822"/>
                  </a:lnTo>
                  <a:cubicBezTo>
                    <a:pt x="14295" y="25793"/>
                    <a:pt x="14323" y="25793"/>
                    <a:pt x="14409" y="25793"/>
                  </a:cubicBezTo>
                  <a:lnTo>
                    <a:pt x="14323" y="25251"/>
                  </a:lnTo>
                  <a:close/>
                  <a:moveTo>
                    <a:pt x="12440" y="25337"/>
                  </a:moveTo>
                  <a:lnTo>
                    <a:pt x="12440" y="25879"/>
                  </a:lnTo>
                  <a:lnTo>
                    <a:pt x="12611" y="25879"/>
                  </a:lnTo>
                  <a:lnTo>
                    <a:pt x="12611" y="25337"/>
                  </a:lnTo>
                  <a:close/>
                  <a:moveTo>
                    <a:pt x="13296" y="25337"/>
                  </a:moveTo>
                  <a:lnTo>
                    <a:pt x="13325" y="25879"/>
                  </a:lnTo>
                  <a:lnTo>
                    <a:pt x="13496" y="25879"/>
                  </a:lnTo>
                  <a:lnTo>
                    <a:pt x="13467" y="2533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 name="Google Shape;341;p11"/>
          <p:cNvGrpSpPr/>
          <p:nvPr/>
        </p:nvGrpSpPr>
        <p:grpSpPr>
          <a:xfrm>
            <a:off x="312525" y="3552038"/>
            <a:ext cx="1034036" cy="667673"/>
            <a:chOff x="508625" y="3017550"/>
            <a:chExt cx="1034036" cy="667673"/>
          </a:xfrm>
        </p:grpSpPr>
        <p:sp>
          <p:nvSpPr>
            <p:cNvPr id="342" name="Google Shape;342;p11"/>
            <p:cNvSpPr/>
            <p:nvPr/>
          </p:nvSpPr>
          <p:spPr>
            <a:xfrm>
              <a:off x="508625" y="3017550"/>
              <a:ext cx="1034036" cy="236158"/>
            </a:xfrm>
            <a:custGeom>
              <a:avLst/>
              <a:gdLst/>
              <a:ahLst/>
              <a:cxnLst/>
              <a:rect l="l" t="t" r="r" b="b"/>
              <a:pathLst>
                <a:path w="10872" h="2483" extrusionOk="0">
                  <a:moveTo>
                    <a:pt x="0" y="0"/>
                  </a:moveTo>
                  <a:lnTo>
                    <a:pt x="0" y="2483"/>
                  </a:lnTo>
                  <a:lnTo>
                    <a:pt x="10871" y="2483"/>
                  </a:lnTo>
                  <a:lnTo>
                    <a:pt x="108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1"/>
            <p:cNvSpPr/>
            <p:nvPr/>
          </p:nvSpPr>
          <p:spPr>
            <a:xfrm>
              <a:off x="847784" y="3169536"/>
              <a:ext cx="95110" cy="515686"/>
            </a:xfrm>
            <a:custGeom>
              <a:avLst/>
              <a:gdLst/>
              <a:ahLst/>
              <a:cxnLst/>
              <a:rect l="l" t="t" r="r" b="b"/>
              <a:pathLst>
                <a:path w="1000" h="5422" extrusionOk="0">
                  <a:moveTo>
                    <a:pt x="1" y="0"/>
                  </a:moveTo>
                  <a:lnTo>
                    <a:pt x="1" y="5421"/>
                  </a:lnTo>
                  <a:lnTo>
                    <a:pt x="1000" y="5421"/>
                  </a:lnTo>
                  <a:lnTo>
                    <a:pt x="10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11"/>
          <p:cNvSpPr/>
          <p:nvPr/>
        </p:nvSpPr>
        <p:spPr>
          <a:xfrm>
            <a:off x="6945375" y="3882178"/>
            <a:ext cx="802759" cy="1137904"/>
          </a:xfrm>
          <a:custGeom>
            <a:avLst/>
            <a:gdLst/>
            <a:ahLst/>
            <a:cxnLst/>
            <a:rect l="l" t="t" r="r" b="b"/>
            <a:pathLst>
              <a:path w="10508" h="14895" extrusionOk="0">
                <a:moveTo>
                  <a:pt x="1" y="1"/>
                </a:moveTo>
                <a:lnTo>
                  <a:pt x="1" y="14894"/>
                </a:lnTo>
                <a:lnTo>
                  <a:pt x="366" y="14894"/>
                </a:lnTo>
                <a:cubicBezTo>
                  <a:pt x="376" y="14894"/>
                  <a:pt x="386" y="14895"/>
                  <a:pt x="396" y="14895"/>
                </a:cubicBezTo>
                <a:cubicBezTo>
                  <a:pt x="9911" y="14895"/>
                  <a:pt x="10508" y="669"/>
                  <a:pt x="1034" y="31"/>
                </a:cubicBezTo>
                <a:cubicBezTo>
                  <a:pt x="670" y="1"/>
                  <a:pt x="335"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 name="Google Shape;345;p11"/>
          <p:cNvGrpSpPr/>
          <p:nvPr/>
        </p:nvGrpSpPr>
        <p:grpSpPr>
          <a:xfrm flipH="1">
            <a:off x="-8" y="4623237"/>
            <a:ext cx="3096337" cy="96586"/>
            <a:chOff x="6040392" y="334012"/>
            <a:chExt cx="3096337" cy="96586"/>
          </a:xfrm>
        </p:grpSpPr>
        <p:sp>
          <p:nvSpPr>
            <p:cNvPr id="346" name="Google Shape;346;p11"/>
            <p:cNvSpPr/>
            <p:nvPr/>
          </p:nvSpPr>
          <p:spPr>
            <a:xfrm>
              <a:off x="6232650" y="376650"/>
              <a:ext cx="2904078" cy="11300"/>
            </a:xfrm>
            <a:custGeom>
              <a:avLst/>
              <a:gdLst/>
              <a:ahLst/>
              <a:cxnLst/>
              <a:rect l="l" t="t" r="r" b="b"/>
              <a:pathLst>
                <a:path w="21703" h="335" extrusionOk="0">
                  <a:moveTo>
                    <a:pt x="0" y="0"/>
                  </a:moveTo>
                  <a:lnTo>
                    <a:pt x="0" y="335"/>
                  </a:lnTo>
                  <a:lnTo>
                    <a:pt x="21703" y="335"/>
                  </a:lnTo>
                  <a:lnTo>
                    <a:pt x="21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1"/>
            <p:cNvSpPr/>
            <p:nvPr/>
          </p:nvSpPr>
          <p:spPr>
            <a:xfrm>
              <a:off x="6040392" y="3340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11"/>
          <p:cNvGrpSpPr/>
          <p:nvPr/>
        </p:nvGrpSpPr>
        <p:grpSpPr>
          <a:xfrm>
            <a:off x="1756950" y="4424363"/>
            <a:ext cx="895950" cy="53525"/>
            <a:chOff x="4112025" y="3997975"/>
            <a:chExt cx="895950" cy="53525"/>
          </a:xfrm>
        </p:grpSpPr>
        <p:sp>
          <p:nvSpPr>
            <p:cNvPr id="349" name="Google Shape;349;p11"/>
            <p:cNvSpPr/>
            <p:nvPr/>
          </p:nvSpPr>
          <p:spPr>
            <a:xfrm>
              <a:off x="4954450" y="3997975"/>
              <a:ext cx="53525" cy="53525"/>
            </a:xfrm>
            <a:custGeom>
              <a:avLst/>
              <a:gdLst/>
              <a:ahLst/>
              <a:cxnLst/>
              <a:rect l="l" t="t" r="r" b="b"/>
              <a:pathLst>
                <a:path w="2141" h="2141" extrusionOk="0">
                  <a:moveTo>
                    <a:pt x="1085" y="1"/>
                  </a:moveTo>
                  <a:cubicBezTo>
                    <a:pt x="457" y="1"/>
                    <a:pt x="0" y="457"/>
                    <a:pt x="0" y="1085"/>
                  </a:cubicBezTo>
                  <a:cubicBezTo>
                    <a:pt x="0" y="1684"/>
                    <a:pt x="514" y="2141"/>
                    <a:pt x="1085" y="2141"/>
                  </a:cubicBezTo>
                  <a:cubicBezTo>
                    <a:pt x="1684" y="2141"/>
                    <a:pt x="2140" y="1684"/>
                    <a:pt x="2140" y="1085"/>
                  </a:cubicBezTo>
                  <a:cubicBezTo>
                    <a:pt x="2140" y="457"/>
                    <a:pt x="1684" y="1"/>
                    <a:pt x="1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1"/>
            <p:cNvSpPr/>
            <p:nvPr/>
          </p:nvSpPr>
          <p:spPr>
            <a:xfrm>
              <a:off x="4744025"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1"/>
            <p:cNvSpPr/>
            <p:nvPr/>
          </p:nvSpPr>
          <p:spPr>
            <a:xfrm>
              <a:off x="4533600"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1"/>
            <p:cNvSpPr/>
            <p:nvPr/>
          </p:nvSpPr>
          <p:spPr>
            <a:xfrm>
              <a:off x="4322450" y="3997975"/>
              <a:ext cx="53525" cy="53525"/>
            </a:xfrm>
            <a:custGeom>
              <a:avLst/>
              <a:gdLst/>
              <a:ahLst/>
              <a:cxnLst/>
              <a:rect l="l" t="t" r="r" b="b"/>
              <a:pathLst>
                <a:path w="2141" h="2141" extrusionOk="0">
                  <a:moveTo>
                    <a:pt x="1057" y="1"/>
                  </a:moveTo>
                  <a:cubicBezTo>
                    <a:pt x="457" y="1"/>
                    <a:pt x="1" y="457"/>
                    <a:pt x="1" y="1085"/>
                  </a:cubicBezTo>
                  <a:cubicBezTo>
                    <a:pt x="1" y="1684"/>
                    <a:pt x="486" y="2141"/>
                    <a:pt x="1057" y="2141"/>
                  </a:cubicBezTo>
                  <a:cubicBezTo>
                    <a:pt x="1684" y="2141"/>
                    <a:pt x="2141" y="1684"/>
                    <a:pt x="2141" y="1085"/>
                  </a:cubicBezTo>
                  <a:cubicBezTo>
                    <a:pt x="2141" y="457"/>
                    <a:pt x="1684" y="1"/>
                    <a:pt x="10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1"/>
            <p:cNvSpPr/>
            <p:nvPr/>
          </p:nvSpPr>
          <p:spPr>
            <a:xfrm>
              <a:off x="4112025" y="3997975"/>
              <a:ext cx="53525" cy="53525"/>
            </a:xfrm>
            <a:custGeom>
              <a:avLst/>
              <a:gdLst/>
              <a:ahLst/>
              <a:cxnLst/>
              <a:rect l="l" t="t" r="r" b="b"/>
              <a:pathLst>
                <a:path w="2141" h="2141" extrusionOk="0">
                  <a:moveTo>
                    <a:pt x="1057" y="1"/>
                  </a:moveTo>
                  <a:cubicBezTo>
                    <a:pt x="457" y="1"/>
                    <a:pt x="1" y="457"/>
                    <a:pt x="1" y="1085"/>
                  </a:cubicBezTo>
                  <a:cubicBezTo>
                    <a:pt x="1" y="1684"/>
                    <a:pt x="457" y="2141"/>
                    <a:pt x="1057" y="2141"/>
                  </a:cubicBezTo>
                  <a:cubicBezTo>
                    <a:pt x="1656" y="2141"/>
                    <a:pt x="2141" y="1684"/>
                    <a:pt x="2141" y="1085"/>
                  </a:cubicBezTo>
                  <a:cubicBezTo>
                    <a:pt x="2141" y="457"/>
                    <a:pt x="1656" y="1"/>
                    <a:pt x="10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11"/>
          <p:cNvGrpSpPr/>
          <p:nvPr/>
        </p:nvGrpSpPr>
        <p:grpSpPr>
          <a:xfrm>
            <a:off x="1041075" y="182339"/>
            <a:ext cx="1468465" cy="620362"/>
            <a:chOff x="2156900" y="1398050"/>
            <a:chExt cx="763275" cy="322450"/>
          </a:xfrm>
        </p:grpSpPr>
        <p:sp>
          <p:nvSpPr>
            <p:cNvPr id="355" name="Google Shape;355;p11"/>
            <p:cNvSpPr/>
            <p:nvPr/>
          </p:nvSpPr>
          <p:spPr>
            <a:xfrm>
              <a:off x="2817425" y="1618475"/>
              <a:ext cx="29975" cy="28550"/>
            </a:xfrm>
            <a:custGeom>
              <a:avLst/>
              <a:gdLst/>
              <a:ahLst/>
              <a:cxnLst/>
              <a:rect l="l" t="t" r="r" b="b"/>
              <a:pathLst>
                <a:path w="1199" h="1142" extrusionOk="0">
                  <a:moveTo>
                    <a:pt x="571" y="0"/>
                  </a:moveTo>
                  <a:cubicBezTo>
                    <a:pt x="257" y="0"/>
                    <a:pt x="0" y="257"/>
                    <a:pt x="0" y="571"/>
                  </a:cubicBezTo>
                  <a:cubicBezTo>
                    <a:pt x="0" y="628"/>
                    <a:pt x="0" y="713"/>
                    <a:pt x="29" y="771"/>
                  </a:cubicBezTo>
                  <a:cubicBezTo>
                    <a:pt x="115" y="999"/>
                    <a:pt x="343" y="1141"/>
                    <a:pt x="571" y="1141"/>
                  </a:cubicBezTo>
                  <a:cubicBezTo>
                    <a:pt x="828" y="1141"/>
                    <a:pt x="1056" y="999"/>
                    <a:pt x="1113" y="771"/>
                  </a:cubicBezTo>
                  <a:cubicBezTo>
                    <a:pt x="1142" y="713"/>
                    <a:pt x="1142" y="628"/>
                    <a:pt x="1142" y="571"/>
                  </a:cubicBezTo>
                  <a:cubicBezTo>
                    <a:pt x="1199" y="285"/>
                    <a:pt x="913"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1"/>
            <p:cNvSpPr/>
            <p:nvPr/>
          </p:nvSpPr>
          <p:spPr>
            <a:xfrm>
              <a:off x="2817425" y="1471525"/>
              <a:ext cx="29975" cy="29275"/>
            </a:xfrm>
            <a:custGeom>
              <a:avLst/>
              <a:gdLst/>
              <a:ahLst/>
              <a:cxnLst/>
              <a:rect l="l" t="t" r="r" b="b"/>
              <a:pathLst>
                <a:path w="1199" h="1171" extrusionOk="0">
                  <a:moveTo>
                    <a:pt x="571" y="1"/>
                  </a:moveTo>
                  <a:cubicBezTo>
                    <a:pt x="257" y="1"/>
                    <a:pt x="0" y="229"/>
                    <a:pt x="0" y="571"/>
                  </a:cubicBezTo>
                  <a:cubicBezTo>
                    <a:pt x="0" y="885"/>
                    <a:pt x="257" y="1170"/>
                    <a:pt x="571" y="1170"/>
                  </a:cubicBezTo>
                  <a:cubicBezTo>
                    <a:pt x="885" y="1170"/>
                    <a:pt x="1142" y="914"/>
                    <a:pt x="1142" y="571"/>
                  </a:cubicBezTo>
                  <a:cubicBezTo>
                    <a:pt x="1199" y="286"/>
                    <a:pt x="913"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1"/>
            <p:cNvSpPr/>
            <p:nvPr/>
          </p:nvSpPr>
          <p:spPr>
            <a:xfrm>
              <a:off x="2744675" y="1545000"/>
              <a:ext cx="28550" cy="28550"/>
            </a:xfrm>
            <a:custGeom>
              <a:avLst/>
              <a:gdLst/>
              <a:ahLst/>
              <a:cxnLst/>
              <a:rect l="l" t="t" r="r" b="b"/>
              <a:pathLst>
                <a:path w="1142" h="1142" extrusionOk="0">
                  <a:moveTo>
                    <a:pt x="571" y="0"/>
                  </a:moveTo>
                  <a:cubicBezTo>
                    <a:pt x="257" y="0"/>
                    <a:pt x="0" y="257"/>
                    <a:pt x="0" y="571"/>
                  </a:cubicBezTo>
                  <a:cubicBezTo>
                    <a:pt x="0" y="913"/>
                    <a:pt x="228" y="1142"/>
                    <a:pt x="571" y="1142"/>
                  </a:cubicBezTo>
                  <a:cubicBezTo>
                    <a:pt x="885" y="1142"/>
                    <a:pt x="1141" y="885"/>
                    <a:pt x="1141" y="571"/>
                  </a:cubicBezTo>
                  <a:cubicBezTo>
                    <a:pt x="1141" y="257"/>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1"/>
            <p:cNvSpPr/>
            <p:nvPr/>
          </p:nvSpPr>
          <p:spPr>
            <a:xfrm>
              <a:off x="2891600" y="1545000"/>
              <a:ext cx="28575" cy="28550"/>
            </a:xfrm>
            <a:custGeom>
              <a:avLst/>
              <a:gdLst/>
              <a:ahLst/>
              <a:cxnLst/>
              <a:rect l="l" t="t" r="r" b="b"/>
              <a:pathLst>
                <a:path w="1143" h="1142" extrusionOk="0">
                  <a:moveTo>
                    <a:pt x="571" y="0"/>
                  </a:moveTo>
                  <a:cubicBezTo>
                    <a:pt x="258" y="0"/>
                    <a:pt x="1" y="257"/>
                    <a:pt x="1" y="571"/>
                  </a:cubicBezTo>
                  <a:cubicBezTo>
                    <a:pt x="1" y="913"/>
                    <a:pt x="258" y="1142"/>
                    <a:pt x="571" y="1142"/>
                  </a:cubicBezTo>
                  <a:cubicBezTo>
                    <a:pt x="885" y="1142"/>
                    <a:pt x="1142" y="885"/>
                    <a:pt x="1142" y="571"/>
                  </a:cubicBezTo>
                  <a:cubicBezTo>
                    <a:pt x="1142" y="257"/>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1"/>
            <p:cNvSpPr/>
            <p:nvPr/>
          </p:nvSpPr>
          <p:spPr>
            <a:xfrm>
              <a:off x="2744675" y="1398050"/>
              <a:ext cx="28550" cy="28550"/>
            </a:xfrm>
            <a:custGeom>
              <a:avLst/>
              <a:gdLst/>
              <a:ahLst/>
              <a:cxnLst/>
              <a:rect l="l" t="t" r="r" b="b"/>
              <a:pathLst>
                <a:path w="1142" h="1142" extrusionOk="0">
                  <a:moveTo>
                    <a:pt x="571" y="1"/>
                  </a:moveTo>
                  <a:cubicBezTo>
                    <a:pt x="257" y="1"/>
                    <a:pt x="0" y="258"/>
                    <a:pt x="0" y="571"/>
                  </a:cubicBezTo>
                  <a:cubicBezTo>
                    <a:pt x="0" y="885"/>
                    <a:pt x="228" y="1142"/>
                    <a:pt x="571" y="1142"/>
                  </a:cubicBezTo>
                  <a:cubicBezTo>
                    <a:pt x="885" y="1142"/>
                    <a:pt x="1141" y="885"/>
                    <a:pt x="1141" y="571"/>
                  </a:cubicBezTo>
                  <a:cubicBezTo>
                    <a:pt x="1141" y="258"/>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1"/>
            <p:cNvSpPr/>
            <p:nvPr/>
          </p:nvSpPr>
          <p:spPr>
            <a:xfrm>
              <a:off x="2891600" y="1398050"/>
              <a:ext cx="28575" cy="28550"/>
            </a:xfrm>
            <a:custGeom>
              <a:avLst/>
              <a:gdLst/>
              <a:ahLst/>
              <a:cxnLst/>
              <a:rect l="l" t="t" r="r" b="b"/>
              <a:pathLst>
                <a:path w="1143" h="1142" extrusionOk="0">
                  <a:moveTo>
                    <a:pt x="571" y="1"/>
                  </a:moveTo>
                  <a:cubicBezTo>
                    <a:pt x="258" y="1"/>
                    <a:pt x="1" y="258"/>
                    <a:pt x="1" y="571"/>
                  </a:cubicBezTo>
                  <a:cubicBezTo>
                    <a:pt x="1" y="885"/>
                    <a:pt x="258" y="1142"/>
                    <a:pt x="571" y="1142"/>
                  </a:cubicBezTo>
                  <a:cubicBezTo>
                    <a:pt x="885" y="1142"/>
                    <a:pt x="1142" y="885"/>
                    <a:pt x="1142" y="571"/>
                  </a:cubicBezTo>
                  <a:cubicBezTo>
                    <a:pt x="1142" y="258"/>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1"/>
            <p:cNvSpPr/>
            <p:nvPr/>
          </p:nvSpPr>
          <p:spPr>
            <a:xfrm>
              <a:off x="2670475" y="1618475"/>
              <a:ext cx="29275" cy="28550"/>
            </a:xfrm>
            <a:custGeom>
              <a:avLst/>
              <a:gdLst/>
              <a:ahLst/>
              <a:cxnLst/>
              <a:rect l="l" t="t" r="r" b="b"/>
              <a:pathLst>
                <a:path w="1171" h="1142" extrusionOk="0">
                  <a:moveTo>
                    <a:pt x="571" y="0"/>
                  </a:moveTo>
                  <a:cubicBezTo>
                    <a:pt x="258" y="0"/>
                    <a:pt x="1" y="257"/>
                    <a:pt x="1" y="571"/>
                  </a:cubicBezTo>
                  <a:cubicBezTo>
                    <a:pt x="1" y="628"/>
                    <a:pt x="1" y="713"/>
                    <a:pt x="29" y="771"/>
                  </a:cubicBezTo>
                  <a:cubicBezTo>
                    <a:pt x="143" y="999"/>
                    <a:pt x="315" y="1141"/>
                    <a:pt x="571" y="1141"/>
                  </a:cubicBezTo>
                  <a:cubicBezTo>
                    <a:pt x="828" y="1141"/>
                    <a:pt x="1028" y="999"/>
                    <a:pt x="1114" y="771"/>
                  </a:cubicBezTo>
                  <a:cubicBezTo>
                    <a:pt x="1142" y="713"/>
                    <a:pt x="1142" y="628"/>
                    <a:pt x="1142" y="571"/>
                  </a:cubicBezTo>
                  <a:cubicBezTo>
                    <a:pt x="1171" y="285"/>
                    <a:pt x="914"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1"/>
            <p:cNvSpPr/>
            <p:nvPr/>
          </p:nvSpPr>
          <p:spPr>
            <a:xfrm>
              <a:off x="2670475" y="1471525"/>
              <a:ext cx="29275" cy="29275"/>
            </a:xfrm>
            <a:custGeom>
              <a:avLst/>
              <a:gdLst/>
              <a:ahLst/>
              <a:cxnLst/>
              <a:rect l="l" t="t" r="r" b="b"/>
              <a:pathLst>
                <a:path w="1171" h="1171" extrusionOk="0">
                  <a:moveTo>
                    <a:pt x="571" y="1"/>
                  </a:moveTo>
                  <a:cubicBezTo>
                    <a:pt x="258" y="1"/>
                    <a:pt x="1" y="229"/>
                    <a:pt x="1" y="571"/>
                  </a:cubicBezTo>
                  <a:cubicBezTo>
                    <a:pt x="1" y="885"/>
                    <a:pt x="258" y="1170"/>
                    <a:pt x="571" y="1170"/>
                  </a:cubicBezTo>
                  <a:cubicBezTo>
                    <a:pt x="885" y="1170"/>
                    <a:pt x="1142" y="914"/>
                    <a:pt x="1142" y="571"/>
                  </a:cubicBezTo>
                  <a:cubicBezTo>
                    <a:pt x="1171" y="286"/>
                    <a:pt x="91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1"/>
            <p:cNvSpPr/>
            <p:nvPr/>
          </p:nvSpPr>
          <p:spPr>
            <a:xfrm>
              <a:off x="2744675" y="1692650"/>
              <a:ext cx="28550" cy="27850"/>
            </a:xfrm>
            <a:custGeom>
              <a:avLst/>
              <a:gdLst/>
              <a:ahLst/>
              <a:cxnLst/>
              <a:rect l="l" t="t" r="r" b="b"/>
              <a:pathLst>
                <a:path w="1142" h="1114" extrusionOk="0">
                  <a:moveTo>
                    <a:pt x="571" y="0"/>
                  </a:moveTo>
                  <a:cubicBezTo>
                    <a:pt x="257" y="0"/>
                    <a:pt x="0" y="229"/>
                    <a:pt x="0" y="543"/>
                  </a:cubicBezTo>
                  <a:cubicBezTo>
                    <a:pt x="0" y="885"/>
                    <a:pt x="228" y="1113"/>
                    <a:pt x="571" y="1113"/>
                  </a:cubicBezTo>
                  <a:cubicBezTo>
                    <a:pt x="885" y="1113"/>
                    <a:pt x="1141" y="885"/>
                    <a:pt x="1141" y="543"/>
                  </a:cubicBezTo>
                  <a:cubicBezTo>
                    <a:pt x="1141" y="229"/>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1"/>
            <p:cNvSpPr/>
            <p:nvPr/>
          </p:nvSpPr>
          <p:spPr>
            <a:xfrm>
              <a:off x="2891600" y="1692650"/>
              <a:ext cx="28575" cy="27850"/>
            </a:xfrm>
            <a:custGeom>
              <a:avLst/>
              <a:gdLst/>
              <a:ahLst/>
              <a:cxnLst/>
              <a:rect l="l" t="t" r="r" b="b"/>
              <a:pathLst>
                <a:path w="1143" h="1114" extrusionOk="0">
                  <a:moveTo>
                    <a:pt x="571" y="0"/>
                  </a:moveTo>
                  <a:cubicBezTo>
                    <a:pt x="258" y="0"/>
                    <a:pt x="1" y="229"/>
                    <a:pt x="1" y="543"/>
                  </a:cubicBezTo>
                  <a:cubicBezTo>
                    <a:pt x="1" y="885"/>
                    <a:pt x="258" y="1113"/>
                    <a:pt x="571" y="1113"/>
                  </a:cubicBezTo>
                  <a:cubicBezTo>
                    <a:pt x="885" y="1113"/>
                    <a:pt x="1142" y="885"/>
                    <a:pt x="1142" y="543"/>
                  </a:cubicBezTo>
                  <a:cubicBezTo>
                    <a:pt x="1142" y="229"/>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1"/>
            <p:cNvSpPr/>
            <p:nvPr/>
          </p:nvSpPr>
          <p:spPr>
            <a:xfrm>
              <a:off x="2524250" y="1618475"/>
              <a:ext cx="28550" cy="28550"/>
            </a:xfrm>
            <a:custGeom>
              <a:avLst/>
              <a:gdLst/>
              <a:ahLst/>
              <a:cxnLst/>
              <a:rect l="l" t="t" r="r" b="b"/>
              <a:pathLst>
                <a:path w="1142" h="1142" extrusionOk="0">
                  <a:moveTo>
                    <a:pt x="571" y="0"/>
                  </a:moveTo>
                  <a:cubicBezTo>
                    <a:pt x="258" y="0"/>
                    <a:pt x="1" y="257"/>
                    <a:pt x="1" y="571"/>
                  </a:cubicBezTo>
                  <a:cubicBezTo>
                    <a:pt x="1" y="628"/>
                    <a:pt x="1" y="713"/>
                    <a:pt x="29" y="771"/>
                  </a:cubicBezTo>
                  <a:cubicBezTo>
                    <a:pt x="115" y="999"/>
                    <a:pt x="315" y="1141"/>
                    <a:pt x="571" y="1141"/>
                  </a:cubicBezTo>
                  <a:cubicBezTo>
                    <a:pt x="828" y="1141"/>
                    <a:pt x="1028" y="999"/>
                    <a:pt x="1113" y="771"/>
                  </a:cubicBezTo>
                  <a:cubicBezTo>
                    <a:pt x="1142" y="713"/>
                    <a:pt x="1142" y="628"/>
                    <a:pt x="1142" y="571"/>
                  </a:cubicBezTo>
                  <a:cubicBezTo>
                    <a:pt x="1142" y="285"/>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1"/>
            <p:cNvSpPr/>
            <p:nvPr/>
          </p:nvSpPr>
          <p:spPr>
            <a:xfrm>
              <a:off x="2524250" y="1471525"/>
              <a:ext cx="28550" cy="29275"/>
            </a:xfrm>
            <a:custGeom>
              <a:avLst/>
              <a:gdLst/>
              <a:ahLst/>
              <a:cxnLst/>
              <a:rect l="l" t="t" r="r" b="b"/>
              <a:pathLst>
                <a:path w="1142" h="1171" extrusionOk="0">
                  <a:moveTo>
                    <a:pt x="571" y="1"/>
                  </a:moveTo>
                  <a:cubicBezTo>
                    <a:pt x="258" y="1"/>
                    <a:pt x="1" y="229"/>
                    <a:pt x="1" y="571"/>
                  </a:cubicBezTo>
                  <a:cubicBezTo>
                    <a:pt x="1" y="885"/>
                    <a:pt x="258" y="1170"/>
                    <a:pt x="571" y="1170"/>
                  </a:cubicBezTo>
                  <a:cubicBezTo>
                    <a:pt x="885" y="1170"/>
                    <a:pt x="1142" y="914"/>
                    <a:pt x="1142" y="571"/>
                  </a:cubicBezTo>
                  <a:cubicBezTo>
                    <a:pt x="1142" y="286"/>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1"/>
            <p:cNvSpPr/>
            <p:nvPr/>
          </p:nvSpPr>
          <p:spPr>
            <a:xfrm>
              <a:off x="2450075" y="1545000"/>
              <a:ext cx="29975" cy="28550"/>
            </a:xfrm>
            <a:custGeom>
              <a:avLst/>
              <a:gdLst/>
              <a:ahLst/>
              <a:cxnLst/>
              <a:rect l="l" t="t" r="r" b="b"/>
              <a:pathLst>
                <a:path w="1199" h="1142" extrusionOk="0">
                  <a:moveTo>
                    <a:pt x="571" y="0"/>
                  </a:moveTo>
                  <a:cubicBezTo>
                    <a:pt x="257" y="0"/>
                    <a:pt x="0" y="257"/>
                    <a:pt x="0" y="571"/>
                  </a:cubicBezTo>
                  <a:cubicBezTo>
                    <a:pt x="0" y="913"/>
                    <a:pt x="257" y="1142"/>
                    <a:pt x="571" y="1142"/>
                  </a:cubicBezTo>
                  <a:cubicBezTo>
                    <a:pt x="913" y="1142"/>
                    <a:pt x="1142" y="885"/>
                    <a:pt x="1142" y="571"/>
                  </a:cubicBezTo>
                  <a:cubicBezTo>
                    <a:pt x="1199" y="257"/>
                    <a:pt x="913"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1"/>
            <p:cNvSpPr/>
            <p:nvPr/>
          </p:nvSpPr>
          <p:spPr>
            <a:xfrm>
              <a:off x="2597000" y="1545000"/>
              <a:ext cx="30000" cy="28550"/>
            </a:xfrm>
            <a:custGeom>
              <a:avLst/>
              <a:gdLst/>
              <a:ahLst/>
              <a:cxnLst/>
              <a:rect l="l" t="t" r="r" b="b"/>
              <a:pathLst>
                <a:path w="1200" h="1142" extrusionOk="0">
                  <a:moveTo>
                    <a:pt x="600" y="0"/>
                  </a:moveTo>
                  <a:cubicBezTo>
                    <a:pt x="258" y="0"/>
                    <a:pt x="1" y="257"/>
                    <a:pt x="1" y="571"/>
                  </a:cubicBezTo>
                  <a:cubicBezTo>
                    <a:pt x="1" y="913"/>
                    <a:pt x="258" y="1142"/>
                    <a:pt x="600" y="1142"/>
                  </a:cubicBezTo>
                  <a:cubicBezTo>
                    <a:pt x="914" y="1142"/>
                    <a:pt x="1171" y="885"/>
                    <a:pt x="1171" y="571"/>
                  </a:cubicBezTo>
                  <a:cubicBezTo>
                    <a:pt x="1199" y="257"/>
                    <a:pt x="914" y="0"/>
                    <a:pt x="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1"/>
            <p:cNvSpPr/>
            <p:nvPr/>
          </p:nvSpPr>
          <p:spPr>
            <a:xfrm>
              <a:off x="2450075" y="1398050"/>
              <a:ext cx="29975" cy="28550"/>
            </a:xfrm>
            <a:custGeom>
              <a:avLst/>
              <a:gdLst/>
              <a:ahLst/>
              <a:cxnLst/>
              <a:rect l="l" t="t" r="r" b="b"/>
              <a:pathLst>
                <a:path w="1199" h="1142" extrusionOk="0">
                  <a:moveTo>
                    <a:pt x="571" y="1"/>
                  </a:moveTo>
                  <a:cubicBezTo>
                    <a:pt x="257" y="1"/>
                    <a:pt x="0" y="258"/>
                    <a:pt x="0" y="571"/>
                  </a:cubicBezTo>
                  <a:cubicBezTo>
                    <a:pt x="0" y="885"/>
                    <a:pt x="257" y="1142"/>
                    <a:pt x="571" y="1142"/>
                  </a:cubicBezTo>
                  <a:cubicBezTo>
                    <a:pt x="913" y="1142"/>
                    <a:pt x="1142" y="885"/>
                    <a:pt x="1142" y="571"/>
                  </a:cubicBezTo>
                  <a:cubicBezTo>
                    <a:pt x="1199" y="258"/>
                    <a:pt x="913"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1"/>
            <p:cNvSpPr/>
            <p:nvPr/>
          </p:nvSpPr>
          <p:spPr>
            <a:xfrm>
              <a:off x="2597000" y="1398050"/>
              <a:ext cx="30000" cy="28550"/>
            </a:xfrm>
            <a:custGeom>
              <a:avLst/>
              <a:gdLst/>
              <a:ahLst/>
              <a:cxnLst/>
              <a:rect l="l" t="t" r="r" b="b"/>
              <a:pathLst>
                <a:path w="1200" h="1142" extrusionOk="0">
                  <a:moveTo>
                    <a:pt x="600" y="1"/>
                  </a:moveTo>
                  <a:cubicBezTo>
                    <a:pt x="258" y="1"/>
                    <a:pt x="1" y="258"/>
                    <a:pt x="1" y="571"/>
                  </a:cubicBezTo>
                  <a:cubicBezTo>
                    <a:pt x="1" y="885"/>
                    <a:pt x="258" y="1142"/>
                    <a:pt x="600" y="1142"/>
                  </a:cubicBezTo>
                  <a:cubicBezTo>
                    <a:pt x="914" y="1142"/>
                    <a:pt x="1171" y="885"/>
                    <a:pt x="1171" y="571"/>
                  </a:cubicBezTo>
                  <a:cubicBezTo>
                    <a:pt x="1199" y="258"/>
                    <a:pt x="914"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1"/>
            <p:cNvSpPr/>
            <p:nvPr/>
          </p:nvSpPr>
          <p:spPr>
            <a:xfrm>
              <a:off x="2377325" y="1618475"/>
              <a:ext cx="28550" cy="28550"/>
            </a:xfrm>
            <a:custGeom>
              <a:avLst/>
              <a:gdLst/>
              <a:ahLst/>
              <a:cxnLst/>
              <a:rect l="l" t="t" r="r" b="b"/>
              <a:pathLst>
                <a:path w="1142" h="1142" extrusionOk="0">
                  <a:moveTo>
                    <a:pt x="571" y="0"/>
                  </a:moveTo>
                  <a:cubicBezTo>
                    <a:pt x="257" y="0"/>
                    <a:pt x="0" y="257"/>
                    <a:pt x="0" y="571"/>
                  </a:cubicBezTo>
                  <a:cubicBezTo>
                    <a:pt x="0" y="628"/>
                    <a:pt x="0" y="713"/>
                    <a:pt x="29" y="771"/>
                  </a:cubicBezTo>
                  <a:cubicBezTo>
                    <a:pt x="143" y="999"/>
                    <a:pt x="314" y="1141"/>
                    <a:pt x="571" y="1141"/>
                  </a:cubicBezTo>
                  <a:cubicBezTo>
                    <a:pt x="828" y="1141"/>
                    <a:pt x="1027" y="999"/>
                    <a:pt x="1113" y="771"/>
                  </a:cubicBezTo>
                  <a:cubicBezTo>
                    <a:pt x="1141" y="713"/>
                    <a:pt x="1141" y="628"/>
                    <a:pt x="1141" y="571"/>
                  </a:cubicBezTo>
                  <a:cubicBezTo>
                    <a:pt x="1141" y="285"/>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1"/>
            <p:cNvSpPr/>
            <p:nvPr/>
          </p:nvSpPr>
          <p:spPr>
            <a:xfrm>
              <a:off x="2377325" y="1471525"/>
              <a:ext cx="28550" cy="29275"/>
            </a:xfrm>
            <a:custGeom>
              <a:avLst/>
              <a:gdLst/>
              <a:ahLst/>
              <a:cxnLst/>
              <a:rect l="l" t="t" r="r" b="b"/>
              <a:pathLst>
                <a:path w="1142" h="1171" extrusionOk="0">
                  <a:moveTo>
                    <a:pt x="571" y="1"/>
                  </a:moveTo>
                  <a:cubicBezTo>
                    <a:pt x="257" y="1"/>
                    <a:pt x="0" y="229"/>
                    <a:pt x="0" y="571"/>
                  </a:cubicBezTo>
                  <a:cubicBezTo>
                    <a:pt x="0" y="885"/>
                    <a:pt x="257" y="1170"/>
                    <a:pt x="571" y="1170"/>
                  </a:cubicBezTo>
                  <a:cubicBezTo>
                    <a:pt x="885" y="1170"/>
                    <a:pt x="1141" y="914"/>
                    <a:pt x="1141" y="571"/>
                  </a:cubicBezTo>
                  <a:cubicBezTo>
                    <a:pt x="1141" y="286"/>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1"/>
            <p:cNvSpPr/>
            <p:nvPr/>
          </p:nvSpPr>
          <p:spPr>
            <a:xfrm>
              <a:off x="2450075" y="1692650"/>
              <a:ext cx="29975" cy="27850"/>
            </a:xfrm>
            <a:custGeom>
              <a:avLst/>
              <a:gdLst/>
              <a:ahLst/>
              <a:cxnLst/>
              <a:rect l="l" t="t" r="r" b="b"/>
              <a:pathLst>
                <a:path w="1199" h="1114" extrusionOk="0">
                  <a:moveTo>
                    <a:pt x="571" y="0"/>
                  </a:moveTo>
                  <a:cubicBezTo>
                    <a:pt x="257" y="0"/>
                    <a:pt x="0" y="229"/>
                    <a:pt x="0" y="543"/>
                  </a:cubicBezTo>
                  <a:cubicBezTo>
                    <a:pt x="0" y="885"/>
                    <a:pt x="257" y="1113"/>
                    <a:pt x="571" y="1113"/>
                  </a:cubicBezTo>
                  <a:cubicBezTo>
                    <a:pt x="913" y="1113"/>
                    <a:pt x="1142" y="885"/>
                    <a:pt x="1142" y="543"/>
                  </a:cubicBezTo>
                  <a:cubicBezTo>
                    <a:pt x="1199" y="229"/>
                    <a:pt x="913"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1"/>
            <p:cNvSpPr/>
            <p:nvPr/>
          </p:nvSpPr>
          <p:spPr>
            <a:xfrm>
              <a:off x="2597000" y="1692650"/>
              <a:ext cx="30000" cy="27850"/>
            </a:xfrm>
            <a:custGeom>
              <a:avLst/>
              <a:gdLst/>
              <a:ahLst/>
              <a:cxnLst/>
              <a:rect l="l" t="t" r="r" b="b"/>
              <a:pathLst>
                <a:path w="1200" h="1114" extrusionOk="0">
                  <a:moveTo>
                    <a:pt x="600" y="0"/>
                  </a:moveTo>
                  <a:cubicBezTo>
                    <a:pt x="258" y="0"/>
                    <a:pt x="1" y="229"/>
                    <a:pt x="1" y="543"/>
                  </a:cubicBezTo>
                  <a:cubicBezTo>
                    <a:pt x="1" y="885"/>
                    <a:pt x="258" y="1113"/>
                    <a:pt x="600" y="1113"/>
                  </a:cubicBezTo>
                  <a:cubicBezTo>
                    <a:pt x="914" y="1113"/>
                    <a:pt x="1171" y="885"/>
                    <a:pt x="1171" y="543"/>
                  </a:cubicBezTo>
                  <a:cubicBezTo>
                    <a:pt x="1199" y="229"/>
                    <a:pt x="914" y="0"/>
                    <a:pt x="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1"/>
            <p:cNvSpPr/>
            <p:nvPr/>
          </p:nvSpPr>
          <p:spPr>
            <a:xfrm>
              <a:off x="2230375" y="1618475"/>
              <a:ext cx="29275" cy="28550"/>
            </a:xfrm>
            <a:custGeom>
              <a:avLst/>
              <a:gdLst/>
              <a:ahLst/>
              <a:cxnLst/>
              <a:rect l="l" t="t" r="r" b="b"/>
              <a:pathLst>
                <a:path w="1171" h="1142" extrusionOk="0">
                  <a:moveTo>
                    <a:pt x="571" y="0"/>
                  </a:moveTo>
                  <a:cubicBezTo>
                    <a:pt x="229" y="0"/>
                    <a:pt x="0" y="257"/>
                    <a:pt x="0" y="571"/>
                  </a:cubicBezTo>
                  <a:cubicBezTo>
                    <a:pt x="0" y="628"/>
                    <a:pt x="0" y="713"/>
                    <a:pt x="29" y="771"/>
                  </a:cubicBezTo>
                  <a:cubicBezTo>
                    <a:pt x="86" y="999"/>
                    <a:pt x="314" y="1141"/>
                    <a:pt x="571" y="1141"/>
                  </a:cubicBezTo>
                  <a:cubicBezTo>
                    <a:pt x="799" y="1141"/>
                    <a:pt x="1028" y="999"/>
                    <a:pt x="1085" y="771"/>
                  </a:cubicBezTo>
                  <a:cubicBezTo>
                    <a:pt x="1142" y="713"/>
                    <a:pt x="1142" y="628"/>
                    <a:pt x="1142" y="571"/>
                  </a:cubicBezTo>
                  <a:cubicBezTo>
                    <a:pt x="1170" y="285"/>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1"/>
            <p:cNvSpPr/>
            <p:nvPr/>
          </p:nvSpPr>
          <p:spPr>
            <a:xfrm>
              <a:off x="2230375" y="1471525"/>
              <a:ext cx="29275" cy="29275"/>
            </a:xfrm>
            <a:custGeom>
              <a:avLst/>
              <a:gdLst/>
              <a:ahLst/>
              <a:cxnLst/>
              <a:rect l="l" t="t" r="r" b="b"/>
              <a:pathLst>
                <a:path w="1171" h="1171" extrusionOk="0">
                  <a:moveTo>
                    <a:pt x="571" y="1"/>
                  </a:moveTo>
                  <a:cubicBezTo>
                    <a:pt x="229" y="1"/>
                    <a:pt x="0" y="229"/>
                    <a:pt x="0" y="571"/>
                  </a:cubicBezTo>
                  <a:cubicBezTo>
                    <a:pt x="0" y="885"/>
                    <a:pt x="229" y="1170"/>
                    <a:pt x="571" y="1170"/>
                  </a:cubicBezTo>
                  <a:cubicBezTo>
                    <a:pt x="885" y="1170"/>
                    <a:pt x="1142" y="914"/>
                    <a:pt x="1142" y="571"/>
                  </a:cubicBezTo>
                  <a:cubicBezTo>
                    <a:pt x="1170" y="286"/>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1"/>
            <p:cNvSpPr/>
            <p:nvPr/>
          </p:nvSpPr>
          <p:spPr>
            <a:xfrm>
              <a:off x="2156900" y="1545000"/>
              <a:ext cx="28550" cy="28550"/>
            </a:xfrm>
            <a:custGeom>
              <a:avLst/>
              <a:gdLst/>
              <a:ahLst/>
              <a:cxnLst/>
              <a:rect l="l" t="t" r="r" b="b"/>
              <a:pathLst>
                <a:path w="1142" h="1142" extrusionOk="0">
                  <a:moveTo>
                    <a:pt x="571" y="0"/>
                  </a:moveTo>
                  <a:cubicBezTo>
                    <a:pt x="257" y="0"/>
                    <a:pt x="1" y="257"/>
                    <a:pt x="1" y="571"/>
                  </a:cubicBezTo>
                  <a:cubicBezTo>
                    <a:pt x="1" y="913"/>
                    <a:pt x="257" y="1142"/>
                    <a:pt x="571" y="1142"/>
                  </a:cubicBezTo>
                  <a:cubicBezTo>
                    <a:pt x="885" y="1142"/>
                    <a:pt x="1142" y="885"/>
                    <a:pt x="1142" y="571"/>
                  </a:cubicBezTo>
                  <a:cubicBezTo>
                    <a:pt x="1142" y="257"/>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1"/>
            <p:cNvSpPr/>
            <p:nvPr/>
          </p:nvSpPr>
          <p:spPr>
            <a:xfrm>
              <a:off x="2303125" y="1545000"/>
              <a:ext cx="29275" cy="28550"/>
            </a:xfrm>
            <a:custGeom>
              <a:avLst/>
              <a:gdLst/>
              <a:ahLst/>
              <a:cxnLst/>
              <a:rect l="l" t="t" r="r" b="b"/>
              <a:pathLst>
                <a:path w="1171" h="1142" extrusionOk="0">
                  <a:moveTo>
                    <a:pt x="571" y="0"/>
                  </a:moveTo>
                  <a:cubicBezTo>
                    <a:pt x="258" y="0"/>
                    <a:pt x="1" y="257"/>
                    <a:pt x="1" y="571"/>
                  </a:cubicBezTo>
                  <a:cubicBezTo>
                    <a:pt x="1" y="913"/>
                    <a:pt x="258" y="1142"/>
                    <a:pt x="571" y="1142"/>
                  </a:cubicBezTo>
                  <a:cubicBezTo>
                    <a:pt x="885" y="1142"/>
                    <a:pt x="1142" y="885"/>
                    <a:pt x="1142" y="571"/>
                  </a:cubicBezTo>
                  <a:cubicBezTo>
                    <a:pt x="1171" y="257"/>
                    <a:pt x="942"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1"/>
            <p:cNvSpPr/>
            <p:nvPr/>
          </p:nvSpPr>
          <p:spPr>
            <a:xfrm>
              <a:off x="2156900" y="1398050"/>
              <a:ext cx="28550" cy="28550"/>
            </a:xfrm>
            <a:custGeom>
              <a:avLst/>
              <a:gdLst/>
              <a:ahLst/>
              <a:cxnLst/>
              <a:rect l="l" t="t" r="r" b="b"/>
              <a:pathLst>
                <a:path w="1142" h="1142" extrusionOk="0">
                  <a:moveTo>
                    <a:pt x="571" y="1"/>
                  </a:moveTo>
                  <a:cubicBezTo>
                    <a:pt x="257" y="1"/>
                    <a:pt x="1" y="258"/>
                    <a:pt x="1" y="571"/>
                  </a:cubicBezTo>
                  <a:cubicBezTo>
                    <a:pt x="1" y="885"/>
                    <a:pt x="257" y="1142"/>
                    <a:pt x="571" y="1142"/>
                  </a:cubicBezTo>
                  <a:cubicBezTo>
                    <a:pt x="885" y="1142"/>
                    <a:pt x="1142" y="885"/>
                    <a:pt x="1142" y="571"/>
                  </a:cubicBezTo>
                  <a:cubicBezTo>
                    <a:pt x="1142" y="258"/>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1"/>
            <p:cNvSpPr/>
            <p:nvPr/>
          </p:nvSpPr>
          <p:spPr>
            <a:xfrm>
              <a:off x="2303125" y="1398050"/>
              <a:ext cx="29275" cy="28550"/>
            </a:xfrm>
            <a:custGeom>
              <a:avLst/>
              <a:gdLst/>
              <a:ahLst/>
              <a:cxnLst/>
              <a:rect l="l" t="t" r="r" b="b"/>
              <a:pathLst>
                <a:path w="1171" h="1142" extrusionOk="0">
                  <a:moveTo>
                    <a:pt x="571" y="1"/>
                  </a:moveTo>
                  <a:cubicBezTo>
                    <a:pt x="258" y="1"/>
                    <a:pt x="1" y="258"/>
                    <a:pt x="1" y="571"/>
                  </a:cubicBezTo>
                  <a:cubicBezTo>
                    <a:pt x="1" y="885"/>
                    <a:pt x="258" y="1142"/>
                    <a:pt x="571" y="1142"/>
                  </a:cubicBezTo>
                  <a:cubicBezTo>
                    <a:pt x="885" y="1142"/>
                    <a:pt x="1142" y="885"/>
                    <a:pt x="1142" y="571"/>
                  </a:cubicBezTo>
                  <a:cubicBezTo>
                    <a:pt x="1171" y="258"/>
                    <a:pt x="942"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1"/>
            <p:cNvSpPr/>
            <p:nvPr/>
          </p:nvSpPr>
          <p:spPr>
            <a:xfrm>
              <a:off x="2156900" y="1692650"/>
              <a:ext cx="28550" cy="27850"/>
            </a:xfrm>
            <a:custGeom>
              <a:avLst/>
              <a:gdLst/>
              <a:ahLst/>
              <a:cxnLst/>
              <a:rect l="l" t="t" r="r" b="b"/>
              <a:pathLst>
                <a:path w="1142" h="1114" extrusionOk="0">
                  <a:moveTo>
                    <a:pt x="571" y="0"/>
                  </a:moveTo>
                  <a:cubicBezTo>
                    <a:pt x="257" y="0"/>
                    <a:pt x="1" y="229"/>
                    <a:pt x="1" y="543"/>
                  </a:cubicBezTo>
                  <a:cubicBezTo>
                    <a:pt x="1" y="885"/>
                    <a:pt x="257" y="1113"/>
                    <a:pt x="571" y="1113"/>
                  </a:cubicBezTo>
                  <a:cubicBezTo>
                    <a:pt x="885" y="1113"/>
                    <a:pt x="1142" y="885"/>
                    <a:pt x="1142" y="543"/>
                  </a:cubicBezTo>
                  <a:cubicBezTo>
                    <a:pt x="1142" y="229"/>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1"/>
            <p:cNvSpPr/>
            <p:nvPr/>
          </p:nvSpPr>
          <p:spPr>
            <a:xfrm>
              <a:off x="2303125" y="1692650"/>
              <a:ext cx="29275" cy="27850"/>
            </a:xfrm>
            <a:custGeom>
              <a:avLst/>
              <a:gdLst/>
              <a:ahLst/>
              <a:cxnLst/>
              <a:rect l="l" t="t" r="r" b="b"/>
              <a:pathLst>
                <a:path w="1171" h="1114" extrusionOk="0">
                  <a:moveTo>
                    <a:pt x="571" y="0"/>
                  </a:moveTo>
                  <a:cubicBezTo>
                    <a:pt x="258" y="0"/>
                    <a:pt x="1" y="229"/>
                    <a:pt x="1" y="543"/>
                  </a:cubicBezTo>
                  <a:cubicBezTo>
                    <a:pt x="1" y="885"/>
                    <a:pt x="258" y="1113"/>
                    <a:pt x="571" y="1113"/>
                  </a:cubicBezTo>
                  <a:cubicBezTo>
                    <a:pt x="885" y="1113"/>
                    <a:pt x="1142" y="885"/>
                    <a:pt x="1142" y="543"/>
                  </a:cubicBezTo>
                  <a:cubicBezTo>
                    <a:pt x="1171" y="229"/>
                    <a:pt x="942"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 name="Google Shape;383;p11"/>
          <p:cNvSpPr/>
          <p:nvPr/>
        </p:nvSpPr>
        <p:spPr>
          <a:xfrm>
            <a:off x="7247286" y="3791650"/>
            <a:ext cx="380905" cy="383197"/>
          </a:xfrm>
          <a:custGeom>
            <a:avLst/>
            <a:gdLst/>
            <a:ahLst/>
            <a:cxnLst/>
            <a:rect l="l" t="t" r="r" b="b"/>
            <a:pathLst>
              <a:path w="4986" h="5016" extrusionOk="0">
                <a:moveTo>
                  <a:pt x="4985" y="0"/>
                </a:moveTo>
                <a:lnTo>
                  <a:pt x="0" y="5015"/>
                </a:lnTo>
                <a:lnTo>
                  <a:pt x="4985" y="5015"/>
                </a:lnTo>
                <a:lnTo>
                  <a:pt x="49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9.xml"/><Relationship Id="rId1"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1.xml"/><Relationship Id="rId1"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000"/>
              <a:buFont typeface="Audiowide"/>
              <a:buNone/>
              <a:defRPr sz="3000" b="1">
                <a:solidFill>
                  <a:schemeClr val="lt1"/>
                </a:solidFill>
                <a:latin typeface="Audiowide"/>
                <a:ea typeface="Audiowide"/>
                <a:cs typeface="Audiowide"/>
                <a:sym typeface="Audiowide"/>
              </a:defRPr>
            </a:lvl1pPr>
            <a:lvl2pPr lvl="1">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2pPr>
            <a:lvl3pPr lvl="2">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3pPr>
            <a:lvl4pPr lvl="3">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4pPr>
            <a:lvl5pPr lvl="4">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5pPr>
            <a:lvl6pPr lvl="5">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6pPr>
            <a:lvl7pPr lvl="6">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7pPr>
            <a:lvl8pPr lvl="7">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8pPr>
            <a:lvl9pPr lvl="8">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Space Mono"/>
              <a:buChar char="●"/>
              <a:defRPr sz="1800">
                <a:solidFill>
                  <a:schemeClr val="lt1"/>
                </a:solidFill>
                <a:latin typeface="Space Mono"/>
                <a:ea typeface="Space Mono"/>
                <a:cs typeface="Space Mono"/>
                <a:sym typeface="Space Mono"/>
              </a:defRPr>
            </a:lvl1pPr>
            <a:lvl2pPr marL="914400" lvl="1" indent="-317500">
              <a:lnSpc>
                <a:spcPct val="100000"/>
              </a:lnSpc>
              <a:spcBef>
                <a:spcPts val="0"/>
              </a:spcBef>
              <a:spcAft>
                <a:spcPts val="0"/>
              </a:spcAft>
              <a:buClr>
                <a:schemeClr val="lt1"/>
              </a:buClr>
              <a:buSzPts val="1400"/>
              <a:buFont typeface="Space Mono"/>
              <a:buChar char="○"/>
              <a:defRPr>
                <a:solidFill>
                  <a:schemeClr val="lt1"/>
                </a:solidFill>
                <a:latin typeface="Space Mono"/>
                <a:ea typeface="Space Mono"/>
                <a:cs typeface="Space Mono"/>
                <a:sym typeface="Space Mono"/>
              </a:defRPr>
            </a:lvl2pPr>
            <a:lvl3pPr marL="1371600" lvl="2" indent="-317500">
              <a:lnSpc>
                <a:spcPct val="100000"/>
              </a:lnSpc>
              <a:spcBef>
                <a:spcPts val="0"/>
              </a:spcBef>
              <a:spcAft>
                <a:spcPts val="0"/>
              </a:spcAft>
              <a:buClr>
                <a:schemeClr val="lt1"/>
              </a:buClr>
              <a:buSzPts val="1400"/>
              <a:buFont typeface="Space Mono"/>
              <a:buChar char="■"/>
              <a:defRPr>
                <a:solidFill>
                  <a:schemeClr val="lt1"/>
                </a:solidFill>
                <a:latin typeface="Space Mono"/>
                <a:ea typeface="Space Mono"/>
                <a:cs typeface="Space Mono"/>
                <a:sym typeface="Space Mono"/>
              </a:defRPr>
            </a:lvl3pPr>
            <a:lvl4pPr marL="1828800" lvl="3" indent="-317500">
              <a:lnSpc>
                <a:spcPct val="100000"/>
              </a:lnSpc>
              <a:spcBef>
                <a:spcPts val="0"/>
              </a:spcBef>
              <a:spcAft>
                <a:spcPts val="0"/>
              </a:spcAft>
              <a:buClr>
                <a:schemeClr val="lt1"/>
              </a:buClr>
              <a:buSzPts val="1400"/>
              <a:buFont typeface="Space Mono"/>
              <a:buChar char="●"/>
              <a:defRPr>
                <a:solidFill>
                  <a:schemeClr val="lt1"/>
                </a:solidFill>
                <a:latin typeface="Space Mono"/>
                <a:ea typeface="Space Mono"/>
                <a:cs typeface="Space Mono"/>
                <a:sym typeface="Space Mono"/>
              </a:defRPr>
            </a:lvl4pPr>
            <a:lvl5pPr marL="2286000" lvl="4" indent="-317500">
              <a:lnSpc>
                <a:spcPct val="100000"/>
              </a:lnSpc>
              <a:spcBef>
                <a:spcPts val="0"/>
              </a:spcBef>
              <a:spcAft>
                <a:spcPts val="0"/>
              </a:spcAft>
              <a:buClr>
                <a:schemeClr val="lt1"/>
              </a:buClr>
              <a:buSzPts val="1400"/>
              <a:buFont typeface="Space Mono"/>
              <a:buChar char="○"/>
              <a:defRPr>
                <a:solidFill>
                  <a:schemeClr val="lt1"/>
                </a:solidFill>
                <a:latin typeface="Space Mono"/>
                <a:ea typeface="Space Mono"/>
                <a:cs typeface="Space Mono"/>
                <a:sym typeface="Space Mono"/>
              </a:defRPr>
            </a:lvl5pPr>
            <a:lvl6pPr marL="2743200" lvl="5" indent="-317500">
              <a:lnSpc>
                <a:spcPct val="100000"/>
              </a:lnSpc>
              <a:spcBef>
                <a:spcPts val="0"/>
              </a:spcBef>
              <a:spcAft>
                <a:spcPts val="0"/>
              </a:spcAft>
              <a:buClr>
                <a:schemeClr val="lt1"/>
              </a:buClr>
              <a:buSzPts val="1400"/>
              <a:buFont typeface="Space Mono"/>
              <a:buChar char="■"/>
              <a:defRPr>
                <a:solidFill>
                  <a:schemeClr val="lt1"/>
                </a:solidFill>
                <a:latin typeface="Space Mono"/>
                <a:ea typeface="Space Mono"/>
                <a:cs typeface="Space Mono"/>
                <a:sym typeface="Space Mono"/>
              </a:defRPr>
            </a:lvl6pPr>
            <a:lvl7pPr marL="3200400" lvl="6" indent="-317500">
              <a:lnSpc>
                <a:spcPct val="100000"/>
              </a:lnSpc>
              <a:spcBef>
                <a:spcPts val="0"/>
              </a:spcBef>
              <a:spcAft>
                <a:spcPts val="0"/>
              </a:spcAft>
              <a:buClr>
                <a:schemeClr val="lt1"/>
              </a:buClr>
              <a:buSzPts val="1400"/>
              <a:buFont typeface="Space Mono"/>
              <a:buChar char="●"/>
              <a:defRPr>
                <a:solidFill>
                  <a:schemeClr val="lt1"/>
                </a:solidFill>
                <a:latin typeface="Space Mono"/>
                <a:ea typeface="Space Mono"/>
                <a:cs typeface="Space Mono"/>
                <a:sym typeface="Space Mono"/>
              </a:defRPr>
            </a:lvl7pPr>
            <a:lvl8pPr marL="3657600" lvl="7" indent="-317500">
              <a:lnSpc>
                <a:spcPct val="100000"/>
              </a:lnSpc>
              <a:spcBef>
                <a:spcPts val="0"/>
              </a:spcBef>
              <a:spcAft>
                <a:spcPts val="0"/>
              </a:spcAft>
              <a:buClr>
                <a:schemeClr val="lt1"/>
              </a:buClr>
              <a:buSzPts val="1400"/>
              <a:buFont typeface="Space Mono"/>
              <a:buChar char="○"/>
              <a:defRPr>
                <a:solidFill>
                  <a:schemeClr val="lt1"/>
                </a:solidFill>
                <a:latin typeface="Space Mono"/>
                <a:ea typeface="Space Mono"/>
                <a:cs typeface="Space Mono"/>
                <a:sym typeface="Space Mono"/>
              </a:defRPr>
            </a:lvl8pPr>
            <a:lvl9pPr marL="4114800" lvl="8" indent="-317500">
              <a:lnSpc>
                <a:spcPct val="100000"/>
              </a:lnSpc>
              <a:spcBef>
                <a:spcPts val="0"/>
              </a:spcBef>
              <a:spcAft>
                <a:spcPts val="0"/>
              </a:spcAft>
              <a:buClr>
                <a:schemeClr val="lt1"/>
              </a:buClr>
              <a:buSzPts val="1400"/>
              <a:buFont typeface="Space Mono"/>
              <a:buChar char="■"/>
              <a:defRPr>
                <a:solidFill>
                  <a:schemeClr val="lt1"/>
                </a:solidFill>
                <a:latin typeface="Space Mono"/>
                <a:ea typeface="Space Mono"/>
                <a:cs typeface="Space Mono"/>
                <a:sym typeface="Space Mon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184"/>
        <p:cNvGrpSpPr/>
        <p:nvPr/>
      </p:nvGrpSpPr>
      <p:grpSpPr>
        <a:xfrm>
          <a:off x="0" y="0"/>
          <a:ext cx="0" cy="0"/>
          <a:chOff x="0" y="0"/>
          <a:chExt cx="0" cy="0"/>
        </a:xfrm>
      </p:grpSpPr>
      <p:sp>
        <p:nvSpPr>
          <p:cNvPr id="1185" name="Google Shape;1185;p4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1186" name="Google Shape;1186;p4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7" r:id="rId1"/>
    <p:sldLayoutId id="2147483688"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190"/>
        <p:cNvGrpSpPr/>
        <p:nvPr/>
      </p:nvGrpSpPr>
      <p:grpSpPr>
        <a:xfrm>
          <a:off x="0" y="0"/>
          <a:ext cx="0" cy="0"/>
          <a:chOff x="0" y="0"/>
          <a:chExt cx="0" cy="0"/>
        </a:xfrm>
      </p:grpSpPr>
      <p:sp>
        <p:nvSpPr>
          <p:cNvPr id="1191" name="Google Shape;1191;p4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192" name="Google Shape;1192;p4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9" r:id="rId1"/>
    <p:sldLayoutId id="214748369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hyperlink" Target="https://docs.google.com/spreadsheets/d/1y8zkadJmUJfx8KsatHM0WNIwfTaSs6BR76j0l7ri-hc/copy" TargetMode="External"/><Relationship Id="rId2" Type="http://schemas.openxmlformats.org/officeDocument/2006/relationships/notesSlide" Target="../notesSlides/notesSlide17.xml"/><Relationship Id="rId1" Type="http://schemas.openxmlformats.org/officeDocument/2006/relationships/slideLayout" Target="../slideLayouts/slideLayout17.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3.xml"/><Relationship Id="rId1" Type="http://schemas.openxmlformats.org/officeDocument/2006/relationships/slideLayout" Target="../slideLayouts/slideLayout18.xml"/><Relationship Id="rId5" Type="http://schemas.openxmlformats.org/officeDocument/2006/relationships/image" Target="../media/image11.png"/><Relationship Id="rId4" Type="http://schemas.openxmlformats.org/officeDocument/2006/relationships/hyperlink" Target="https://docs.google.com/spreadsheets/d/1y8zkadJmUJfx8KsatHM0WNIwfTaSs6BR76j0l7ri-hc/copy"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hyperlink" Target="https://docs.google.com/spreadsheets/d/1y8zkadJmUJfx8KsatHM0WNIwfTaSs6BR76j0l7ri-hc/copy" TargetMode="External"/><Relationship Id="rId2" Type="http://schemas.openxmlformats.org/officeDocument/2006/relationships/notesSlide" Target="../notesSlides/notesSlide25.xml"/><Relationship Id="rId1" Type="http://schemas.openxmlformats.org/officeDocument/2006/relationships/slideLayout" Target="../slideLayouts/slideLayout21.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42.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hyperlink" Target="https://docs.google.com/spreadsheets/d/1y8zkadJmUJfx8KsatHM0WNIwfTaSs6BR76j0l7ri-hc/copy"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6.xml"/><Relationship Id="rId1" Type="http://schemas.openxmlformats.org/officeDocument/2006/relationships/slideLayout" Target="../slideLayouts/slideLayout30.xml"/><Relationship Id="rId4" Type="http://schemas.openxmlformats.org/officeDocument/2006/relationships/image" Target="../media/image18.png"/></Relationships>
</file>

<file path=ppt/slides/_rels/slide5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7.xml"/><Relationship Id="rId1" Type="http://schemas.openxmlformats.org/officeDocument/2006/relationships/slideLayout" Target="../slideLayouts/slideLayout29.xml"/><Relationship Id="rId5" Type="http://schemas.openxmlformats.org/officeDocument/2006/relationships/image" Target="../media/image21.jpg"/><Relationship Id="rId4" Type="http://schemas.openxmlformats.org/officeDocument/2006/relationships/image" Target="../media/image20.jp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8" Type="http://schemas.openxmlformats.org/officeDocument/2006/relationships/hyperlink" Target="https://www.freepik.com/free-photo/man-with-vr-glasses-technology-medium-shot_12688327.htm/?utm_source=slidesgo_template&amp;utm_medium=referral-link&amp;utm_campaign=sg_resources&amp;utm_content=freepik" TargetMode="External"/><Relationship Id="rId3" Type="http://schemas.openxmlformats.org/officeDocument/2006/relationships/hyperlink" Target="https://www.freepik.com/free-vector/flat-cyber-monday-instagram-posts-collection_19336229.htm/?utm_source=slidesgo_template&amp;utm_medium=referral-link&amp;utm_campaign=sg_resources&amp;utm_content=freepik" TargetMode="External"/><Relationship Id="rId7" Type="http://schemas.openxmlformats.org/officeDocument/2006/relationships/hyperlink" Target="https://www.freepik.com/free-photo/enterprise-resource-planning-holographic-interface_18098381.htm/?utm_source=slidesgo_template&amp;utm_medium=referral-link&amp;utm_campaign=sg_resources&amp;utm_content=freepik" TargetMode="External"/><Relationship Id="rId2" Type="http://schemas.openxmlformats.org/officeDocument/2006/relationships/notesSlide" Target="../notesSlides/notesSlide59.xml"/><Relationship Id="rId1" Type="http://schemas.openxmlformats.org/officeDocument/2006/relationships/slideLayout" Target="../slideLayouts/slideLayout27.xml"/><Relationship Id="rId6" Type="http://schemas.openxmlformats.org/officeDocument/2006/relationships/hyperlink" Target="https://www.freepik.com/free-photo/medium-shot-man-wearing-vr-glasses_19265130.htm/?utm_source=slidesgo_template&amp;utm_medium=referral-link&amp;utm_campaign=sg_resources&amp;utm_content=freepik" TargetMode="External"/><Relationship Id="rId5" Type="http://schemas.openxmlformats.org/officeDocument/2006/relationships/hyperlink" Target="https://www.freepik.com/free-vector/flat-cyber-monday-instagram-stories-collection_19336237.htm/?utm_source=slidesgo_template&amp;utm_medium=referral-link&amp;utm_campaign=sg_resources&amp;utm_content=freepik" TargetMode="External"/><Relationship Id="rId10" Type="http://schemas.openxmlformats.org/officeDocument/2006/relationships/hyperlink" Target="https://www.freepik.com/free-photo/woman-experiencing-virtual-reality-close-up_12688318.htm/?utm_source=slidesgo_template&amp;utm_medium=referral-link&amp;utm_campaign=sg_resources&amp;utm_content=freepik" TargetMode="External"/><Relationship Id="rId4" Type="http://schemas.openxmlformats.org/officeDocument/2006/relationships/hyperlink" Target="https://www.freepik.com/free-vector/flat-cyber-monday-instagram-stories-collection_19336205.htm/?utm_source=slidesgo_template&amp;utm_medium=referral-link&amp;utm_campaign=sg_resources&amp;utm_content=freepik" TargetMode="External"/><Relationship Id="rId9" Type="http://schemas.openxmlformats.org/officeDocument/2006/relationships/hyperlink" Target="https://www.freepik.com/free-photo/medium-shot-woman-wearing-vr-glasses_12688313.htm/?utm_source=slidesgo_template&amp;utm_medium=referral-link&amp;utm_campaign=sg_resources&amp;utm_content=freepik"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0.xml"/><Relationship Id="rId1" Type="http://schemas.openxmlformats.org/officeDocument/2006/relationships/slideLayout" Target="../slideLayouts/slideLayout39.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12.xml"/></Relationships>
</file>

<file path=ppt/slides/_rels/slide6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1.xml"/><Relationship Id="rId1" Type="http://schemas.openxmlformats.org/officeDocument/2006/relationships/slideLayout" Target="../slideLayouts/slideLayout39.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fonts.google.com/specimen/Audiowide" TargetMode="External"/><Relationship Id="rId2" Type="http://schemas.openxmlformats.org/officeDocument/2006/relationships/notesSlide" Target="../notesSlides/notesSlide62.xml"/><Relationship Id="rId1" Type="http://schemas.openxmlformats.org/officeDocument/2006/relationships/slideLayout" Target="../slideLayouts/slideLayout39.xml"/><Relationship Id="rId4" Type="http://schemas.openxmlformats.org/officeDocument/2006/relationships/hyperlink" Target="https://fonts.google.com/specimen/Space+Mono" TargetMode="External"/></Relationships>
</file>

<file path=ppt/slides/_rels/slide64.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6.gif"/><Relationship Id="rId2" Type="http://schemas.openxmlformats.org/officeDocument/2006/relationships/notesSlide" Target="../notesSlides/notesSlide63.xml"/><Relationship Id="rId1" Type="http://schemas.openxmlformats.org/officeDocument/2006/relationships/slideLayout" Target="../slideLayouts/slideLayout39.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5.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4.gif"/><Relationship Id="rId4" Type="http://schemas.openxmlformats.org/officeDocument/2006/relationships/image" Target="../media/image22.gif"/><Relationship Id="rId9" Type="http://schemas.openxmlformats.org/officeDocument/2006/relationships/image" Target="../media/image23.gif"/></Relationships>
</file>

<file path=ppt/slides/_rels/slide65.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64.xml"/><Relationship Id="rId1" Type="http://schemas.openxmlformats.org/officeDocument/2006/relationships/slideLayout" Target="../slideLayouts/slideLayout4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0.xml"/></Relationships>
</file>

<file path=ppt/slides/_rels/slide71.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70.xml"/><Relationship Id="rId1" Type="http://schemas.openxmlformats.org/officeDocument/2006/relationships/slideLayout" Target="../slideLayouts/slideLayout4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0.xml"/></Relationships>
</file>

<file path=ppt/slides/_rels/slide7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77.xml"/><Relationship Id="rId1" Type="http://schemas.openxmlformats.org/officeDocument/2006/relationships/slideLayout" Target="../slideLayouts/slideLayout38.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199"/>
        <p:cNvGrpSpPr/>
        <p:nvPr/>
      </p:nvGrpSpPr>
      <p:grpSpPr>
        <a:xfrm>
          <a:off x="0" y="0"/>
          <a:ext cx="0" cy="0"/>
          <a:chOff x="0" y="0"/>
          <a:chExt cx="0" cy="0"/>
        </a:xfrm>
      </p:grpSpPr>
      <p:sp>
        <p:nvSpPr>
          <p:cNvPr id="1200" name="Google Shape;1200;p47"/>
          <p:cNvSpPr txBox="1">
            <a:spLocks noGrp="1"/>
          </p:cNvSpPr>
          <p:nvPr>
            <p:ph type="ctrTitle"/>
          </p:nvPr>
        </p:nvSpPr>
        <p:spPr>
          <a:xfrm>
            <a:off x="2004750" y="1236150"/>
            <a:ext cx="5134500" cy="242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u-HU" sz="4000" dirty="0" err="1">
                <a:solidFill>
                  <a:schemeClr val="lt1"/>
                </a:solidFill>
              </a:rPr>
              <a:t>EduCrypto</a:t>
            </a:r>
            <a:endParaRPr sz="2900" dirty="0">
              <a:solidFill>
                <a:schemeClr val="dk1"/>
              </a:solidFill>
            </a:endParaRPr>
          </a:p>
        </p:txBody>
      </p:sp>
      <p:sp>
        <p:nvSpPr>
          <p:cNvPr id="1201" name="Google Shape;1201;p47"/>
          <p:cNvSpPr txBox="1">
            <a:spLocks noGrp="1"/>
          </p:cNvSpPr>
          <p:nvPr>
            <p:ph type="subTitle" idx="1"/>
          </p:nvPr>
        </p:nvSpPr>
        <p:spPr>
          <a:xfrm>
            <a:off x="2004700" y="3665275"/>
            <a:ext cx="5134500" cy="41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hu-HU" dirty="0" err="1"/>
              <a:t>Learn</a:t>
            </a:r>
            <a:r>
              <a:rPr lang="hu-HU" dirty="0"/>
              <a:t> </a:t>
            </a:r>
            <a:r>
              <a:rPr lang="hu-HU" dirty="0" err="1"/>
              <a:t>the</a:t>
            </a:r>
            <a:r>
              <a:rPr lang="hu-HU" dirty="0"/>
              <a:t> </a:t>
            </a:r>
            <a:r>
              <a:rPr lang="hu-HU" dirty="0" err="1"/>
              <a:t>basics</a:t>
            </a:r>
            <a:r>
              <a:rPr lang="hu-HU" dirty="0"/>
              <a:t> of </a:t>
            </a:r>
            <a:r>
              <a:rPr lang="hu-HU" dirty="0" err="1"/>
              <a:t>crypto</a:t>
            </a:r>
            <a:r>
              <a:rPr lang="hu-HU" dirty="0"/>
              <a:t> </a:t>
            </a:r>
            <a:r>
              <a:rPr lang="hu-HU" dirty="0" err="1"/>
              <a:t>trading</a:t>
            </a:r>
            <a:endParaRPr dirty="0"/>
          </a:p>
        </p:txBody>
      </p:sp>
      <p:sp>
        <p:nvSpPr>
          <p:cNvPr id="1202" name="Google Shape;1202;p47"/>
          <p:cNvSpPr/>
          <p:nvPr/>
        </p:nvSpPr>
        <p:spPr>
          <a:xfrm>
            <a:off x="1827480" y="4208711"/>
            <a:ext cx="109562" cy="109562"/>
          </a:xfrm>
          <a:custGeom>
            <a:avLst/>
            <a:gdLst/>
            <a:ahLst/>
            <a:cxnLst/>
            <a:rect l="l" t="t" r="r" b="b"/>
            <a:pathLst>
              <a:path w="1199" h="1199" extrusionOk="0">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3" name="Google Shape;1203;p47"/>
          <p:cNvGrpSpPr/>
          <p:nvPr/>
        </p:nvGrpSpPr>
        <p:grpSpPr>
          <a:xfrm>
            <a:off x="1404888" y="978275"/>
            <a:ext cx="6334114" cy="2944874"/>
            <a:chOff x="1404888" y="978275"/>
            <a:chExt cx="6334114" cy="2944874"/>
          </a:xfrm>
        </p:grpSpPr>
        <p:sp>
          <p:nvSpPr>
            <p:cNvPr id="1204" name="Google Shape;1204;p47"/>
            <p:cNvSpPr/>
            <p:nvPr/>
          </p:nvSpPr>
          <p:spPr>
            <a:xfrm>
              <a:off x="1641450" y="1183700"/>
              <a:ext cx="5861100" cy="2497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7"/>
            <p:cNvSpPr/>
            <p:nvPr/>
          </p:nvSpPr>
          <p:spPr>
            <a:xfrm rot="10800000" flipH="1">
              <a:off x="1404888" y="9782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7"/>
            <p:cNvSpPr/>
            <p:nvPr/>
          </p:nvSpPr>
          <p:spPr>
            <a:xfrm flipH="1">
              <a:off x="7480950" y="36652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70"/>
        <p:cNvGrpSpPr/>
        <p:nvPr/>
      </p:nvGrpSpPr>
      <p:grpSpPr>
        <a:xfrm>
          <a:off x="0" y="0"/>
          <a:ext cx="0" cy="0"/>
          <a:chOff x="0" y="0"/>
          <a:chExt cx="0" cy="0"/>
        </a:xfrm>
      </p:grpSpPr>
      <p:grpSp>
        <p:nvGrpSpPr>
          <p:cNvPr id="1771" name="Google Shape;1771;p70"/>
          <p:cNvGrpSpPr/>
          <p:nvPr/>
        </p:nvGrpSpPr>
        <p:grpSpPr>
          <a:xfrm>
            <a:off x="560325" y="257175"/>
            <a:ext cx="8024276" cy="1018424"/>
            <a:chOff x="560325" y="257175"/>
            <a:chExt cx="8024276" cy="1018424"/>
          </a:xfrm>
        </p:grpSpPr>
        <p:sp>
          <p:nvSpPr>
            <p:cNvPr id="1772" name="Google Shape;1772;p70"/>
            <p:cNvSpPr/>
            <p:nvPr/>
          </p:nvSpPr>
          <p:spPr>
            <a:xfrm>
              <a:off x="713275"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0"/>
            <p:cNvSpPr/>
            <p:nvPr/>
          </p:nvSpPr>
          <p:spPr>
            <a:xfrm>
              <a:off x="56032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0"/>
            <p:cNvSpPr/>
            <p:nvPr/>
          </p:nvSpPr>
          <p:spPr>
            <a:xfrm rot="10800000">
              <a:off x="8326550" y="2571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70"/>
          <p:cNvSpPr txBox="1">
            <a:spLocks noGrp="1"/>
          </p:cNvSpPr>
          <p:nvPr>
            <p:ph type="title"/>
          </p:nvPr>
        </p:nvSpPr>
        <p:spPr>
          <a:xfrm>
            <a:off x="713225" y="445025"/>
            <a:ext cx="7717500" cy="6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err="1" smtClean="0"/>
              <a:t>Profile</a:t>
            </a:r>
            <a:r>
              <a:rPr lang="hu-HU" dirty="0" smtClean="0"/>
              <a:t> </a:t>
            </a:r>
            <a:r>
              <a:rPr lang="hu-HU" dirty="0" err="1" smtClean="0"/>
              <a:t>Page</a:t>
            </a:r>
            <a:endParaRPr dirty="0"/>
          </a:p>
        </p:txBody>
      </p:sp>
      <p:sp>
        <p:nvSpPr>
          <p:cNvPr id="1776" name="Google Shape;1776;p70"/>
          <p:cNvSpPr txBox="1">
            <a:spLocks noGrp="1"/>
          </p:cNvSpPr>
          <p:nvPr>
            <p:ph type="subTitle" idx="1"/>
          </p:nvPr>
        </p:nvSpPr>
        <p:spPr>
          <a:xfrm>
            <a:off x="713225" y="3160754"/>
            <a:ext cx="2367000" cy="45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hu-HU" dirty="0" err="1" smtClean="0"/>
              <a:t>Basics</a:t>
            </a:r>
            <a:endParaRPr dirty="0"/>
          </a:p>
        </p:txBody>
      </p:sp>
      <p:sp>
        <p:nvSpPr>
          <p:cNvPr id="1777" name="Google Shape;1777;p70"/>
          <p:cNvSpPr txBox="1">
            <a:spLocks noGrp="1"/>
          </p:cNvSpPr>
          <p:nvPr>
            <p:ph type="subTitle" idx="2"/>
          </p:nvPr>
        </p:nvSpPr>
        <p:spPr>
          <a:xfrm>
            <a:off x="6063725" y="3160754"/>
            <a:ext cx="2367000" cy="45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hu-HU" dirty="0" smtClean="0"/>
              <a:t>Trade </a:t>
            </a:r>
            <a:r>
              <a:rPr lang="hu-HU" dirty="0" err="1" smtClean="0"/>
              <a:t>History</a:t>
            </a:r>
            <a:endParaRPr dirty="0"/>
          </a:p>
        </p:txBody>
      </p:sp>
      <p:sp>
        <p:nvSpPr>
          <p:cNvPr id="1778" name="Google Shape;1778;p70"/>
          <p:cNvSpPr txBox="1">
            <a:spLocks noGrp="1"/>
          </p:cNvSpPr>
          <p:nvPr>
            <p:ph type="subTitle" idx="3"/>
          </p:nvPr>
        </p:nvSpPr>
        <p:spPr>
          <a:xfrm>
            <a:off x="713225" y="3508954"/>
            <a:ext cx="2367000" cy="64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hu-HU" dirty="0" err="1" smtClean="0"/>
              <a:t>Name</a:t>
            </a:r>
            <a:r>
              <a:rPr lang="hu-HU" dirty="0" smtClean="0"/>
              <a:t> and </a:t>
            </a:r>
            <a:r>
              <a:rPr lang="hu-HU" dirty="0" err="1" smtClean="0"/>
              <a:t>other</a:t>
            </a:r>
            <a:r>
              <a:rPr lang="hu-HU" dirty="0" smtClean="0"/>
              <a:t> </a:t>
            </a:r>
            <a:r>
              <a:rPr lang="hu-HU" dirty="0" err="1" smtClean="0"/>
              <a:t>user</a:t>
            </a:r>
            <a:r>
              <a:rPr lang="hu-HU" dirty="0" smtClean="0"/>
              <a:t> </a:t>
            </a:r>
            <a:r>
              <a:rPr lang="hu-HU" dirty="0" err="1" smtClean="0"/>
              <a:t>informations</a:t>
            </a:r>
            <a:endParaRPr dirty="0"/>
          </a:p>
        </p:txBody>
      </p:sp>
      <p:sp>
        <p:nvSpPr>
          <p:cNvPr id="1779" name="Google Shape;1779;p70"/>
          <p:cNvSpPr txBox="1">
            <a:spLocks noGrp="1"/>
          </p:cNvSpPr>
          <p:nvPr>
            <p:ph type="subTitle" idx="4"/>
          </p:nvPr>
        </p:nvSpPr>
        <p:spPr>
          <a:xfrm>
            <a:off x="6063725" y="3508957"/>
            <a:ext cx="2367000" cy="64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hu-HU" dirty="0" smtClean="0"/>
              <a:t>The </a:t>
            </a:r>
            <a:r>
              <a:rPr lang="hu-HU" dirty="0" err="1" smtClean="0"/>
              <a:t>users</a:t>
            </a:r>
            <a:r>
              <a:rPr lang="hu-HU" dirty="0" smtClean="0"/>
              <a:t>’ </a:t>
            </a:r>
            <a:r>
              <a:rPr lang="hu-HU" dirty="0" err="1" smtClean="0"/>
              <a:t>recent</a:t>
            </a:r>
            <a:r>
              <a:rPr lang="hu-HU" dirty="0" smtClean="0"/>
              <a:t> </a:t>
            </a:r>
            <a:r>
              <a:rPr lang="hu-HU" dirty="0" err="1" smtClean="0"/>
              <a:t>trades</a:t>
            </a:r>
            <a:endParaRPr dirty="0"/>
          </a:p>
        </p:txBody>
      </p:sp>
      <p:sp>
        <p:nvSpPr>
          <p:cNvPr id="1784" name="Google Shape;1784;p70"/>
          <p:cNvSpPr txBox="1">
            <a:spLocks noGrp="1"/>
          </p:cNvSpPr>
          <p:nvPr>
            <p:ph type="subTitle" idx="9"/>
          </p:nvPr>
        </p:nvSpPr>
        <p:spPr>
          <a:xfrm>
            <a:off x="3435539" y="1840101"/>
            <a:ext cx="2367000" cy="45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hu-HU" dirty="0" err="1" smtClean="0"/>
              <a:t>Balaces</a:t>
            </a:r>
            <a:endParaRPr dirty="0"/>
          </a:p>
        </p:txBody>
      </p:sp>
      <p:sp>
        <p:nvSpPr>
          <p:cNvPr id="1785" name="Google Shape;1785;p70"/>
          <p:cNvSpPr txBox="1">
            <a:spLocks noGrp="1"/>
          </p:cNvSpPr>
          <p:nvPr>
            <p:ph type="subTitle" idx="13"/>
          </p:nvPr>
        </p:nvSpPr>
        <p:spPr>
          <a:xfrm>
            <a:off x="3435539" y="2188303"/>
            <a:ext cx="2367000" cy="120210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hu-HU" dirty="0" smtClean="0"/>
              <a:t>The </a:t>
            </a:r>
            <a:r>
              <a:rPr lang="hu-HU" dirty="0" err="1" smtClean="0"/>
              <a:t>users</a:t>
            </a:r>
            <a:r>
              <a:rPr lang="hu-HU" dirty="0" smtClean="0"/>
              <a:t>’ </a:t>
            </a:r>
            <a:r>
              <a:rPr lang="hu-HU" dirty="0" err="1" smtClean="0"/>
              <a:t>balance</a:t>
            </a:r>
            <a:r>
              <a:rPr lang="hu-HU" dirty="0" smtClean="0"/>
              <a:t> in </a:t>
            </a:r>
            <a:r>
              <a:rPr lang="hu-HU" dirty="0" err="1" smtClean="0"/>
              <a:t>dollar</a:t>
            </a:r>
            <a:r>
              <a:rPr lang="hu-HU" dirty="0" smtClean="0"/>
              <a:t>, and </a:t>
            </a:r>
            <a:r>
              <a:rPr lang="hu-HU" dirty="0" err="1" smtClean="0"/>
              <a:t>all</a:t>
            </a:r>
            <a:r>
              <a:rPr lang="hu-HU" dirty="0" smtClean="0"/>
              <a:t> </a:t>
            </a:r>
            <a:r>
              <a:rPr lang="hu-HU" dirty="0" err="1" smtClean="0"/>
              <a:t>thir</a:t>
            </a:r>
            <a:r>
              <a:rPr lang="hu-HU" dirty="0" smtClean="0"/>
              <a:t> </a:t>
            </a:r>
            <a:r>
              <a:rPr lang="hu-HU" dirty="0" err="1" smtClean="0"/>
              <a:t>balance</a:t>
            </a:r>
            <a:r>
              <a:rPr lang="hu-HU" dirty="0" smtClean="0"/>
              <a:t> in </a:t>
            </a:r>
            <a:r>
              <a:rPr lang="hu-HU" dirty="0" err="1" smtClean="0"/>
              <a:t>different</a:t>
            </a:r>
            <a:r>
              <a:rPr lang="hu-HU" dirty="0" smtClean="0"/>
              <a:t> </a:t>
            </a:r>
            <a:r>
              <a:rPr lang="hu-HU" dirty="0" err="1" smtClean="0"/>
              <a:t>crypto</a:t>
            </a:r>
            <a:r>
              <a:rPr lang="hu-HU" dirty="0" smtClean="0"/>
              <a:t> </a:t>
            </a:r>
            <a:r>
              <a:rPr lang="hu-HU" dirty="0" err="1" smtClean="0"/>
              <a:t>currencies</a:t>
            </a:r>
            <a:endParaRPr dirty="0"/>
          </a:p>
        </p:txBody>
      </p:sp>
      <p:grpSp>
        <p:nvGrpSpPr>
          <p:cNvPr id="1788" name="Google Shape;1788;p70"/>
          <p:cNvGrpSpPr/>
          <p:nvPr/>
        </p:nvGrpSpPr>
        <p:grpSpPr>
          <a:xfrm>
            <a:off x="4311279" y="1464687"/>
            <a:ext cx="521493" cy="96586"/>
            <a:chOff x="4342567" y="4452512"/>
            <a:chExt cx="521493" cy="96586"/>
          </a:xfrm>
        </p:grpSpPr>
        <p:sp>
          <p:nvSpPr>
            <p:cNvPr id="1789" name="Google Shape;1789;p70"/>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0"/>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0"/>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grpSp>
        <p:nvGrpSpPr>
          <p:cNvPr id="1211" name="Google Shape;1211;p48"/>
          <p:cNvGrpSpPr/>
          <p:nvPr/>
        </p:nvGrpSpPr>
        <p:grpSpPr>
          <a:xfrm>
            <a:off x="542425" y="263125"/>
            <a:ext cx="8054101" cy="1012474"/>
            <a:chOff x="542425" y="263125"/>
            <a:chExt cx="8054101" cy="1012474"/>
          </a:xfrm>
        </p:grpSpPr>
        <p:sp>
          <p:nvSpPr>
            <p:cNvPr id="1212" name="Google Shape;1212;p48"/>
            <p:cNvSpPr/>
            <p:nvPr/>
          </p:nvSpPr>
          <p:spPr>
            <a:xfrm flipH="1">
              <a:off x="714151"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8"/>
            <p:cNvSpPr/>
            <p:nvPr/>
          </p:nvSpPr>
          <p:spPr>
            <a:xfrm flipH="1">
              <a:off x="833847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8"/>
            <p:cNvSpPr/>
            <p:nvPr/>
          </p:nvSpPr>
          <p:spPr>
            <a:xfrm rot="10800000" flipH="1">
              <a:off x="542425" y="2631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5" name="Google Shape;1215;p48"/>
          <p:cNvSpPr txBox="1">
            <a:spLocks noGrp="1"/>
          </p:cNvSpPr>
          <p:nvPr>
            <p:ph type="body" idx="1"/>
          </p:nvPr>
        </p:nvSpPr>
        <p:spPr>
          <a:xfrm>
            <a:off x="713225" y="1228675"/>
            <a:ext cx="7717500" cy="14190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smtClean="0"/>
              <a:t>The </a:t>
            </a:r>
            <a:r>
              <a:rPr lang="hu-HU" dirty="0" err="1" smtClean="0"/>
              <a:t>user</a:t>
            </a:r>
            <a:r>
              <a:rPr lang="hu-HU" dirty="0" err="1" smtClean="0"/>
              <a:t>s</a:t>
            </a:r>
            <a:r>
              <a:rPr lang="hu-HU" dirty="0" smtClean="0"/>
              <a:t> </a:t>
            </a:r>
            <a:r>
              <a:rPr lang="hu-HU" dirty="0" err="1" smtClean="0"/>
              <a:t>can</a:t>
            </a:r>
            <a:r>
              <a:rPr lang="hu-HU" dirty="0" smtClean="0"/>
              <a:t> </a:t>
            </a:r>
            <a:r>
              <a:rPr lang="hu-HU" dirty="0" err="1" smtClean="0"/>
              <a:t>watch</a:t>
            </a:r>
            <a:r>
              <a:rPr lang="hu-HU" dirty="0" smtClean="0"/>
              <a:t> </a:t>
            </a:r>
            <a:r>
              <a:rPr lang="hu-HU" dirty="0" err="1" smtClean="0"/>
              <a:t>the</a:t>
            </a:r>
            <a:r>
              <a:rPr lang="hu-HU" dirty="0" smtClean="0"/>
              <a:t> </a:t>
            </a:r>
            <a:r>
              <a:rPr lang="hu-HU" dirty="0" err="1" smtClean="0"/>
              <a:t>changes</a:t>
            </a:r>
            <a:r>
              <a:rPr lang="hu-HU" dirty="0" smtClean="0"/>
              <a:t> of </a:t>
            </a:r>
            <a:r>
              <a:rPr lang="hu-HU" dirty="0" err="1" smtClean="0"/>
              <a:t>the</a:t>
            </a:r>
            <a:r>
              <a:rPr lang="hu-HU" dirty="0" smtClean="0"/>
              <a:t> </a:t>
            </a:r>
            <a:r>
              <a:rPr lang="hu-HU" dirty="0" err="1" smtClean="0"/>
              <a:t>crypto</a:t>
            </a:r>
            <a:r>
              <a:rPr lang="hu-HU" dirty="0" smtClean="0"/>
              <a:t> </a:t>
            </a:r>
            <a:r>
              <a:rPr lang="hu-HU" dirty="0" err="1" smtClean="0"/>
              <a:t>currencies</a:t>
            </a:r>
            <a:r>
              <a:rPr lang="hu-HU" dirty="0" smtClean="0"/>
              <a:t> here </a:t>
            </a:r>
            <a:r>
              <a:rPr lang="hu-HU" dirty="0" err="1" smtClean="0"/>
              <a:t>without</a:t>
            </a:r>
            <a:r>
              <a:rPr lang="hu-HU" dirty="0" smtClean="0"/>
              <a:t> </a:t>
            </a:r>
            <a:r>
              <a:rPr lang="hu-HU" dirty="0" err="1" smtClean="0"/>
              <a:t>logging</a:t>
            </a:r>
            <a:r>
              <a:rPr lang="hu-HU" dirty="0" smtClean="0"/>
              <a:t> in</a:t>
            </a:r>
          </a:p>
          <a:p>
            <a:pPr marL="0" lvl="0" indent="0" algn="l" rtl="0">
              <a:spcBef>
                <a:spcPts val="0"/>
              </a:spcBef>
              <a:spcAft>
                <a:spcPts val="0"/>
              </a:spcAft>
              <a:buNone/>
            </a:pPr>
            <a:endParaRPr lang="hu-HU" dirty="0"/>
          </a:p>
          <a:p>
            <a:pPr marL="0" lvl="0" indent="0" algn="l" rtl="0">
              <a:lnSpc>
                <a:spcPct val="150000"/>
              </a:lnSpc>
              <a:spcBef>
                <a:spcPts val="0"/>
              </a:spcBef>
              <a:spcAft>
                <a:spcPts val="0"/>
              </a:spcAft>
              <a:buNone/>
            </a:pPr>
            <a:r>
              <a:rPr lang="hu-HU" dirty="0" smtClean="0"/>
              <a:t>And </a:t>
            </a:r>
            <a:r>
              <a:rPr lang="hu-HU" dirty="0" err="1" smtClean="0"/>
              <a:t>when</a:t>
            </a:r>
            <a:r>
              <a:rPr lang="hu-HU" dirty="0"/>
              <a:t> </a:t>
            </a:r>
            <a:r>
              <a:rPr lang="hu-HU" dirty="0" err="1" smtClean="0"/>
              <a:t>they</a:t>
            </a:r>
            <a:r>
              <a:rPr lang="hu-HU" dirty="0" smtClean="0"/>
              <a:t> log in, </a:t>
            </a:r>
            <a:r>
              <a:rPr lang="hu-HU" dirty="0" err="1" smtClean="0"/>
              <a:t>they</a:t>
            </a:r>
            <a:r>
              <a:rPr lang="hu-HU" dirty="0" smtClean="0"/>
              <a:t> </a:t>
            </a:r>
            <a:r>
              <a:rPr lang="hu-HU" dirty="0" err="1" smtClean="0"/>
              <a:t>could</a:t>
            </a:r>
            <a:r>
              <a:rPr lang="hu-HU" dirty="0" smtClean="0"/>
              <a:t> </a:t>
            </a:r>
            <a:r>
              <a:rPr lang="hu-HU" dirty="0" err="1" smtClean="0"/>
              <a:t>use</a:t>
            </a:r>
            <a:r>
              <a:rPr lang="hu-HU" dirty="0" smtClean="0"/>
              <a:t> </a:t>
            </a:r>
            <a:r>
              <a:rPr lang="hu-HU" dirty="0" err="1" smtClean="0"/>
              <a:t>the</a:t>
            </a:r>
            <a:r>
              <a:rPr lang="hu-HU" dirty="0" smtClean="0"/>
              <a:t> </a:t>
            </a:r>
            <a:r>
              <a:rPr lang="hu-HU" dirty="0" err="1" smtClean="0"/>
              <a:t>website’s</a:t>
            </a:r>
            <a:r>
              <a:rPr lang="hu-HU" dirty="0" smtClean="0"/>
              <a:t> main </a:t>
            </a:r>
            <a:r>
              <a:rPr lang="hu-HU" dirty="0" err="1" smtClean="0"/>
              <a:t>features</a:t>
            </a:r>
            <a:r>
              <a:rPr lang="hu-HU" dirty="0" smtClean="0"/>
              <a:t>:</a:t>
            </a:r>
          </a:p>
          <a:p>
            <a:pPr marL="171450" lvl="0" indent="-171450" algn="l" rtl="0">
              <a:lnSpc>
                <a:spcPct val="150000"/>
              </a:lnSpc>
              <a:spcBef>
                <a:spcPts val="0"/>
              </a:spcBef>
              <a:spcAft>
                <a:spcPts val="0"/>
              </a:spcAft>
              <a:buFont typeface="Arial" panose="020B0604020202020204" pitchFamily="34" charset="0"/>
              <a:buChar char="•"/>
            </a:pPr>
            <a:r>
              <a:rPr lang="hu-HU" dirty="0" err="1" smtClean="0"/>
              <a:t>Buying</a:t>
            </a:r>
            <a:endParaRPr lang="hu-HU" dirty="0" smtClean="0"/>
          </a:p>
          <a:p>
            <a:pPr marL="171450" lvl="0" indent="-171450" algn="l" rtl="0">
              <a:lnSpc>
                <a:spcPct val="150000"/>
              </a:lnSpc>
              <a:spcBef>
                <a:spcPts val="0"/>
              </a:spcBef>
              <a:spcAft>
                <a:spcPts val="0"/>
              </a:spcAft>
              <a:buFont typeface="Arial" panose="020B0604020202020204" pitchFamily="34" charset="0"/>
              <a:buChar char="•"/>
            </a:pPr>
            <a:r>
              <a:rPr lang="hu-HU" dirty="0" err="1" smtClean="0"/>
              <a:t>Selling</a:t>
            </a:r>
            <a:endParaRPr lang="hu-HU" dirty="0" smtClean="0"/>
          </a:p>
          <a:p>
            <a:pPr marL="0" lvl="0" indent="0" algn="l" rtl="0">
              <a:lnSpc>
                <a:spcPct val="150000"/>
              </a:lnSpc>
              <a:spcBef>
                <a:spcPts val="0"/>
              </a:spcBef>
              <a:spcAft>
                <a:spcPts val="0"/>
              </a:spcAft>
              <a:buNone/>
            </a:pPr>
            <a:r>
              <a:rPr lang="hu-HU" dirty="0" err="1" smtClean="0"/>
              <a:t>Any</a:t>
            </a:r>
            <a:r>
              <a:rPr lang="hu-HU" dirty="0" smtClean="0"/>
              <a:t> of </a:t>
            </a:r>
            <a:r>
              <a:rPr lang="hu-HU" dirty="0" err="1" smtClean="0"/>
              <a:t>the</a:t>
            </a:r>
            <a:r>
              <a:rPr lang="hu-HU" dirty="0" smtClean="0"/>
              <a:t> </a:t>
            </a:r>
            <a:r>
              <a:rPr lang="hu-HU" dirty="0" err="1" smtClean="0"/>
              <a:t>available</a:t>
            </a:r>
            <a:r>
              <a:rPr lang="hu-HU" dirty="0" smtClean="0"/>
              <a:t> </a:t>
            </a:r>
            <a:r>
              <a:rPr lang="hu-HU" dirty="0" err="1" smtClean="0"/>
              <a:t>currencies</a:t>
            </a:r>
            <a:endParaRPr dirty="0"/>
          </a:p>
        </p:txBody>
      </p:sp>
      <p:sp>
        <p:nvSpPr>
          <p:cNvPr id="1216" name="Google Shape;1216;p4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smtClean="0"/>
              <a:t>The Main </a:t>
            </a:r>
            <a:r>
              <a:rPr lang="hu-HU" dirty="0" err="1" smtClean="0"/>
              <a:t>Page</a:t>
            </a:r>
            <a:endParaRPr dirty="0"/>
          </a:p>
        </p:txBody>
      </p:sp>
      <p:pic>
        <p:nvPicPr>
          <p:cNvPr id="2" name="Kép 1"/>
          <p:cNvPicPr>
            <a:picLocks noChangeAspect="1"/>
          </p:cNvPicPr>
          <p:nvPr/>
        </p:nvPicPr>
        <p:blipFill>
          <a:blip r:embed="rId3"/>
          <a:stretch>
            <a:fillRect/>
          </a:stretch>
        </p:blipFill>
        <p:spPr>
          <a:xfrm>
            <a:off x="1721327" y="2712460"/>
            <a:ext cx="6709398" cy="192906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57"/>
        <p:cNvGrpSpPr/>
        <p:nvPr/>
      </p:nvGrpSpPr>
      <p:grpSpPr>
        <a:xfrm>
          <a:off x="0" y="0"/>
          <a:ext cx="0" cy="0"/>
          <a:chOff x="0" y="0"/>
          <a:chExt cx="0" cy="0"/>
        </a:xfrm>
      </p:grpSpPr>
      <p:grpSp>
        <p:nvGrpSpPr>
          <p:cNvPr id="2758" name="Google Shape;2758;p102"/>
          <p:cNvGrpSpPr/>
          <p:nvPr/>
        </p:nvGrpSpPr>
        <p:grpSpPr>
          <a:xfrm>
            <a:off x="542425" y="382488"/>
            <a:ext cx="8042176" cy="1418224"/>
            <a:chOff x="542425" y="263125"/>
            <a:chExt cx="8042176" cy="1418224"/>
          </a:xfrm>
        </p:grpSpPr>
        <p:sp>
          <p:nvSpPr>
            <p:cNvPr id="2759" name="Google Shape;2759;p102"/>
            <p:cNvSpPr/>
            <p:nvPr/>
          </p:nvSpPr>
          <p:spPr>
            <a:xfrm flipH="1">
              <a:off x="714150" y="420950"/>
              <a:ext cx="7717500" cy="10977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02"/>
            <p:cNvSpPr/>
            <p:nvPr/>
          </p:nvSpPr>
          <p:spPr>
            <a:xfrm flipH="1">
              <a:off x="8326550" y="14234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02"/>
            <p:cNvSpPr/>
            <p:nvPr/>
          </p:nvSpPr>
          <p:spPr>
            <a:xfrm rot="10800000" flipH="1">
              <a:off x="542425" y="2631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2" name="Google Shape;2762;p102"/>
          <p:cNvSpPr txBox="1">
            <a:spLocks noGrp="1"/>
          </p:cNvSpPr>
          <p:nvPr>
            <p:ph type="title"/>
          </p:nvPr>
        </p:nvSpPr>
        <p:spPr>
          <a:xfrm>
            <a:off x="2055450" y="557600"/>
            <a:ext cx="5033100" cy="106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u-HU" dirty="0" err="1"/>
              <a:t>Thanks</a:t>
            </a:r>
            <a:endParaRPr dirty="0"/>
          </a:p>
        </p:txBody>
      </p:sp>
      <p:sp>
        <p:nvSpPr>
          <p:cNvPr id="2763" name="Google Shape;2763;p102"/>
          <p:cNvSpPr txBox="1">
            <a:spLocks noGrp="1"/>
          </p:cNvSpPr>
          <p:nvPr>
            <p:ph type="subTitle" idx="1"/>
          </p:nvPr>
        </p:nvSpPr>
        <p:spPr>
          <a:xfrm>
            <a:off x="2960400" y="1625600"/>
            <a:ext cx="3223200" cy="6378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Do you have any questions?</a:t>
            </a:r>
            <a:endParaRPr lang="hu-HU" dirty="0"/>
          </a:p>
        </p:txBody>
      </p:sp>
      <p:sp>
        <p:nvSpPr>
          <p:cNvPr id="2764" name="Google Shape;2764;p102"/>
          <p:cNvSpPr/>
          <p:nvPr/>
        </p:nvSpPr>
        <p:spPr>
          <a:xfrm flipH="1">
            <a:off x="3428700" y="2880050"/>
            <a:ext cx="428400" cy="441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02"/>
          <p:cNvSpPr/>
          <p:nvPr/>
        </p:nvSpPr>
        <p:spPr>
          <a:xfrm flipH="1">
            <a:off x="4048100" y="2880050"/>
            <a:ext cx="428400" cy="441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02"/>
          <p:cNvSpPr/>
          <p:nvPr/>
        </p:nvSpPr>
        <p:spPr>
          <a:xfrm flipH="1">
            <a:off x="4667500" y="2880050"/>
            <a:ext cx="428400" cy="441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02"/>
          <p:cNvSpPr/>
          <p:nvPr/>
        </p:nvSpPr>
        <p:spPr>
          <a:xfrm flipH="1">
            <a:off x="5286900" y="2880050"/>
            <a:ext cx="428400" cy="441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02"/>
          <p:cNvSpPr/>
          <p:nvPr/>
        </p:nvSpPr>
        <p:spPr>
          <a:xfrm>
            <a:off x="3470068" y="2927524"/>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69" name="Google Shape;2769;p102"/>
          <p:cNvGrpSpPr/>
          <p:nvPr/>
        </p:nvGrpSpPr>
        <p:grpSpPr>
          <a:xfrm>
            <a:off x="4089277" y="2927715"/>
            <a:ext cx="346056" cy="345674"/>
            <a:chOff x="3303268" y="3817349"/>
            <a:chExt cx="346056" cy="345674"/>
          </a:xfrm>
        </p:grpSpPr>
        <p:sp>
          <p:nvSpPr>
            <p:cNvPr id="2770" name="Google Shape;2770;p102"/>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02"/>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02"/>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02"/>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4" name="Google Shape;2774;p102"/>
          <p:cNvGrpSpPr/>
          <p:nvPr/>
        </p:nvGrpSpPr>
        <p:grpSpPr>
          <a:xfrm>
            <a:off x="4708666" y="2927727"/>
            <a:ext cx="346056" cy="345674"/>
            <a:chOff x="3752358" y="3817349"/>
            <a:chExt cx="346056" cy="345674"/>
          </a:xfrm>
        </p:grpSpPr>
        <p:sp>
          <p:nvSpPr>
            <p:cNvPr id="2775" name="Google Shape;2775;p102"/>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02"/>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02"/>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02"/>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9" name="Google Shape;2779;p102"/>
          <p:cNvGrpSpPr/>
          <p:nvPr/>
        </p:nvGrpSpPr>
        <p:grpSpPr>
          <a:xfrm>
            <a:off x="5328064" y="2927727"/>
            <a:ext cx="346056" cy="345674"/>
            <a:chOff x="2238181" y="4120624"/>
            <a:chExt cx="346056" cy="345674"/>
          </a:xfrm>
        </p:grpSpPr>
        <p:grpSp>
          <p:nvGrpSpPr>
            <p:cNvPr id="2780" name="Google Shape;2780;p102"/>
            <p:cNvGrpSpPr/>
            <p:nvPr/>
          </p:nvGrpSpPr>
          <p:grpSpPr>
            <a:xfrm>
              <a:off x="2309155" y="4177413"/>
              <a:ext cx="203862" cy="231903"/>
              <a:chOff x="1512725" y="258500"/>
              <a:chExt cx="4570900" cy="5199625"/>
            </a:xfrm>
          </p:grpSpPr>
          <p:sp>
            <p:nvSpPr>
              <p:cNvPr id="2781" name="Google Shape;2781;p102"/>
              <p:cNvSpPr/>
              <p:nvPr/>
            </p:nvSpPr>
            <p:spPr>
              <a:xfrm>
                <a:off x="1512725" y="2700900"/>
                <a:ext cx="2654475" cy="2757225"/>
              </a:xfrm>
              <a:custGeom>
                <a:avLst/>
                <a:gdLst/>
                <a:ahLst/>
                <a:cxnLst/>
                <a:rect l="l" t="t" r="r" b="b"/>
                <a:pathLst>
                  <a:path w="106179" h="110289" extrusionOk="0">
                    <a:moveTo>
                      <a:pt x="19199" y="1"/>
                    </a:moveTo>
                    <a:cubicBezTo>
                      <a:pt x="18076" y="1"/>
                      <a:pt x="16954" y="466"/>
                      <a:pt x="16148" y="1404"/>
                    </a:cubicBezTo>
                    <a:cubicBezTo>
                      <a:pt x="5840" y="13310"/>
                      <a:pt x="1" y="28739"/>
                      <a:pt x="33" y="44494"/>
                    </a:cubicBezTo>
                    <a:cubicBezTo>
                      <a:pt x="33" y="62077"/>
                      <a:pt x="6916" y="78582"/>
                      <a:pt x="19442" y="91010"/>
                    </a:cubicBezTo>
                    <a:cubicBezTo>
                      <a:pt x="31968" y="103439"/>
                      <a:pt x="48572" y="110289"/>
                      <a:pt x="66252" y="110289"/>
                    </a:cubicBezTo>
                    <a:cubicBezTo>
                      <a:pt x="69546" y="110289"/>
                      <a:pt x="72939" y="110060"/>
                      <a:pt x="76201" y="109571"/>
                    </a:cubicBezTo>
                    <a:cubicBezTo>
                      <a:pt x="86248" y="108071"/>
                      <a:pt x="95675" y="104352"/>
                      <a:pt x="103895" y="98643"/>
                    </a:cubicBezTo>
                    <a:cubicBezTo>
                      <a:pt x="105983" y="97208"/>
                      <a:pt x="106179" y="94272"/>
                      <a:pt x="104417" y="92478"/>
                    </a:cubicBezTo>
                    <a:cubicBezTo>
                      <a:pt x="104384" y="92348"/>
                      <a:pt x="104384" y="92315"/>
                      <a:pt x="104352" y="92315"/>
                    </a:cubicBezTo>
                    <a:cubicBezTo>
                      <a:pt x="103555" y="91537"/>
                      <a:pt x="102517" y="91128"/>
                      <a:pt x="101470" y="91128"/>
                    </a:cubicBezTo>
                    <a:cubicBezTo>
                      <a:pt x="100673" y="91128"/>
                      <a:pt x="99870" y="91365"/>
                      <a:pt x="99165" y="91859"/>
                    </a:cubicBezTo>
                    <a:cubicBezTo>
                      <a:pt x="91956" y="96849"/>
                      <a:pt x="83769" y="100111"/>
                      <a:pt x="74994" y="101416"/>
                    </a:cubicBezTo>
                    <a:cubicBezTo>
                      <a:pt x="72091" y="101808"/>
                      <a:pt x="69155" y="102069"/>
                      <a:pt x="66252" y="102069"/>
                    </a:cubicBezTo>
                    <a:cubicBezTo>
                      <a:pt x="50757" y="102069"/>
                      <a:pt x="36176" y="96066"/>
                      <a:pt x="25216" y="85171"/>
                    </a:cubicBezTo>
                    <a:cubicBezTo>
                      <a:pt x="14256" y="74309"/>
                      <a:pt x="8221" y="59826"/>
                      <a:pt x="8188" y="44462"/>
                    </a:cubicBezTo>
                    <a:cubicBezTo>
                      <a:pt x="8188" y="30664"/>
                      <a:pt x="13277" y="17126"/>
                      <a:pt x="22313" y="6721"/>
                    </a:cubicBezTo>
                    <a:cubicBezTo>
                      <a:pt x="23650" y="5188"/>
                      <a:pt x="23650" y="2904"/>
                      <a:pt x="22248" y="1404"/>
                    </a:cubicBezTo>
                    <a:lnTo>
                      <a:pt x="22215" y="1338"/>
                    </a:lnTo>
                    <a:cubicBezTo>
                      <a:pt x="21407" y="449"/>
                      <a:pt x="20302" y="1"/>
                      <a:pt x="191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02"/>
              <p:cNvSpPr/>
              <p:nvPr/>
            </p:nvSpPr>
            <p:spPr>
              <a:xfrm>
                <a:off x="2323325" y="258500"/>
                <a:ext cx="3760300" cy="4390225"/>
              </a:xfrm>
              <a:custGeom>
                <a:avLst/>
                <a:gdLst/>
                <a:ahLst/>
                <a:cxnLst/>
                <a:rect l="l" t="t" r="r" b="b"/>
                <a:pathLst>
                  <a:path w="150412" h="175609" extrusionOk="0">
                    <a:moveTo>
                      <a:pt x="63610" y="0"/>
                    </a:moveTo>
                    <a:cubicBezTo>
                      <a:pt x="61359" y="0"/>
                      <a:pt x="59532" y="1827"/>
                      <a:pt x="59532" y="4078"/>
                    </a:cubicBezTo>
                    <a:lnTo>
                      <a:pt x="59532" y="93228"/>
                    </a:lnTo>
                    <a:lnTo>
                      <a:pt x="59467" y="142060"/>
                    </a:lnTo>
                    <a:cubicBezTo>
                      <a:pt x="59467" y="153020"/>
                      <a:pt x="52421" y="162741"/>
                      <a:pt x="41950" y="166199"/>
                    </a:cubicBezTo>
                    <a:cubicBezTo>
                      <a:pt x="39320" y="167047"/>
                      <a:pt x="36616" y="167503"/>
                      <a:pt x="33881" y="167503"/>
                    </a:cubicBezTo>
                    <a:cubicBezTo>
                      <a:pt x="33462" y="167503"/>
                      <a:pt x="33042" y="167493"/>
                      <a:pt x="32621" y="167471"/>
                    </a:cubicBezTo>
                    <a:cubicBezTo>
                      <a:pt x="19181" y="166818"/>
                      <a:pt x="8515" y="155793"/>
                      <a:pt x="8319" y="142419"/>
                    </a:cubicBezTo>
                    <a:cubicBezTo>
                      <a:pt x="8221" y="135569"/>
                      <a:pt x="10798" y="129143"/>
                      <a:pt x="15593" y="124250"/>
                    </a:cubicBezTo>
                    <a:cubicBezTo>
                      <a:pt x="20454" y="119291"/>
                      <a:pt x="26978" y="116584"/>
                      <a:pt x="33926" y="116584"/>
                    </a:cubicBezTo>
                    <a:cubicBezTo>
                      <a:pt x="36633" y="116584"/>
                      <a:pt x="39373" y="117041"/>
                      <a:pt x="41983" y="117889"/>
                    </a:cubicBezTo>
                    <a:cubicBezTo>
                      <a:pt x="42399" y="118019"/>
                      <a:pt x="42825" y="118082"/>
                      <a:pt x="43246" y="118082"/>
                    </a:cubicBezTo>
                    <a:cubicBezTo>
                      <a:pt x="44409" y="118082"/>
                      <a:pt x="45540" y="117600"/>
                      <a:pt x="46354" y="116714"/>
                    </a:cubicBezTo>
                    <a:cubicBezTo>
                      <a:pt x="47006" y="115931"/>
                      <a:pt x="47332" y="114920"/>
                      <a:pt x="47332" y="113909"/>
                    </a:cubicBezTo>
                    <a:lnTo>
                      <a:pt x="47332" y="81028"/>
                    </a:lnTo>
                    <a:cubicBezTo>
                      <a:pt x="47332" y="79038"/>
                      <a:pt x="45865" y="77277"/>
                      <a:pt x="43875" y="76983"/>
                    </a:cubicBezTo>
                    <a:cubicBezTo>
                      <a:pt x="40547" y="76494"/>
                      <a:pt x="37220" y="76233"/>
                      <a:pt x="33926" y="76233"/>
                    </a:cubicBezTo>
                    <a:cubicBezTo>
                      <a:pt x="26651" y="76233"/>
                      <a:pt x="19638" y="77407"/>
                      <a:pt x="12984" y="79593"/>
                    </a:cubicBezTo>
                    <a:cubicBezTo>
                      <a:pt x="10831" y="80311"/>
                      <a:pt x="9820" y="82724"/>
                      <a:pt x="10831" y="84780"/>
                    </a:cubicBezTo>
                    <a:lnTo>
                      <a:pt x="10831" y="84812"/>
                    </a:lnTo>
                    <a:cubicBezTo>
                      <a:pt x="10961" y="85008"/>
                      <a:pt x="11092" y="85269"/>
                      <a:pt x="11157" y="85465"/>
                    </a:cubicBezTo>
                    <a:cubicBezTo>
                      <a:pt x="11790" y="86730"/>
                      <a:pt x="13091" y="87485"/>
                      <a:pt x="14435" y="87485"/>
                    </a:cubicBezTo>
                    <a:cubicBezTo>
                      <a:pt x="14823" y="87485"/>
                      <a:pt x="15214" y="87423"/>
                      <a:pt x="15593" y="87291"/>
                    </a:cubicBezTo>
                    <a:cubicBezTo>
                      <a:pt x="21400" y="85367"/>
                      <a:pt x="27565" y="84388"/>
                      <a:pt x="33860" y="84388"/>
                    </a:cubicBezTo>
                    <a:cubicBezTo>
                      <a:pt x="35622" y="84388"/>
                      <a:pt x="37383" y="84486"/>
                      <a:pt x="39145" y="84649"/>
                    </a:cubicBezTo>
                    <a:lnTo>
                      <a:pt x="39145" y="108853"/>
                    </a:lnTo>
                    <a:cubicBezTo>
                      <a:pt x="37383" y="108592"/>
                      <a:pt x="35622" y="108462"/>
                      <a:pt x="33860" y="108462"/>
                    </a:cubicBezTo>
                    <a:cubicBezTo>
                      <a:pt x="24727" y="108462"/>
                      <a:pt x="16180" y="112050"/>
                      <a:pt x="9787" y="118541"/>
                    </a:cubicBezTo>
                    <a:cubicBezTo>
                      <a:pt x="3426" y="124967"/>
                      <a:pt x="1" y="133481"/>
                      <a:pt x="99" y="142549"/>
                    </a:cubicBezTo>
                    <a:cubicBezTo>
                      <a:pt x="360" y="160197"/>
                      <a:pt x="14452" y="174712"/>
                      <a:pt x="32164" y="175561"/>
                    </a:cubicBezTo>
                    <a:cubicBezTo>
                      <a:pt x="32758" y="175593"/>
                      <a:pt x="33351" y="175609"/>
                      <a:pt x="33941" y="175609"/>
                    </a:cubicBezTo>
                    <a:cubicBezTo>
                      <a:pt x="37530" y="175609"/>
                      <a:pt x="41044" y="175018"/>
                      <a:pt x="44462" y="173897"/>
                    </a:cubicBezTo>
                    <a:cubicBezTo>
                      <a:pt x="58325" y="169330"/>
                      <a:pt x="67622" y="156543"/>
                      <a:pt x="67622" y="142027"/>
                    </a:cubicBezTo>
                    <a:lnTo>
                      <a:pt x="67687" y="93163"/>
                    </a:lnTo>
                    <a:lnTo>
                      <a:pt x="67687" y="8155"/>
                    </a:lnTo>
                    <a:lnTo>
                      <a:pt x="78321" y="8155"/>
                    </a:lnTo>
                    <a:cubicBezTo>
                      <a:pt x="81697" y="8133"/>
                      <a:pt x="85305" y="8095"/>
                      <a:pt x="88344" y="8095"/>
                    </a:cubicBezTo>
                    <a:cubicBezTo>
                      <a:pt x="89709" y="8095"/>
                      <a:pt x="90960" y="8103"/>
                      <a:pt x="92022" y="8123"/>
                    </a:cubicBezTo>
                    <a:cubicBezTo>
                      <a:pt x="93098" y="21073"/>
                      <a:pt x="98643" y="33110"/>
                      <a:pt x="107973" y="42374"/>
                    </a:cubicBezTo>
                    <a:cubicBezTo>
                      <a:pt x="117269" y="51573"/>
                      <a:pt x="129339" y="57053"/>
                      <a:pt x="142256" y="58031"/>
                    </a:cubicBezTo>
                    <a:cubicBezTo>
                      <a:pt x="142256" y="64131"/>
                      <a:pt x="142289" y="76005"/>
                      <a:pt x="142354" y="82333"/>
                    </a:cubicBezTo>
                    <a:cubicBezTo>
                      <a:pt x="133155" y="81876"/>
                      <a:pt x="124250" y="79821"/>
                      <a:pt x="115769" y="76233"/>
                    </a:cubicBezTo>
                    <a:cubicBezTo>
                      <a:pt x="109506" y="73624"/>
                      <a:pt x="103700" y="70198"/>
                      <a:pt x="98350" y="66088"/>
                    </a:cubicBezTo>
                    <a:cubicBezTo>
                      <a:pt x="97610" y="65524"/>
                      <a:pt x="96719" y="65238"/>
                      <a:pt x="95830" y="65238"/>
                    </a:cubicBezTo>
                    <a:cubicBezTo>
                      <a:pt x="95229" y="65238"/>
                      <a:pt x="94629" y="65369"/>
                      <a:pt x="94077" y="65632"/>
                    </a:cubicBezTo>
                    <a:cubicBezTo>
                      <a:pt x="92674" y="66284"/>
                      <a:pt x="91793" y="67752"/>
                      <a:pt x="91793" y="69318"/>
                    </a:cubicBezTo>
                    <a:lnTo>
                      <a:pt x="91956" y="142354"/>
                    </a:lnTo>
                    <a:cubicBezTo>
                      <a:pt x="91891" y="150443"/>
                      <a:pt x="90195" y="158272"/>
                      <a:pt x="86966" y="165514"/>
                    </a:cubicBezTo>
                    <a:cubicBezTo>
                      <a:pt x="86150" y="167308"/>
                      <a:pt x="86802" y="169428"/>
                      <a:pt x="88433" y="170472"/>
                    </a:cubicBezTo>
                    <a:cubicBezTo>
                      <a:pt x="88466" y="170472"/>
                      <a:pt x="88466" y="170505"/>
                      <a:pt x="88531" y="170505"/>
                    </a:cubicBezTo>
                    <a:cubicBezTo>
                      <a:pt x="89214" y="170960"/>
                      <a:pt x="89984" y="171174"/>
                      <a:pt x="90744" y="171174"/>
                    </a:cubicBezTo>
                    <a:cubicBezTo>
                      <a:pt x="92271" y="171174"/>
                      <a:pt x="93760" y="170311"/>
                      <a:pt x="94436" y="168808"/>
                    </a:cubicBezTo>
                    <a:cubicBezTo>
                      <a:pt x="98089" y="160555"/>
                      <a:pt x="100046" y="151650"/>
                      <a:pt x="100111" y="142354"/>
                    </a:cubicBezTo>
                    <a:lnTo>
                      <a:pt x="99850" y="77049"/>
                    </a:lnTo>
                    <a:lnTo>
                      <a:pt x="99850" y="77049"/>
                    </a:lnTo>
                    <a:cubicBezTo>
                      <a:pt x="103895" y="79593"/>
                      <a:pt x="108071" y="81844"/>
                      <a:pt x="112474" y="83670"/>
                    </a:cubicBezTo>
                    <a:cubicBezTo>
                      <a:pt x="123206" y="88205"/>
                      <a:pt x="134591" y="90521"/>
                      <a:pt x="146301" y="90521"/>
                    </a:cubicBezTo>
                    <a:cubicBezTo>
                      <a:pt x="147410" y="90521"/>
                      <a:pt x="148454" y="90097"/>
                      <a:pt x="149237" y="89346"/>
                    </a:cubicBezTo>
                    <a:cubicBezTo>
                      <a:pt x="149987" y="88563"/>
                      <a:pt x="150411" y="87552"/>
                      <a:pt x="150411" y="86443"/>
                    </a:cubicBezTo>
                    <a:lnTo>
                      <a:pt x="150379" y="70231"/>
                    </a:lnTo>
                    <a:lnTo>
                      <a:pt x="150313" y="54345"/>
                    </a:lnTo>
                    <a:cubicBezTo>
                      <a:pt x="150281" y="49974"/>
                      <a:pt x="146301" y="49942"/>
                      <a:pt x="146236" y="49942"/>
                    </a:cubicBezTo>
                    <a:cubicBezTo>
                      <a:pt x="120955" y="49942"/>
                      <a:pt x="100177" y="29358"/>
                      <a:pt x="99981" y="4045"/>
                    </a:cubicBezTo>
                    <a:cubicBezTo>
                      <a:pt x="99981" y="2121"/>
                      <a:pt x="98546" y="131"/>
                      <a:pt x="95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3" name="Google Shape;2783;p102"/>
            <p:cNvSpPr/>
            <p:nvPr/>
          </p:nvSpPr>
          <p:spPr>
            <a:xfrm>
              <a:off x="2238181" y="4120624"/>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34"/>
        <p:cNvGrpSpPr/>
        <p:nvPr/>
      </p:nvGrpSpPr>
      <p:grpSpPr>
        <a:xfrm>
          <a:off x="0" y="0"/>
          <a:ext cx="0" cy="0"/>
          <a:chOff x="0" y="0"/>
          <a:chExt cx="0" cy="0"/>
        </a:xfrm>
      </p:grpSpPr>
      <p:grpSp>
        <p:nvGrpSpPr>
          <p:cNvPr id="1235" name="Google Shape;1235;p50"/>
          <p:cNvGrpSpPr/>
          <p:nvPr/>
        </p:nvGrpSpPr>
        <p:grpSpPr>
          <a:xfrm>
            <a:off x="560325" y="257175"/>
            <a:ext cx="8024276" cy="1018424"/>
            <a:chOff x="560325" y="257175"/>
            <a:chExt cx="8024276" cy="1018424"/>
          </a:xfrm>
        </p:grpSpPr>
        <p:sp>
          <p:nvSpPr>
            <p:cNvPr id="1236" name="Google Shape;1236;p50"/>
            <p:cNvSpPr/>
            <p:nvPr/>
          </p:nvSpPr>
          <p:spPr>
            <a:xfrm>
              <a:off x="713275"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0"/>
            <p:cNvSpPr/>
            <p:nvPr/>
          </p:nvSpPr>
          <p:spPr>
            <a:xfrm>
              <a:off x="56032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0"/>
            <p:cNvSpPr/>
            <p:nvPr/>
          </p:nvSpPr>
          <p:spPr>
            <a:xfrm rot="10800000">
              <a:off x="8326550" y="2571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9" name="Google Shape;1239;p50"/>
          <p:cNvSpPr txBox="1">
            <a:spLocks noGrp="1"/>
          </p:cNvSpPr>
          <p:nvPr>
            <p:ph type="title"/>
          </p:nvPr>
        </p:nvSpPr>
        <p:spPr>
          <a:xfrm>
            <a:off x="713225" y="4534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1240" name="Google Shape;1240;p50"/>
          <p:cNvSpPr txBox="1">
            <a:spLocks noGrp="1"/>
          </p:cNvSpPr>
          <p:nvPr>
            <p:ph type="subTitle" idx="1"/>
          </p:nvPr>
        </p:nvSpPr>
        <p:spPr>
          <a:xfrm>
            <a:off x="1619475" y="1264848"/>
            <a:ext cx="6325200" cy="4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&amp; STRATEGY DEFINITION</a:t>
            </a:r>
            <a:endParaRPr/>
          </a:p>
        </p:txBody>
      </p:sp>
      <p:sp>
        <p:nvSpPr>
          <p:cNvPr id="1241" name="Google Shape;1241;p50"/>
          <p:cNvSpPr txBox="1">
            <a:spLocks noGrp="1"/>
          </p:cNvSpPr>
          <p:nvPr>
            <p:ph type="subTitle" idx="2"/>
          </p:nvPr>
        </p:nvSpPr>
        <p:spPr>
          <a:xfrm>
            <a:off x="1626574" y="2061723"/>
            <a:ext cx="6325200" cy="4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CONSULTING PROPOSAL </a:t>
            </a:r>
            <a:endParaRPr/>
          </a:p>
        </p:txBody>
      </p:sp>
      <p:sp>
        <p:nvSpPr>
          <p:cNvPr id="1242" name="Google Shape;1242;p50"/>
          <p:cNvSpPr txBox="1">
            <a:spLocks noGrp="1"/>
          </p:cNvSpPr>
          <p:nvPr>
            <p:ph type="subTitle" idx="3"/>
          </p:nvPr>
        </p:nvSpPr>
        <p:spPr>
          <a:xfrm>
            <a:off x="1619475" y="2858598"/>
            <a:ext cx="6325200" cy="4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CHANGE MANAGEMENT &amp; PROJECT</a:t>
            </a:r>
            <a:endParaRPr/>
          </a:p>
          <a:p>
            <a:pPr marL="0" lvl="0" indent="0" algn="l" rtl="0">
              <a:spcBef>
                <a:spcPts val="0"/>
              </a:spcBef>
              <a:spcAft>
                <a:spcPts val="0"/>
              </a:spcAft>
              <a:buNone/>
            </a:pPr>
            <a:endParaRPr/>
          </a:p>
        </p:txBody>
      </p:sp>
      <p:sp>
        <p:nvSpPr>
          <p:cNvPr id="1243" name="Google Shape;1243;p50"/>
          <p:cNvSpPr txBox="1">
            <a:spLocks noGrp="1"/>
          </p:cNvSpPr>
          <p:nvPr>
            <p:ph type="subTitle" idx="4"/>
          </p:nvPr>
        </p:nvSpPr>
        <p:spPr>
          <a:xfrm>
            <a:off x="1626574" y="3655473"/>
            <a:ext cx="6325200" cy="4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IMPLEMENTING CHANGES</a:t>
            </a:r>
            <a:endParaRPr/>
          </a:p>
          <a:p>
            <a:pPr marL="0" lvl="0" indent="0" algn="l" rtl="0">
              <a:spcBef>
                <a:spcPts val="0"/>
              </a:spcBef>
              <a:spcAft>
                <a:spcPts val="0"/>
              </a:spcAft>
              <a:buNone/>
            </a:pPr>
            <a:endParaRPr/>
          </a:p>
        </p:txBody>
      </p:sp>
      <p:sp>
        <p:nvSpPr>
          <p:cNvPr id="1244" name="Google Shape;1244;p50"/>
          <p:cNvSpPr txBox="1">
            <a:spLocks noGrp="1"/>
          </p:cNvSpPr>
          <p:nvPr>
            <p:ph type="subTitle" idx="5"/>
          </p:nvPr>
        </p:nvSpPr>
        <p:spPr>
          <a:xfrm>
            <a:off x="1619475" y="1608675"/>
            <a:ext cx="6318000" cy="4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305E77"/>
              </a:buClr>
              <a:buSzPts val="1100"/>
              <a:buFont typeface="Arial"/>
              <a:buNone/>
            </a:pPr>
            <a:r>
              <a:rPr lang="en"/>
              <a:t>You can describe the topic of the section here</a:t>
            </a:r>
            <a:endParaRPr/>
          </a:p>
        </p:txBody>
      </p:sp>
      <p:sp>
        <p:nvSpPr>
          <p:cNvPr id="1245" name="Google Shape;1245;p50"/>
          <p:cNvSpPr txBox="1">
            <a:spLocks noGrp="1"/>
          </p:cNvSpPr>
          <p:nvPr>
            <p:ph type="subTitle" idx="6"/>
          </p:nvPr>
        </p:nvSpPr>
        <p:spPr>
          <a:xfrm>
            <a:off x="1626575" y="2405549"/>
            <a:ext cx="6318000" cy="4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a:p>
            <a:pPr marL="0" lvl="0" indent="0" algn="l" rtl="0">
              <a:spcBef>
                <a:spcPts val="0"/>
              </a:spcBef>
              <a:spcAft>
                <a:spcPts val="0"/>
              </a:spcAft>
              <a:buNone/>
            </a:pPr>
            <a:endParaRPr/>
          </a:p>
        </p:txBody>
      </p:sp>
      <p:sp>
        <p:nvSpPr>
          <p:cNvPr id="1246" name="Google Shape;1246;p50"/>
          <p:cNvSpPr txBox="1">
            <a:spLocks noGrp="1"/>
          </p:cNvSpPr>
          <p:nvPr>
            <p:ph type="subTitle" idx="7"/>
          </p:nvPr>
        </p:nvSpPr>
        <p:spPr>
          <a:xfrm>
            <a:off x="1619475" y="3202424"/>
            <a:ext cx="6318000" cy="4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a:p>
            <a:pPr marL="0" lvl="0" indent="0" algn="l" rtl="0">
              <a:spcBef>
                <a:spcPts val="0"/>
              </a:spcBef>
              <a:spcAft>
                <a:spcPts val="0"/>
              </a:spcAft>
              <a:buNone/>
            </a:pPr>
            <a:endParaRPr/>
          </a:p>
        </p:txBody>
      </p:sp>
      <p:sp>
        <p:nvSpPr>
          <p:cNvPr id="1247" name="Google Shape;1247;p50"/>
          <p:cNvSpPr txBox="1">
            <a:spLocks noGrp="1"/>
          </p:cNvSpPr>
          <p:nvPr>
            <p:ph type="subTitle" idx="8"/>
          </p:nvPr>
        </p:nvSpPr>
        <p:spPr>
          <a:xfrm>
            <a:off x="1626575" y="3999298"/>
            <a:ext cx="6318000" cy="4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a:p>
            <a:pPr marL="0" lvl="0" indent="0" algn="l" rtl="0">
              <a:spcBef>
                <a:spcPts val="0"/>
              </a:spcBef>
              <a:spcAft>
                <a:spcPts val="0"/>
              </a:spcAft>
              <a:buNone/>
            </a:pPr>
            <a:endParaRPr/>
          </a:p>
        </p:txBody>
      </p:sp>
      <p:sp>
        <p:nvSpPr>
          <p:cNvPr id="1248" name="Google Shape;1248;p50"/>
          <p:cNvSpPr txBox="1">
            <a:spLocks noGrp="1"/>
          </p:cNvSpPr>
          <p:nvPr>
            <p:ph type="title" idx="9"/>
          </p:nvPr>
        </p:nvSpPr>
        <p:spPr>
          <a:xfrm>
            <a:off x="713225" y="1456075"/>
            <a:ext cx="9393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249" name="Google Shape;1249;p50"/>
          <p:cNvSpPr txBox="1">
            <a:spLocks noGrp="1"/>
          </p:cNvSpPr>
          <p:nvPr>
            <p:ph type="title" idx="13"/>
          </p:nvPr>
        </p:nvSpPr>
        <p:spPr>
          <a:xfrm>
            <a:off x="713225" y="2252709"/>
            <a:ext cx="9393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250" name="Google Shape;1250;p50"/>
          <p:cNvSpPr txBox="1">
            <a:spLocks noGrp="1"/>
          </p:cNvSpPr>
          <p:nvPr>
            <p:ph type="title" idx="14"/>
          </p:nvPr>
        </p:nvSpPr>
        <p:spPr>
          <a:xfrm>
            <a:off x="713225" y="3049342"/>
            <a:ext cx="9393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251" name="Google Shape;1251;p50"/>
          <p:cNvSpPr txBox="1">
            <a:spLocks noGrp="1"/>
          </p:cNvSpPr>
          <p:nvPr>
            <p:ph type="title" idx="15"/>
          </p:nvPr>
        </p:nvSpPr>
        <p:spPr>
          <a:xfrm>
            <a:off x="713225" y="3845976"/>
            <a:ext cx="9393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1252" name="Google Shape;1252;p50"/>
          <p:cNvGrpSpPr/>
          <p:nvPr/>
        </p:nvGrpSpPr>
        <p:grpSpPr>
          <a:xfrm>
            <a:off x="7883750" y="791550"/>
            <a:ext cx="802759" cy="1228431"/>
            <a:chOff x="7883750" y="791550"/>
            <a:chExt cx="802759" cy="1228431"/>
          </a:xfrm>
        </p:grpSpPr>
        <p:sp>
          <p:nvSpPr>
            <p:cNvPr id="1253" name="Google Shape;1253;p50"/>
            <p:cNvSpPr/>
            <p:nvPr/>
          </p:nvSpPr>
          <p:spPr>
            <a:xfrm>
              <a:off x="7883750" y="882078"/>
              <a:ext cx="802759" cy="1137904"/>
            </a:xfrm>
            <a:custGeom>
              <a:avLst/>
              <a:gdLst/>
              <a:ahLst/>
              <a:cxnLst/>
              <a:rect l="l" t="t" r="r" b="b"/>
              <a:pathLst>
                <a:path w="10508" h="14895" extrusionOk="0">
                  <a:moveTo>
                    <a:pt x="1" y="1"/>
                  </a:moveTo>
                  <a:lnTo>
                    <a:pt x="1" y="14894"/>
                  </a:lnTo>
                  <a:lnTo>
                    <a:pt x="366" y="14894"/>
                  </a:lnTo>
                  <a:cubicBezTo>
                    <a:pt x="376" y="14894"/>
                    <a:pt x="386" y="14895"/>
                    <a:pt x="396" y="14895"/>
                  </a:cubicBezTo>
                  <a:cubicBezTo>
                    <a:pt x="9911" y="14895"/>
                    <a:pt x="10508" y="669"/>
                    <a:pt x="1034" y="31"/>
                  </a:cubicBezTo>
                  <a:cubicBezTo>
                    <a:pt x="670" y="1"/>
                    <a:pt x="335" y="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0"/>
            <p:cNvSpPr/>
            <p:nvPr/>
          </p:nvSpPr>
          <p:spPr>
            <a:xfrm>
              <a:off x="8185661" y="791550"/>
              <a:ext cx="380905" cy="383197"/>
            </a:xfrm>
            <a:custGeom>
              <a:avLst/>
              <a:gdLst/>
              <a:ahLst/>
              <a:cxnLst/>
              <a:rect l="l" t="t" r="r" b="b"/>
              <a:pathLst>
                <a:path w="4986" h="5016" extrusionOk="0">
                  <a:moveTo>
                    <a:pt x="4985" y="0"/>
                  </a:moveTo>
                  <a:lnTo>
                    <a:pt x="0" y="5015"/>
                  </a:lnTo>
                  <a:lnTo>
                    <a:pt x="4985" y="5015"/>
                  </a:lnTo>
                  <a:lnTo>
                    <a:pt x="49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58"/>
        <p:cNvGrpSpPr/>
        <p:nvPr/>
      </p:nvGrpSpPr>
      <p:grpSpPr>
        <a:xfrm>
          <a:off x="0" y="0"/>
          <a:ext cx="0" cy="0"/>
          <a:chOff x="0" y="0"/>
          <a:chExt cx="0" cy="0"/>
        </a:xfrm>
      </p:grpSpPr>
      <p:grpSp>
        <p:nvGrpSpPr>
          <p:cNvPr id="1259" name="Google Shape;1259;p51"/>
          <p:cNvGrpSpPr/>
          <p:nvPr/>
        </p:nvGrpSpPr>
        <p:grpSpPr>
          <a:xfrm>
            <a:off x="548400" y="1042950"/>
            <a:ext cx="8053176" cy="1855374"/>
            <a:chOff x="548400" y="1042950"/>
            <a:chExt cx="8053176" cy="1855374"/>
          </a:xfrm>
        </p:grpSpPr>
        <p:sp>
          <p:nvSpPr>
            <p:cNvPr id="1260" name="Google Shape;1260;p51"/>
            <p:cNvSpPr/>
            <p:nvPr/>
          </p:nvSpPr>
          <p:spPr>
            <a:xfrm>
              <a:off x="713275" y="1217251"/>
              <a:ext cx="7717500" cy="14799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1"/>
            <p:cNvSpPr/>
            <p:nvPr/>
          </p:nvSpPr>
          <p:spPr>
            <a:xfrm>
              <a:off x="548400" y="2640450"/>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1"/>
            <p:cNvSpPr/>
            <p:nvPr/>
          </p:nvSpPr>
          <p:spPr>
            <a:xfrm rot="10800000">
              <a:off x="8343525" y="1042950"/>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3" name="Google Shape;1263;p51"/>
          <p:cNvSpPr txBox="1">
            <a:spLocks noGrp="1"/>
          </p:cNvSpPr>
          <p:nvPr>
            <p:ph type="title"/>
          </p:nvPr>
        </p:nvSpPr>
        <p:spPr>
          <a:xfrm>
            <a:off x="1875150" y="1273938"/>
            <a:ext cx="5369700" cy="136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WHOA!</a:t>
            </a:r>
            <a:endParaRPr dirty="0"/>
          </a:p>
        </p:txBody>
      </p:sp>
      <p:sp>
        <p:nvSpPr>
          <p:cNvPr id="1264" name="Google Shape;1264;p51"/>
          <p:cNvSpPr txBox="1">
            <a:spLocks noGrp="1"/>
          </p:cNvSpPr>
          <p:nvPr>
            <p:ph type="subTitle" idx="1"/>
          </p:nvPr>
        </p:nvSpPr>
        <p:spPr>
          <a:xfrm>
            <a:off x="1875150" y="2697138"/>
            <a:ext cx="5393700" cy="105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443440"/>
              </a:buClr>
              <a:buSzPts val="1100"/>
              <a:buFont typeface="Arial"/>
              <a:buNone/>
            </a:pPr>
            <a:r>
              <a:rPr lang="en"/>
              <a:t>This can be the part of the presentation where you introduce yourself, write your email…</a:t>
            </a:r>
            <a:endParaRPr/>
          </a:p>
        </p:txBody>
      </p:sp>
      <p:grpSp>
        <p:nvGrpSpPr>
          <p:cNvPr id="1265" name="Google Shape;1265;p51"/>
          <p:cNvGrpSpPr/>
          <p:nvPr/>
        </p:nvGrpSpPr>
        <p:grpSpPr>
          <a:xfrm>
            <a:off x="4112025" y="3997975"/>
            <a:ext cx="895950" cy="53525"/>
            <a:chOff x="4112025" y="3997975"/>
            <a:chExt cx="895950" cy="53525"/>
          </a:xfrm>
        </p:grpSpPr>
        <p:sp>
          <p:nvSpPr>
            <p:cNvPr id="1266" name="Google Shape;1266;p51"/>
            <p:cNvSpPr/>
            <p:nvPr/>
          </p:nvSpPr>
          <p:spPr>
            <a:xfrm>
              <a:off x="4954450" y="3997975"/>
              <a:ext cx="53525" cy="53525"/>
            </a:xfrm>
            <a:custGeom>
              <a:avLst/>
              <a:gdLst/>
              <a:ahLst/>
              <a:cxnLst/>
              <a:rect l="l" t="t" r="r" b="b"/>
              <a:pathLst>
                <a:path w="2141" h="2141" extrusionOk="0">
                  <a:moveTo>
                    <a:pt x="1085" y="1"/>
                  </a:moveTo>
                  <a:cubicBezTo>
                    <a:pt x="457" y="1"/>
                    <a:pt x="0" y="457"/>
                    <a:pt x="0" y="1085"/>
                  </a:cubicBezTo>
                  <a:cubicBezTo>
                    <a:pt x="0" y="1684"/>
                    <a:pt x="514" y="2141"/>
                    <a:pt x="1085" y="2141"/>
                  </a:cubicBezTo>
                  <a:cubicBezTo>
                    <a:pt x="1684" y="2141"/>
                    <a:pt x="2140" y="1684"/>
                    <a:pt x="2140" y="1085"/>
                  </a:cubicBezTo>
                  <a:cubicBezTo>
                    <a:pt x="2140" y="457"/>
                    <a:pt x="1684" y="1"/>
                    <a:pt x="1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1"/>
            <p:cNvSpPr/>
            <p:nvPr/>
          </p:nvSpPr>
          <p:spPr>
            <a:xfrm>
              <a:off x="4744025"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1"/>
            <p:cNvSpPr/>
            <p:nvPr/>
          </p:nvSpPr>
          <p:spPr>
            <a:xfrm>
              <a:off x="4533600"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1"/>
            <p:cNvSpPr/>
            <p:nvPr/>
          </p:nvSpPr>
          <p:spPr>
            <a:xfrm>
              <a:off x="4322450" y="3997975"/>
              <a:ext cx="53525" cy="53525"/>
            </a:xfrm>
            <a:custGeom>
              <a:avLst/>
              <a:gdLst/>
              <a:ahLst/>
              <a:cxnLst/>
              <a:rect l="l" t="t" r="r" b="b"/>
              <a:pathLst>
                <a:path w="2141" h="2141" extrusionOk="0">
                  <a:moveTo>
                    <a:pt x="1057" y="1"/>
                  </a:moveTo>
                  <a:cubicBezTo>
                    <a:pt x="457" y="1"/>
                    <a:pt x="1" y="457"/>
                    <a:pt x="1" y="1085"/>
                  </a:cubicBezTo>
                  <a:cubicBezTo>
                    <a:pt x="1" y="1684"/>
                    <a:pt x="486" y="2141"/>
                    <a:pt x="1057" y="2141"/>
                  </a:cubicBezTo>
                  <a:cubicBezTo>
                    <a:pt x="1684" y="2141"/>
                    <a:pt x="2141" y="1684"/>
                    <a:pt x="2141" y="1085"/>
                  </a:cubicBezTo>
                  <a:cubicBezTo>
                    <a:pt x="2141" y="457"/>
                    <a:pt x="1684" y="1"/>
                    <a:pt x="10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1"/>
            <p:cNvSpPr/>
            <p:nvPr/>
          </p:nvSpPr>
          <p:spPr>
            <a:xfrm>
              <a:off x="4112025" y="3997975"/>
              <a:ext cx="53525" cy="53525"/>
            </a:xfrm>
            <a:custGeom>
              <a:avLst/>
              <a:gdLst/>
              <a:ahLst/>
              <a:cxnLst/>
              <a:rect l="l" t="t" r="r" b="b"/>
              <a:pathLst>
                <a:path w="2141" h="2141" extrusionOk="0">
                  <a:moveTo>
                    <a:pt x="1057" y="1"/>
                  </a:moveTo>
                  <a:cubicBezTo>
                    <a:pt x="457" y="1"/>
                    <a:pt x="1" y="457"/>
                    <a:pt x="1" y="1085"/>
                  </a:cubicBezTo>
                  <a:cubicBezTo>
                    <a:pt x="1" y="1684"/>
                    <a:pt x="457" y="2141"/>
                    <a:pt x="1057" y="2141"/>
                  </a:cubicBezTo>
                  <a:cubicBezTo>
                    <a:pt x="1656" y="2141"/>
                    <a:pt x="2141" y="1684"/>
                    <a:pt x="2141" y="1085"/>
                  </a:cubicBezTo>
                  <a:cubicBezTo>
                    <a:pt x="2141" y="457"/>
                    <a:pt x="1656" y="1"/>
                    <a:pt x="10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1" name="Google Shape;1271;p51"/>
          <p:cNvGrpSpPr/>
          <p:nvPr/>
        </p:nvGrpSpPr>
        <p:grpSpPr>
          <a:xfrm>
            <a:off x="896050" y="751975"/>
            <a:ext cx="932995" cy="932995"/>
            <a:chOff x="896050" y="751975"/>
            <a:chExt cx="932995" cy="932995"/>
          </a:xfrm>
        </p:grpSpPr>
        <p:sp>
          <p:nvSpPr>
            <p:cNvPr id="1272" name="Google Shape;1272;p51"/>
            <p:cNvSpPr/>
            <p:nvPr/>
          </p:nvSpPr>
          <p:spPr>
            <a:xfrm>
              <a:off x="896050" y="751975"/>
              <a:ext cx="468095" cy="468095"/>
            </a:xfrm>
            <a:custGeom>
              <a:avLst/>
              <a:gdLst/>
              <a:ahLst/>
              <a:cxnLst/>
              <a:rect l="l" t="t" r="r" b="b"/>
              <a:pathLst>
                <a:path w="4682" h="4682" extrusionOk="0">
                  <a:moveTo>
                    <a:pt x="0" y="0"/>
                  </a:moveTo>
                  <a:lnTo>
                    <a:pt x="0" y="4681"/>
                  </a:lnTo>
                  <a:lnTo>
                    <a:pt x="4681" y="4681"/>
                  </a:lnTo>
                  <a:cubicBezTo>
                    <a:pt x="4681" y="2097"/>
                    <a:pt x="2584"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1"/>
            <p:cNvSpPr/>
            <p:nvPr/>
          </p:nvSpPr>
          <p:spPr>
            <a:xfrm>
              <a:off x="1364050" y="1219975"/>
              <a:ext cx="464995" cy="464995"/>
            </a:xfrm>
            <a:custGeom>
              <a:avLst/>
              <a:gdLst/>
              <a:ahLst/>
              <a:cxnLst/>
              <a:rect l="l" t="t" r="r" b="b"/>
              <a:pathLst>
                <a:path w="4651" h="4651" extrusionOk="0">
                  <a:moveTo>
                    <a:pt x="0" y="0"/>
                  </a:moveTo>
                  <a:cubicBezTo>
                    <a:pt x="0" y="2584"/>
                    <a:pt x="2067" y="4651"/>
                    <a:pt x="4651" y="4651"/>
                  </a:cubicBezTo>
                  <a:lnTo>
                    <a:pt x="46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4" name="Google Shape;1274;p51"/>
          <p:cNvSpPr/>
          <p:nvPr/>
        </p:nvSpPr>
        <p:spPr>
          <a:xfrm rot="5400000">
            <a:off x="7289219" y="2131161"/>
            <a:ext cx="790943" cy="881180"/>
          </a:xfrm>
          <a:custGeom>
            <a:avLst/>
            <a:gdLst/>
            <a:ahLst/>
            <a:cxnLst/>
            <a:rect l="l" t="t" r="r" b="b"/>
            <a:pathLst>
              <a:path w="8329" h="9279" extrusionOk="0">
                <a:moveTo>
                  <a:pt x="3268" y="1"/>
                </a:moveTo>
                <a:cubicBezTo>
                  <a:pt x="2082" y="1"/>
                  <a:pt x="897" y="449"/>
                  <a:pt x="0" y="1346"/>
                </a:cubicBezTo>
                <a:lnTo>
                  <a:pt x="1338" y="2683"/>
                </a:lnTo>
                <a:cubicBezTo>
                  <a:pt x="1885" y="2151"/>
                  <a:pt x="2599" y="1885"/>
                  <a:pt x="3310" y="1885"/>
                </a:cubicBezTo>
                <a:cubicBezTo>
                  <a:pt x="4020" y="1885"/>
                  <a:pt x="4727" y="2151"/>
                  <a:pt x="5259" y="2683"/>
                </a:cubicBezTo>
                <a:cubicBezTo>
                  <a:pt x="6323" y="3777"/>
                  <a:pt x="6323" y="5510"/>
                  <a:pt x="5259" y="6604"/>
                </a:cubicBezTo>
                <a:cubicBezTo>
                  <a:pt x="4697" y="7136"/>
                  <a:pt x="3982" y="7402"/>
                  <a:pt x="3276" y="7402"/>
                </a:cubicBezTo>
                <a:cubicBezTo>
                  <a:pt x="2569" y="7402"/>
                  <a:pt x="1870" y="7136"/>
                  <a:pt x="1338" y="6604"/>
                </a:cubicBezTo>
                <a:lnTo>
                  <a:pt x="0" y="7911"/>
                </a:lnTo>
                <a:cubicBezTo>
                  <a:pt x="882" y="8792"/>
                  <a:pt x="2007" y="9279"/>
                  <a:pt x="3283" y="9279"/>
                </a:cubicBezTo>
                <a:cubicBezTo>
                  <a:pt x="4499" y="9279"/>
                  <a:pt x="5654" y="8792"/>
                  <a:pt x="6535" y="7881"/>
                </a:cubicBezTo>
                <a:cubicBezTo>
                  <a:pt x="8329" y="6087"/>
                  <a:pt x="8329" y="3139"/>
                  <a:pt x="6535" y="1346"/>
                </a:cubicBezTo>
                <a:cubicBezTo>
                  <a:pt x="5639" y="449"/>
                  <a:pt x="4453" y="1"/>
                  <a:pt x="3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graphicFrame>
        <p:nvGraphicFramePr>
          <p:cNvPr id="1302" name="Google Shape;1302;p54"/>
          <p:cNvGraphicFramePr/>
          <p:nvPr/>
        </p:nvGraphicFramePr>
        <p:xfrm>
          <a:off x="766675" y="1637050"/>
          <a:ext cx="7740300" cy="2925840"/>
        </p:xfrm>
        <a:graphic>
          <a:graphicData uri="http://schemas.openxmlformats.org/drawingml/2006/table">
            <a:tbl>
              <a:tblPr>
                <a:noFill/>
                <a:tableStyleId>{60B068A9-8634-4159-B307-5C794DD03F0B}</a:tableStyleId>
              </a:tblPr>
              <a:tblGrid>
                <a:gridCol w="27632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gridCol w="382850">
                  <a:extLst>
                    <a:ext uri="{9D8B030D-6E8A-4147-A177-3AD203B41FA5}">
                      <a16:colId xmlns:a16="http://schemas.microsoft.com/office/drawing/2014/main" val="20008"/>
                    </a:ext>
                  </a:extLst>
                </a:gridCol>
                <a:gridCol w="382850">
                  <a:extLst>
                    <a:ext uri="{9D8B030D-6E8A-4147-A177-3AD203B41FA5}">
                      <a16:colId xmlns:a16="http://schemas.microsoft.com/office/drawing/2014/main" val="20009"/>
                    </a:ext>
                  </a:extLst>
                </a:gridCol>
                <a:gridCol w="382850">
                  <a:extLst>
                    <a:ext uri="{9D8B030D-6E8A-4147-A177-3AD203B41FA5}">
                      <a16:colId xmlns:a16="http://schemas.microsoft.com/office/drawing/2014/main" val="20010"/>
                    </a:ext>
                  </a:extLst>
                </a:gridCol>
                <a:gridCol w="382850">
                  <a:extLst>
                    <a:ext uri="{9D8B030D-6E8A-4147-A177-3AD203B41FA5}">
                      <a16:colId xmlns:a16="http://schemas.microsoft.com/office/drawing/2014/main" val="20011"/>
                    </a:ext>
                  </a:extLst>
                </a:gridCol>
                <a:gridCol w="382850">
                  <a:extLst>
                    <a:ext uri="{9D8B030D-6E8A-4147-A177-3AD203B41FA5}">
                      <a16:colId xmlns:a16="http://schemas.microsoft.com/office/drawing/2014/main" val="20012"/>
                    </a:ext>
                  </a:extLst>
                </a:gridCol>
                <a:gridCol w="382850">
                  <a:extLst>
                    <a:ext uri="{9D8B030D-6E8A-4147-A177-3AD203B41FA5}">
                      <a16:colId xmlns:a16="http://schemas.microsoft.com/office/drawing/2014/main" val="20013"/>
                    </a:ext>
                  </a:extLst>
                </a:gridCol>
              </a:tblGrid>
              <a:tr h="325500">
                <a:tc>
                  <a:txBody>
                    <a:bodyPr/>
                    <a:lstStyle/>
                    <a:p>
                      <a:pPr marL="0" lvl="0" indent="0" algn="l" rtl="0">
                        <a:spcBef>
                          <a:spcPts val="0"/>
                        </a:spcBef>
                        <a:spcAft>
                          <a:spcPts val="0"/>
                        </a:spcAft>
                        <a:buNone/>
                      </a:pPr>
                      <a:r>
                        <a:rPr lang="en" sz="1200">
                          <a:solidFill>
                            <a:srgbClr val="FFFFFF"/>
                          </a:solidFill>
                          <a:latin typeface="Space Mono"/>
                          <a:ea typeface="Space Mono"/>
                          <a:cs typeface="Space Mono"/>
                          <a:sym typeface="Space Mono"/>
                        </a:rPr>
                        <a:t>1. Kick-off</a:t>
                      </a:r>
                      <a:endParaRPr sz="1200">
                        <a:solidFill>
                          <a:srgbClr val="FFFFFF"/>
                        </a:solidFill>
                        <a:latin typeface="Space Mono"/>
                        <a:ea typeface="Space Mono"/>
                        <a:cs typeface="Space Mono"/>
                        <a:sym typeface="Space Mono"/>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E5B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rowSpan="8" gridSpan="13">
                  <a:txBody>
                    <a:bodyPr/>
                    <a:lstStyle/>
                    <a:p>
                      <a:pPr marL="0" lvl="0" indent="0" algn="l" rtl="0">
                        <a:spcBef>
                          <a:spcPts val="0"/>
                        </a:spcBef>
                        <a:spcAft>
                          <a:spcPts val="0"/>
                        </a:spcAft>
                        <a:buNone/>
                      </a:pPr>
                      <a:endParaRPr sz="1200" dirty="0">
                        <a:solidFill>
                          <a:srgbClr val="FFFFFF"/>
                        </a:solidFill>
                        <a:latin typeface="Montserrat"/>
                        <a:ea typeface="Montserrat"/>
                        <a:cs typeface="Montserrat"/>
                        <a:sym typeface="Montserrat"/>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E5B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rowSpan="8" hMerge="1">
                  <a:txBody>
                    <a:bodyPr/>
                    <a:lstStyle/>
                    <a:p>
                      <a:endParaRPr lang="hu-HU"/>
                    </a:p>
                  </a:txBody>
                  <a:tcPr/>
                </a:tc>
                <a:tc rowSpan="8" hMerge="1">
                  <a:txBody>
                    <a:bodyPr/>
                    <a:lstStyle/>
                    <a:p>
                      <a:endParaRPr lang="hu-HU"/>
                    </a:p>
                  </a:txBody>
                  <a:tcPr/>
                </a:tc>
                <a:tc rowSpan="8" hMerge="1">
                  <a:txBody>
                    <a:bodyPr/>
                    <a:lstStyle/>
                    <a:p>
                      <a:endParaRPr lang="hu-HU"/>
                    </a:p>
                  </a:txBody>
                  <a:tcPr/>
                </a:tc>
                <a:tc rowSpan="8" hMerge="1">
                  <a:txBody>
                    <a:bodyPr/>
                    <a:lstStyle/>
                    <a:p>
                      <a:endParaRPr lang="hu-HU"/>
                    </a:p>
                  </a:txBody>
                  <a:tcPr/>
                </a:tc>
                <a:tc rowSpan="8" hMerge="1">
                  <a:txBody>
                    <a:bodyPr/>
                    <a:lstStyle/>
                    <a:p>
                      <a:endParaRPr lang="hu-HU"/>
                    </a:p>
                  </a:txBody>
                  <a:tcPr/>
                </a:tc>
                <a:tc rowSpan="8" hMerge="1">
                  <a:txBody>
                    <a:bodyPr/>
                    <a:lstStyle/>
                    <a:p>
                      <a:endParaRPr lang="hu-HU"/>
                    </a:p>
                  </a:txBody>
                  <a:tcPr/>
                </a:tc>
                <a:tc rowSpan="8" hMerge="1">
                  <a:txBody>
                    <a:bodyPr/>
                    <a:lstStyle/>
                    <a:p>
                      <a:endParaRPr lang="hu-HU"/>
                    </a:p>
                  </a:txBody>
                  <a:tcPr/>
                </a:tc>
                <a:tc rowSpan="8" hMerge="1">
                  <a:txBody>
                    <a:bodyPr/>
                    <a:lstStyle/>
                    <a:p>
                      <a:endParaRPr lang="hu-HU"/>
                    </a:p>
                  </a:txBody>
                  <a:tcPr/>
                </a:tc>
                <a:tc rowSpan="8" hMerge="1">
                  <a:txBody>
                    <a:bodyPr/>
                    <a:lstStyle/>
                    <a:p>
                      <a:endParaRPr lang="hu-HU"/>
                    </a:p>
                  </a:txBody>
                  <a:tcPr/>
                </a:tc>
                <a:tc rowSpan="8" hMerge="1">
                  <a:txBody>
                    <a:bodyPr/>
                    <a:lstStyle/>
                    <a:p>
                      <a:endParaRPr lang="hu-HU"/>
                    </a:p>
                  </a:txBody>
                  <a:tcPr/>
                </a:tc>
                <a:tc rowSpan="8" hMerge="1">
                  <a:txBody>
                    <a:bodyPr/>
                    <a:lstStyle/>
                    <a:p>
                      <a:endParaRPr lang="hu-HU"/>
                    </a:p>
                  </a:txBody>
                  <a:tcPr/>
                </a:tc>
                <a:tc rowSpan="8" hMerge="1">
                  <a:txBody>
                    <a:bodyPr/>
                    <a:lstStyle/>
                    <a:p>
                      <a:endParaRPr lang="hu-HU"/>
                    </a:p>
                  </a:txBody>
                  <a:tcPr/>
                </a:tc>
                <a:extLst>
                  <a:ext uri="{0D108BD9-81ED-4DB2-BD59-A6C34878D82A}">
                    <a16:rowId xmlns:a16="http://schemas.microsoft.com/office/drawing/2014/main" val="10000"/>
                  </a:ext>
                </a:extLst>
              </a:tr>
              <a:tr h="325500">
                <a:tc>
                  <a:txBody>
                    <a:bodyPr/>
                    <a:lstStyle/>
                    <a:p>
                      <a:pPr marL="0" lvl="0" indent="0" algn="l" rtl="0">
                        <a:spcBef>
                          <a:spcPts val="0"/>
                        </a:spcBef>
                        <a:spcAft>
                          <a:spcPts val="0"/>
                        </a:spcAft>
                        <a:buNone/>
                      </a:pPr>
                      <a:r>
                        <a:rPr lang="en" sz="1200">
                          <a:solidFill>
                            <a:srgbClr val="FFFFFF"/>
                          </a:solidFill>
                          <a:latin typeface="Space Mono"/>
                          <a:ea typeface="Space Mono"/>
                          <a:cs typeface="Space Mono"/>
                          <a:sym typeface="Space Mono"/>
                        </a:rPr>
                        <a:t>2. Business insights</a:t>
                      </a:r>
                      <a:endParaRPr sz="1200">
                        <a:solidFill>
                          <a:srgbClr val="FFFFFF"/>
                        </a:solidFill>
                        <a:latin typeface="Space Mono"/>
                        <a:ea typeface="Space Mono"/>
                        <a:cs typeface="Space Mono"/>
                        <a:sym typeface="Space Mono"/>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13"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extLst>
                  <a:ext uri="{0D108BD9-81ED-4DB2-BD59-A6C34878D82A}">
                    <a16:rowId xmlns:a16="http://schemas.microsoft.com/office/drawing/2014/main" val="10001"/>
                  </a:ext>
                </a:extLst>
              </a:tr>
              <a:tr h="325500">
                <a:tc>
                  <a:txBody>
                    <a:bodyPr/>
                    <a:lstStyle/>
                    <a:p>
                      <a:pPr marL="0" lvl="0" indent="0" algn="l" rtl="0">
                        <a:spcBef>
                          <a:spcPts val="0"/>
                        </a:spcBef>
                        <a:spcAft>
                          <a:spcPts val="0"/>
                        </a:spcAft>
                        <a:buNone/>
                      </a:pPr>
                      <a:r>
                        <a:rPr lang="en" sz="1200">
                          <a:solidFill>
                            <a:srgbClr val="FFFFFF"/>
                          </a:solidFill>
                          <a:latin typeface="Space Mono"/>
                          <a:ea typeface="Space Mono"/>
                          <a:cs typeface="Space Mono"/>
                          <a:sym typeface="Space Mono"/>
                        </a:rPr>
                        <a:t>3. Mission and vision</a:t>
                      </a:r>
                      <a:endParaRPr sz="1200">
                        <a:solidFill>
                          <a:srgbClr val="FFFFFF"/>
                        </a:solidFill>
                        <a:latin typeface="Space Mono"/>
                        <a:ea typeface="Space Mono"/>
                        <a:cs typeface="Space Mono"/>
                        <a:sym typeface="Space Mono"/>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13"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extLst>
                  <a:ext uri="{0D108BD9-81ED-4DB2-BD59-A6C34878D82A}">
                    <a16:rowId xmlns:a16="http://schemas.microsoft.com/office/drawing/2014/main" val="10002"/>
                  </a:ext>
                </a:extLst>
              </a:tr>
              <a:tr h="325500">
                <a:tc>
                  <a:txBody>
                    <a:bodyPr/>
                    <a:lstStyle/>
                    <a:p>
                      <a:pPr marL="0" lvl="0" indent="0" algn="l" rtl="0">
                        <a:spcBef>
                          <a:spcPts val="0"/>
                        </a:spcBef>
                        <a:spcAft>
                          <a:spcPts val="0"/>
                        </a:spcAft>
                        <a:buNone/>
                      </a:pPr>
                      <a:r>
                        <a:rPr lang="en" sz="1200">
                          <a:solidFill>
                            <a:srgbClr val="FFFFFF"/>
                          </a:solidFill>
                          <a:latin typeface="Space Mono"/>
                          <a:ea typeface="Space Mono"/>
                          <a:cs typeface="Space Mono"/>
                          <a:sym typeface="Space Mono"/>
                        </a:rPr>
                        <a:t>4. Key strategic objectives</a:t>
                      </a:r>
                      <a:endParaRPr sz="1200">
                        <a:solidFill>
                          <a:srgbClr val="FFFFFF"/>
                        </a:solidFill>
                        <a:latin typeface="Space Mono"/>
                        <a:ea typeface="Space Mono"/>
                        <a:cs typeface="Space Mono"/>
                        <a:sym typeface="Space Mono"/>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13"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extLst>
                  <a:ext uri="{0D108BD9-81ED-4DB2-BD59-A6C34878D82A}">
                    <a16:rowId xmlns:a16="http://schemas.microsoft.com/office/drawing/2014/main" val="10003"/>
                  </a:ext>
                </a:extLst>
              </a:tr>
              <a:tr h="325500">
                <a:tc>
                  <a:txBody>
                    <a:bodyPr/>
                    <a:lstStyle/>
                    <a:p>
                      <a:pPr marL="0" lvl="0" indent="0" algn="l" rtl="0">
                        <a:spcBef>
                          <a:spcPts val="0"/>
                        </a:spcBef>
                        <a:spcAft>
                          <a:spcPts val="0"/>
                        </a:spcAft>
                        <a:buNone/>
                      </a:pPr>
                      <a:r>
                        <a:rPr lang="en" sz="1200">
                          <a:solidFill>
                            <a:srgbClr val="FFFFFF"/>
                          </a:solidFill>
                          <a:latin typeface="Space Mono"/>
                          <a:ea typeface="Space Mono"/>
                          <a:cs typeface="Space Mono"/>
                          <a:sym typeface="Space Mono"/>
                        </a:rPr>
                        <a:t>5. Strategy map</a:t>
                      </a:r>
                      <a:endParaRPr sz="1200">
                        <a:solidFill>
                          <a:srgbClr val="FFFFFF"/>
                        </a:solidFill>
                        <a:latin typeface="Space Mono"/>
                        <a:ea typeface="Space Mono"/>
                        <a:cs typeface="Space Mono"/>
                        <a:sym typeface="Space Mono"/>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13"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extLst>
                  <a:ext uri="{0D108BD9-81ED-4DB2-BD59-A6C34878D82A}">
                    <a16:rowId xmlns:a16="http://schemas.microsoft.com/office/drawing/2014/main" val="10004"/>
                  </a:ext>
                </a:extLst>
              </a:tr>
              <a:tr h="325500">
                <a:tc>
                  <a:txBody>
                    <a:bodyPr/>
                    <a:lstStyle/>
                    <a:p>
                      <a:pPr marL="0" lvl="0" indent="0" algn="l" rtl="0">
                        <a:spcBef>
                          <a:spcPts val="0"/>
                        </a:spcBef>
                        <a:spcAft>
                          <a:spcPts val="0"/>
                        </a:spcAft>
                        <a:buNone/>
                      </a:pPr>
                      <a:r>
                        <a:rPr lang="en" sz="1200">
                          <a:solidFill>
                            <a:srgbClr val="FFFFFF"/>
                          </a:solidFill>
                          <a:latin typeface="Space Mono"/>
                          <a:ea typeface="Space Mono"/>
                          <a:cs typeface="Space Mono"/>
                          <a:sym typeface="Space Mono"/>
                        </a:rPr>
                        <a:t>6. Balanced scorecard</a:t>
                      </a:r>
                      <a:endParaRPr sz="1200">
                        <a:solidFill>
                          <a:srgbClr val="FFFFFF"/>
                        </a:solidFill>
                        <a:latin typeface="Space Mono"/>
                        <a:ea typeface="Space Mono"/>
                        <a:cs typeface="Space Mono"/>
                        <a:sym typeface="Space Mono"/>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13"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extLst>
                  <a:ext uri="{0D108BD9-81ED-4DB2-BD59-A6C34878D82A}">
                    <a16:rowId xmlns:a16="http://schemas.microsoft.com/office/drawing/2014/main" val="10005"/>
                  </a:ext>
                </a:extLst>
              </a:tr>
              <a:tr h="325500">
                <a:tc>
                  <a:txBody>
                    <a:bodyPr/>
                    <a:lstStyle/>
                    <a:p>
                      <a:pPr marL="0" lvl="0" indent="0" algn="l" rtl="0">
                        <a:spcBef>
                          <a:spcPts val="0"/>
                        </a:spcBef>
                        <a:spcAft>
                          <a:spcPts val="0"/>
                        </a:spcAft>
                        <a:buNone/>
                      </a:pPr>
                      <a:r>
                        <a:rPr lang="en" sz="1200">
                          <a:solidFill>
                            <a:srgbClr val="FFFFFF"/>
                          </a:solidFill>
                          <a:latin typeface="Space Mono"/>
                          <a:ea typeface="Space Mono"/>
                          <a:cs typeface="Space Mono"/>
                          <a:sym typeface="Space Mono"/>
                        </a:rPr>
                        <a:t>7. Strategic objectives</a:t>
                      </a:r>
                      <a:endParaRPr sz="1200">
                        <a:solidFill>
                          <a:srgbClr val="FFFFFF"/>
                        </a:solidFill>
                        <a:latin typeface="Space Mono"/>
                        <a:ea typeface="Space Mono"/>
                        <a:cs typeface="Space Mono"/>
                        <a:sym typeface="Space Mono"/>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13"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extLst>
                  <a:ext uri="{0D108BD9-81ED-4DB2-BD59-A6C34878D82A}">
                    <a16:rowId xmlns:a16="http://schemas.microsoft.com/office/drawing/2014/main" val="10006"/>
                  </a:ext>
                </a:extLst>
              </a:tr>
              <a:tr h="325500">
                <a:tc>
                  <a:txBody>
                    <a:bodyPr/>
                    <a:lstStyle/>
                    <a:p>
                      <a:pPr marL="0" lvl="0" indent="0" algn="l" rtl="0">
                        <a:spcBef>
                          <a:spcPts val="0"/>
                        </a:spcBef>
                        <a:spcAft>
                          <a:spcPts val="0"/>
                        </a:spcAft>
                        <a:buNone/>
                      </a:pPr>
                      <a:r>
                        <a:rPr lang="en" sz="1200" dirty="0">
                          <a:solidFill>
                            <a:srgbClr val="FFFFFF"/>
                          </a:solidFill>
                          <a:latin typeface="Space Mono"/>
                          <a:ea typeface="Space Mono"/>
                          <a:cs typeface="Space Mono"/>
                          <a:sym typeface="Space Mono"/>
                        </a:rPr>
                        <a:t>8. First report</a:t>
                      </a:r>
                      <a:endParaRPr sz="1200" dirty="0">
                        <a:solidFill>
                          <a:srgbClr val="FFFFFF"/>
                        </a:solidFill>
                        <a:latin typeface="Space Mono"/>
                        <a:ea typeface="Space Mono"/>
                        <a:cs typeface="Space Mono"/>
                        <a:sym typeface="Space Mono"/>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13"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tc hMerge="1" vMerge="1">
                  <a:txBody>
                    <a:bodyPr/>
                    <a:lstStyle/>
                    <a:p>
                      <a:endParaRPr lang="hu-HU"/>
                    </a:p>
                  </a:txBody>
                  <a:tcPr/>
                </a:tc>
                <a:extLst>
                  <a:ext uri="{0D108BD9-81ED-4DB2-BD59-A6C34878D82A}">
                    <a16:rowId xmlns:a16="http://schemas.microsoft.com/office/drawing/2014/main" val="10007"/>
                  </a:ext>
                </a:extLst>
              </a:tr>
            </a:tbl>
          </a:graphicData>
        </a:graphic>
      </p:graphicFrame>
      <p:sp>
        <p:nvSpPr>
          <p:cNvPr id="1303" name="Google Shape;1303;p5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STRATEGIC PLAN</a:t>
            </a:r>
            <a:endParaRPr/>
          </a:p>
        </p:txBody>
      </p:sp>
      <p:grpSp>
        <p:nvGrpSpPr>
          <p:cNvPr id="1304" name="Google Shape;1304;p54"/>
          <p:cNvGrpSpPr/>
          <p:nvPr/>
        </p:nvGrpSpPr>
        <p:grpSpPr>
          <a:xfrm rot="10800000" flipH="1">
            <a:off x="560325" y="257175"/>
            <a:ext cx="8024276" cy="1018424"/>
            <a:chOff x="560325" y="257175"/>
            <a:chExt cx="8024276" cy="1018424"/>
          </a:xfrm>
        </p:grpSpPr>
        <p:sp>
          <p:nvSpPr>
            <p:cNvPr id="1305" name="Google Shape;1305;p54"/>
            <p:cNvSpPr/>
            <p:nvPr/>
          </p:nvSpPr>
          <p:spPr>
            <a:xfrm>
              <a:off x="713275"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4"/>
            <p:cNvSpPr/>
            <p:nvPr/>
          </p:nvSpPr>
          <p:spPr>
            <a:xfrm>
              <a:off x="56032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4"/>
            <p:cNvSpPr/>
            <p:nvPr/>
          </p:nvSpPr>
          <p:spPr>
            <a:xfrm rot="10800000">
              <a:off x="8326550" y="2571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8" name="Google Shape;1308;p54"/>
          <p:cNvGrpSpPr/>
          <p:nvPr/>
        </p:nvGrpSpPr>
        <p:grpSpPr>
          <a:xfrm>
            <a:off x="4040574" y="2146790"/>
            <a:ext cx="4387200" cy="95700"/>
            <a:chOff x="3735774" y="2426213"/>
            <a:chExt cx="4387200" cy="95700"/>
          </a:xfrm>
        </p:grpSpPr>
        <p:sp>
          <p:nvSpPr>
            <p:cNvPr id="1309" name="Google Shape;1309;p54"/>
            <p:cNvSpPr/>
            <p:nvPr/>
          </p:nvSpPr>
          <p:spPr>
            <a:xfrm>
              <a:off x="3735774" y="2447798"/>
              <a:ext cx="4387200" cy="57900"/>
            </a:xfrm>
            <a:prstGeom prst="roundRect">
              <a:avLst>
                <a:gd name="adj"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4"/>
            <p:cNvSpPr/>
            <p:nvPr/>
          </p:nvSpPr>
          <p:spPr>
            <a:xfrm>
              <a:off x="4159538" y="2426213"/>
              <a:ext cx="1672800" cy="95700"/>
            </a:xfrm>
            <a:prstGeom prst="roundRect">
              <a:avLst>
                <a:gd name="adj"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1" name="Google Shape;1311;p54"/>
          <p:cNvGrpSpPr/>
          <p:nvPr/>
        </p:nvGrpSpPr>
        <p:grpSpPr>
          <a:xfrm>
            <a:off x="4006113" y="1781325"/>
            <a:ext cx="4421661" cy="95193"/>
            <a:chOff x="3701313" y="2040675"/>
            <a:chExt cx="4421661" cy="95193"/>
          </a:xfrm>
        </p:grpSpPr>
        <p:sp>
          <p:nvSpPr>
            <p:cNvPr id="1312" name="Google Shape;1312;p54"/>
            <p:cNvSpPr/>
            <p:nvPr/>
          </p:nvSpPr>
          <p:spPr>
            <a:xfrm>
              <a:off x="3735774" y="2059675"/>
              <a:ext cx="4387200" cy="57900"/>
            </a:xfrm>
            <a:prstGeom prst="roundRect">
              <a:avLst>
                <a:gd name="adj"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4"/>
            <p:cNvSpPr/>
            <p:nvPr/>
          </p:nvSpPr>
          <p:spPr>
            <a:xfrm>
              <a:off x="3701313" y="2040675"/>
              <a:ext cx="1324170" cy="95193"/>
            </a:xfrm>
            <a:prstGeom prst="roundRect">
              <a:avLst>
                <a:gd name="adj"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 name="Google Shape;1314;p54"/>
          <p:cNvGrpSpPr/>
          <p:nvPr/>
        </p:nvGrpSpPr>
        <p:grpSpPr>
          <a:xfrm>
            <a:off x="4040574" y="2512254"/>
            <a:ext cx="4387200" cy="95700"/>
            <a:chOff x="3735774" y="2817025"/>
            <a:chExt cx="4387200" cy="95700"/>
          </a:xfrm>
        </p:grpSpPr>
        <p:sp>
          <p:nvSpPr>
            <p:cNvPr id="1315" name="Google Shape;1315;p54"/>
            <p:cNvSpPr/>
            <p:nvPr/>
          </p:nvSpPr>
          <p:spPr>
            <a:xfrm>
              <a:off x="3735774" y="2835920"/>
              <a:ext cx="4387200" cy="57900"/>
            </a:xfrm>
            <a:prstGeom prst="roundRect">
              <a:avLst>
                <a:gd name="adj"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4"/>
            <p:cNvSpPr/>
            <p:nvPr/>
          </p:nvSpPr>
          <p:spPr>
            <a:xfrm>
              <a:off x="5082538" y="2817025"/>
              <a:ext cx="1158300" cy="95700"/>
            </a:xfrm>
            <a:prstGeom prst="roundRect">
              <a:avLst>
                <a:gd name="adj"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 name="Google Shape;1317;p54"/>
          <p:cNvGrpSpPr/>
          <p:nvPr/>
        </p:nvGrpSpPr>
        <p:grpSpPr>
          <a:xfrm>
            <a:off x="4040574" y="2877719"/>
            <a:ext cx="4387200" cy="95700"/>
            <a:chOff x="3735774" y="3201950"/>
            <a:chExt cx="4387200" cy="95700"/>
          </a:xfrm>
        </p:grpSpPr>
        <p:sp>
          <p:nvSpPr>
            <p:cNvPr id="1318" name="Google Shape;1318;p54"/>
            <p:cNvSpPr/>
            <p:nvPr/>
          </p:nvSpPr>
          <p:spPr>
            <a:xfrm>
              <a:off x="3735774" y="3224042"/>
              <a:ext cx="4387200" cy="57900"/>
            </a:xfrm>
            <a:prstGeom prst="roundRect">
              <a:avLst>
                <a:gd name="adj"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4"/>
            <p:cNvSpPr/>
            <p:nvPr/>
          </p:nvSpPr>
          <p:spPr>
            <a:xfrm>
              <a:off x="5597100" y="3201950"/>
              <a:ext cx="1158300" cy="95700"/>
            </a:xfrm>
            <a:prstGeom prst="roundRect">
              <a:avLst>
                <a:gd name="adj"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0" name="Google Shape;1320;p54"/>
          <p:cNvSpPr txBox="1"/>
          <p:nvPr/>
        </p:nvSpPr>
        <p:spPr>
          <a:xfrm>
            <a:off x="726925" y="1172275"/>
            <a:ext cx="1293300" cy="45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solidFill>
                  <a:schemeClr val="lt2"/>
                </a:solidFill>
                <a:latin typeface="Audiowide"/>
                <a:ea typeface="Audiowide"/>
                <a:cs typeface="Audiowide"/>
                <a:sym typeface="Audiowide"/>
              </a:rPr>
              <a:t>STEPS </a:t>
            </a:r>
            <a:endParaRPr sz="2000" b="1" dirty="0">
              <a:solidFill>
                <a:schemeClr val="lt2"/>
              </a:solidFill>
              <a:latin typeface="Audiowide"/>
              <a:ea typeface="Audiowide"/>
              <a:cs typeface="Audiowide"/>
              <a:sym typeface="Audiowide"/>
            </a:endParaRPr>
          </a:p>
        </p:txBody>
      </p:sp>
      <p:grpSp>
        <p:nvGrpSpPr>
          <p:cNvPr id="1321" name="Google Shape;1321;p54"/>
          <p:cNvGrpSpPr/>
          <p:nvPr/>
        </p:nvGrpSpPr>
        <p:grpSpPr>
          <a:xfrm>
            <a:off x="4040574" y="3243183"/>
            <a:ext cx="4387200" cy="95700"/>
            <a:chOff x="3735774" y="3592575"/>
            <a:chExt cx="4387200" cy="95700"/>
          </a:xfrm>
        </p:grpSpPr>
        <p:sp>
          <p:nvSpPr>
            <p:cNvPr id="1322" name="Google Shape;1322;p54"/>
            <p:cNvSpPr/>
            <p:nvPr/>
          </p:nvSpPr>
          <p:spPr>
            <a:xfrm>
              <a:off x="3735774" y="3612165"/>
              <a:ext cx="4387200" cy="57900"/>
            </a:xfrm>
            <a:prstGeom prst="roundRect">
              <a:avLst>
                <a:gd name="adj"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4"/>
            <p:cNvSpPr/>
            <p:nvPr/>
          </p:nvSpPr>
          <p:spPr>
            <a:xfrm>
              <a:off x="6240844" y="3592575"/>
              <a:ext cx="1623600" cy="957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4" name="Google Shape;1324;p54"/>
          <p:cNvGrpSpPr/>
          <p:nvPr/>
        </p:nvGrpSpPr>
        <p:grpSpPr>
          <a:xfrm>
            <a:off x="4040574" y="3608648"/>
            <a:ext cx="4387200" cy="95700"/>
            <a:chOff x="3735774" y="4000300"/>
            <a:chExt cx="4387200" cy="95700"/>
          </a:xfrm>
        </p:grpSpPr>
        <p:sp>
          <p:nvSpPr>
            <p:cNvPr id="1325" name="Google Shape;1325;p54"/>
            <p:cNvSpPr/>
            <p:nvPr/>
          </p:nvSpPr>
          <p:spPr>
            <a:xfrm>
              <a:off x="3735774" y="4019195"/>
              <a:ext cx="4387200" cy="57900"/>
            </a:xfrm>
            <a:prstGeom prst="roundRect">
              <a:avLst>
                <a:gd name="adj"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4"/>
            <p:cNvSpPr/>
            <p:nvPr/>
          </p:nvSpPr>
          <p:spPr>
            <a:xfrm>
              <a:off x="6755388" y="4000300"/>
              <a:ext cx="1158300" cy="957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7" name="Google Shape;1327;p54"/>
          <p:cNvGrpSpPr/>
          <p:nvPr/>
        </p:nvGrpSpPr>
        <p:grpSpPr>
          <a:xfrm>
            <a:off x="4040574" y="3974113"/>
            <a:ext cx="4401832" cy="95700"/>
            <a:chOff x="3735774" y="4385223"/>
            <a:chExt cx="4401832" cy="95700"/>
          </a:xfrm>
        </p:grpSpPr>
        <p:sp>
          <p:nvSpPr>
            <p:cNvPr id="1328" name="Google Shape;1328;p54"/>
            <p:cNvSpPr/>
            <p:nvPr/>
          </p:nvSpPr>
          <p:spPr>
            <a:xfrm>
              <a:off x="3735774" y="4407318"/>
              <a:ext cx="4387200" cy="57900"/>
            </a:xfrm>
            <a:prstGeom prst="roundRect">
              <a:avLst>
                <a:gd name="adj"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4"/>
            <p:cNvSpPr/>
            <p:nvPr/>
          </p:nvSpPr>
          <p:spPr>
            <a:xfrm>
              <a:off x="7525006" y="4385223"/>
              <a:ext cx="612600" cy="957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0" name="Google Shape;1330;p54"/>
          <p:cNvGrpSpPr/>
          <p:nvPr/>
        </p:nvGrpSpPr>
        <p:grpSpPr>
          <a:xfrm>
            <a:off x="4054274" y="4339577"/>
            <a:ext cx="4401809" cy="95700"/>
            <a:chOff x="3735774" y="4385225"/>
            <a:chExt cx="4401809" cy="95700"/>
          </a:xfrm>
        </p:grpSpPr>
        <p:sp>
          <p:nvSpPr>
            <p:cNvPr id="1331" name="Google Shape;1331;p54"/>
            <p:cNvSpPr/>
            <p:nvPr/>
          </p:nvSpPr>
          <p:spPr>
            <a:xfrm>
              <a:off x="3735774" y="4407318"/>
              <a:ext cx="4387200" cy="57900"/>
            </a:xfrm>
            <a:prstGeom prst="roundRect">
              <a:avLst>
                <a:gd name="adj"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4"/>
            <p:cNvSpPr/>
            <p:nvPr/>
          </p:nvSpPr>
          <p:spPr>
            <a:xfrm>
              <a:off x="7948283" y="4385225"/>
              <a:ext cx="189300" cy="957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3" name="Google Shape;1333;p54"/>
          <p:cNvGrpSpPr/>
          <p:nvPr/>
        </p:nvGrpSpPr>
        <p:grpSpPr>
          <a:xfrm>
            <a:off x="3978349" y="1164239"/>
            <a:ext cx="4449390" cy="454500"/>
            <a:chOff x="3978349" y="1316639"/>
            <a:chExt cx="4449390" cy="454500"/>
          </a:xfrm>
        </p:grpSpPr>
        <p:sp>
          <p:nvSpPr>
            <p:cNvPr id="1334" name="Google Shape;1334;p54"/>
            <p:cNvSpPr txBox="1"/>
            <p:nvPr/>
          </p:nvSpPr>
          <p:spPr>
            <a:xfrm>
              <a:off x="3978349" y="1316639"/>
              <a:ext cx="486000" cy="45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lt1"/>
                  </a:solidFill>
                  <a:latin typeface="Audiowide"/>
                  <a:ea typeface="Audiowide"/>
                  <a:cs typeface="Audiowide"/>
                  <a:sym typeface="Audiowide"/>
                </a:rPr>
                <a:t>1 </a:t>
              </a:r>
              <a:endParaRPr sz="2000" b="1" dirty="0">
                <a:solidFill>
                  <a:schemeClr val="lt1"/>
                </a:solidFill>
                <a:latin typeface="Audiowide"/>
                <a:ea typeface="Audiowide"/>
                <a:cs typeface="Audiowide"/>
                <a:sym typeface="Audiowide"/>
              </a:endParaRPr>
            </a:p>
          </p:txBody>
        </p:sp>
        <p:sp>
          <p:nvSpPr>
            <p:cNvPr id="1335" name="Google Shape;1335;p54"/>
            <p:cNvSpPr txBox="1"/>
            <p:nvPr/>
          </p:nvSpPr>
          <p:spPr>
            <a:xfrm>
              <a:off x="4520762" y="1316639"/>
              <a:ext cx="486000" cy="45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lt1"/>
                  </a:solidFill>
                  <a:latin typeface="Audiowide"/>
                  <a:ea typeface="Audiowide"/>
                  <a:cs typeface="Audiowide"/>
                  <a:sym typeface="Audiowide"/>
                </a:rPr>
                <a:t>2</a:t>
              </a:r>
              <a:endParaRPr sz="2000" b="1" dirty="0">
                <a:solidFill>
                  <a:schemeClr val="lt1"/>
                </a:solidFill>
                <a:latin typeface="Audiowide"/>
                <a:ea typeface="Audiowide"/>
                <a:cs typeface="Audiowide"/>
                <a:sym typeface="Audiowide"/>
              </a:endParaRPr>
            </a:p>
          </p:txBody>
        </p:sp>
        <p:sp>
          <p:nvSpPr>
            <p:cNvPr id="1336" name="Google Shape;1336;p54"/>
            <p:cNvSpPr txBox="1"/>
            <p:nvPr/>
          </p:nvSpPr>
          <p:spPr>
            <a:xfrm>
              <a:off x="5063175" y="1316639"/>
              <a:ext cx="486000" cy="45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lt1"/>
                  </a:solidFill>
                  <a:latin typeface="Audiowide"/>
                  <a:ea typeface="Audiowide"/>
                  <a:cs typeface="Audiowide"/>
                  <a:sym typeface="Audiowide"/>
                </a:rPr>
                <a:t>3 </a:t>
              </a:r>
              <a:endParaRPr sz="2000" b="1" dirty="0">
                <a:solidFill>
                  <a:schemeClr val="lt1"/>
                </a:solidFill>
                <a:latin typeface="Audiowide"/>
                <a:ea typeface="Audiowide"/>
                <a:cs typeface="Audiowide"/>
                <a:sym typeface="Audiowide"/>
              </a:endParaRPr>
            </a:p>
          </p:txBody>
        </p:sp>
        <p:sp>
          <p:nvSpPr>
            <p:cNvPr id="1337" name="Google Shape;1337;p54"/>
            <p:cNvSpPr txBox="1"/>
            <p:nvPr/>
          </p:nvSpPr>
          <p:spPr>
            <a:xfrm>
              <a:off x="5605588" y="1316639"/>
              <a:ext cx="541500" cy="45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lt1"/>
                  </a:solidFill>
                  <a:latin typeface="Audiowide"/>
                  <a:ea typeface="Audiowide"/>
                  <a:cs typeface="Audiowide"/>
                  <a:sym typeface="Audiowide"/>
                </a:rPr>
                <a:t>4</a:t>
              </a:r>
              <a:endParaRPr sz="2000" b="1" dirty="0">
                <a:solidFill>
                  <a:schemeClr val="lt1"/>
                </a:solidFill>
                <a:latin typeface="Audiowide"/>
                <a:ea typeface="Audiowide"/>
                <a:cs typeface="Audiowide"/>
                <a:sym typeface="Audiowide"/>
              </a:endParaRPr>
            </a:p>
          </p:txBody>
        </p:sp>
        <p:sp>
          <p:nvSpPr>
            <p:cNvPr id="1338" name="Google Shape;1338;p54"/>
            <p:cNvSpPr txBox="1"/>
            <p:nvPr/>
          </p:nvSpPr>
          <p:spPr>
            <a:xfrm>
              <a:off x="6203501" y="1316639"/>
              <a:ext cx="486000" cy="45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lt1"/>
                  </a:solidFill>
                  <a:latin typeface="Audiowide"/>
                  <a:ea typeface="Audiowide"/>
                  <a:cs typeface="Audiowide"/>
                  <a:sym typeface="Audiowide"/>
                </a:rPr>
                <a:t>5</a:t>
              </a:r>
              <a:endParaRPr sz="2000" b="1" dirty="0">
                <a:solidFill>
                  <a:schemeClr val="lt1"/>
                </a:solidFill>
                <a:latin typeface="Audiowide"/>
                <a:ea typeface="Audiowide"/>
                <a:cs typeface="Audiowide"/>
                <a:sym typeface="Audiowide"/>
              </a:endParaRPr>
            </a:p>
          </p:txBody>
        </p:sp>
        <p:sp>
          <p:nvSpPr>
            <p:cNvPr id="1339" name="Google Shape;1339;p54"/>
            <p:cNvSpPr txBox="1"/>
            <p:nvPr/>
          </p:nvSpPr>
          <p:spPr>
            <a:xfrm>
              <a:off x="6745914" y="1316639"/>
              <a:ext cx="541500" cy="45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lt1"/>
                  </a:solidFill>
                  <a:latin typeface="Audiowide"/>
                  <a:ea typeface="Audiowide"/>
                  <a:cs typeface="Audiowide"/>
                  <a:sym typeface="Audiowide"/>
                </a:rPr>
                <a:t>6</a:t>
              </a:r>
              <a:endParaRPr sz="2000" b="1" dirty="0">
                <a:solidFill>
                  <a:schemeClr val="lt1"/>
                </a:solidFill>
                <a:latin typeface="Audiowide"/>
                <a:ea typeface="Audiowide"/>
                <a:cs typeface="Audiowide"/>
                <a:sym typeface="Audiowide"/>
              </a:endParaRPr>
            </a:p>
          </p:txBody>
        </p:sp>
        <p:sp>
          <p:nvSpPr>
            <p:cNvPr id="1340" name="Google Shape;1340;p54"/>
            <p:cNvSpPr txBox="1"/>
            <p:nvPr/>
          </p:nvSpPr>
          <p:spPr>
            <a:xfrm>
              <a:off x="7343827" y="1316639"/>
              <a:ext cx="486000" cy="45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lt1"/>
                  </a:solidFill>
                  <a:latin typeface="Audiowide"/>
                  <a:ea typeface="Audiowide"/>
                  <a:cs typeface="Audiowide"/>
                  <a:sym typeface="Audiowide"/>
                </a:rPr>
                <a:t>7 </a:t>
              </a:r>
              <a:endParaRPr sz="2000" b="1" dirty="0">
                <a:solidFill>
                  <a:schemeClr val="lt1"/>
                </a:solidFill>
                <a:latin typeface="Audiowide"/>
                <a:ea typeface="Audiowide"/>
                <a:cs typeface="Audiowide"/>
                <a:sym typeface="Audiowide"/>
              </a:endParaRPr>
            </a:p>
          </p:txBody>
        </p:sp>
        <p:sp>
          <p:nvSpPr>
            <p:cNvPr id="1341" name="Google Shape;1341;p54"/>
            <p:cNvSpPr txBox="1"/>
            <p:nvPr/>
          </p:nvSpPr>
          <p:spPr>
            <a:xfrm>
              <a:off x="7886239" y="1316639"/>
              <a:ext cx="541500" cy="45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lt1"/>
                  </a:solidFill>
                  <a:latin typeface="Audiowide"/>
                  <a:ea typeface="Audiowide"/>
                  <a:cs typeface="Audiowide"/>
                  <a:sym typeface="Audiowide"/>
                </a:rPr>
                <a:t>8</a:t>
              </a:r>
              <a:endParaRPr sz="2000" b="1" dirty="0">
                <a:solidFill>
                  <a:schemeClr val="lt1"/>
                </a:solidFill>
                <a:latin typeface="Audiowide"/>
                <a:ea typeface="Audiowide"/>
                <a:cs typeface="Audiowide"/>
                <a:sym typeface="Audiowide"/>
              </a:endParaRPr>
            </a:p>
          </p:txBody>
        </p:sp>
      </p:grpSp>
      <p:sp>
        <p:nvSpPr>
          <p:cNvPr id="1342" name="Google Shape;1342;p54"/>
          <p:cNvSpPr txBox="1"/>
          <p:nvPr/>
        </p:nvSpPr>
        <p:spPr>
          <a:xfrm>
            <a:off x="2747275" y="1172275"/>
            <a:ext cx="1293300" cy="45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solidFill>
                  <a:schemeClr val="lt2"/>
                </a:solidFill>
                <a:latin typeface="Audiowide"/>
                <a:ea typeface="Audiowide"/>
                <a:cs typeface="Audiowide"/>
                <a:sym typeface="Audiowide"/>
              </a:rPr>
              <a:t>WEEK </a:t>
            </a:r>
            <a:endParaRPr sz="2000" b="1" dirty="0">
              <a:solidFill>
                <a:schemeClr val="lt2"/>
              </a:solidFill>
              <a:latin typeface="Audiowide"/>
              <a:ea typeface="Audiowide"/>
              <a:cs typeface="Audiowide"/>
              <a:sym typeface="Audiowid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grpSp>
        <p:nvGrpSpPr>
          <p:cNvPr id="1364" name="Google Shape;1364;p56"/>
          <p:cNvGrpSpPr/>
          <p:nvPr/>
        </p:nvGrpSpPr>
        <p:grpSpPr>
          <a:xfrm>
            <a:off x="542425" y="263125"/>
            <a:ext cx="8054101" cy="1012474"/>
            <a:chOff x="542425" y="263125"/>
            <a:chExt cx="8054101" cy="1012474"/>
          </a:xfrm>
        </p:grpSpPr>
        <p:sp>
          <p:nvSpPr>
            <p:cNvPr id="1365" name="Google Shape;1365;p56"/>
            <p:cNvSpPr/>
            <p:nvPr/>
          </p:nvSpPr>
          <p:spPr>
            <a:xfrm flipH="1">
              <a:off x="714151"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6"/>
            <p:cNvSpPr/>
            <p:nvPr/>
          </p:nvSpPr>
          <p:spPr>
            <a:xfrm flipH="1">
              <a:off x="833847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6"/>
            <p:cNvSpPr/>
            <p:nvPr/>
          </p:nvSpPr>
          <p:spPr>
            <a:xfrm rot="10800000" flipH="1">
              <a:off x="542425" y="2631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8" name="Google Shape;1368;p56"/>
          <p:cNvSpPr txBox="1">
            <a:spLocks noGrp="1"/>
          </p:cNvSpPr>
          <p:nvPr>
            <p:ph type="title"/>
          </p:nvPr>
        </p:nvSpPr>
        <p:spPr>
          <a:xfrm>
            <a:off x="713225" y="445025"/>
            <a:ext cx="7717500" cy="9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STRATEGY MAP &amp; BALANCED</a:t>
            </a:r>
            <a:endParaRPr/>
          </a:p>
        </p:txBody>
      </p:sp>
      <p:grpSp>
        <p:nvGrpSpPr>
          <p:cNvPr id="1369" name="Google Shape;1369;p56"/>
          <p:cNvGrpSpPr/>
          <p:nvPr/>
        </p:nvGrpSpPr>
        <p:grpSpPr>
          <a:xfrm>
            <a:off x="4121500" y="1275600"/>
            <a:ext cx="895950" cy="53525"/>
            <a:chOff x="4112025" y="3997975"/>
            <a:chExt cx="895950" cy="53525"/>
          </a:xfrm>
        </p:grpSpPr>
        <p:sp>
          <p:nvSpPr>
            <p:cNvPr id="1370" name="Google Shape;1370;p56"/>
            <p:cNvSpPr/>
            <p:nvPr/>
          </p:nvSpPr>
          <p:spPr>
            <a:xfrm>
              <a:off x="4954450" y="3997975"/>
              <a:ext cx="53525" cy="53525"/>
            </a:xfrm>
            <a:custGeom>
              <a:avLst/>
              <a:gdLst/>
              <a:ahLst/>
              <a:cxnLst/>
              <a:rect l="l" t="t" r="r" b="b"/>
              <a:pathLst>
                <a:path w="2141" h="2141" extrusionOk="0">
                  <a:moveTo>
                    <a:pt x="1085" y="1"/>
                  </a:moveTo>
                  <a:cubicBezTo>
                    <a:pt x="457" y="1"/>
                    <a:pt x="0" y="457"/>
                    <a:pt x="0" y="1085"/>
                  </a:cubicBezTo>
                  <a:cubicBezTo>
                    <a:pt x="0" y="1684"/>
                    <a:pt x="514" y="2141"/>
                    <a:pt x="1085" y="2141"/>
                  </a:cubicBezTo>
                  <a:cubicBezTo>
                    <a:pt x="1684" y="2141"/>
                    <a:pt x="2140" y="1684"/>
                    <a:pt x="2140" y="1085"/>
                  </a:cubicBezTo>
                  <a:cubicBezTo>
                    <a:pt x="2140" y="457"/>
                    <a:pt x="1684" y="1"/>
                    <a:pt x="1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6"/>
            <p:cNvSpPr/>
            <p:nvPr/>
          </p:nvSpPr>
          <p:spPr>
            <a:xfrm>
              <a:off x="4744025"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6"/>
            <p:cNvSpPr/>
            <p:nvPr/>
          </p:nvSpPr>
          <p:spPr>
            <a:xfrm>
              <a:off x="4533600"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6"/>
            <p:cNvSpPr/>
            <p:nvPr/>
          </p:nvSpPr>
          <p:spPr>
            <a:xfrm>
              <a:off x="4322450" y="3997975"/>
              <a:ext cx="53525" cy="53525"/>
            </a:xfrm>
            <a:custGeom>
              <a:avLst/>
              <a:gdLst/>
              <a:ahLst/>
              <a:cxnLst/>
              <a:rect l="l" t="t" r="r" b="b"/>
              <a:pathLst>
                <a:path w="2141" h="2141" extrusionOk="0">
                  <a:moveTo>
                    <a:pt x="1057" y="1"/>
                  </a:moveTo>
                  <a:cubicBezTo>
                    <a:pt x="457" y="1"/>
                    <a:pt x="1" y="457"/>
                    <a:pt x="1" y="1085"/>
                  </a:cubicBezTo>
                  <a:cubicBezTo>
                    <a:pt x="1" y="1684"/>
                    <a:pt x="486" y="2141"/>
                    <a:pt x="1057" y="2141"/>
                  </a:cubicBezTo>
                  <a:cubicBezTo>
                    <a:pt x="1684" y="2141"/>
                    <a:pt x="2141" y="1684"/>
                    <a:pt x="2141" y="1085"/>
                  </a:cubicBezTo>
                  <a:cubicBezTo>
                    <a:pt x="2141" y="457"/>
                    <a:pt x="1684" y="1"/>
                    <a:pt x="10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6"/>
            <p:cNvSpPr/>
            <p:nvPr/>
          </p:nvSpPr>
          <p:spPr>
            <a:xfrm>
              <a:off x="4112025" y="3997975"/>
              <a:ext cx="53525" cy="53525"/>
            </a:xfrm>
            <a:custGeom>
              <a:avLst/>
              <a:gdLst/>
              <a:ahLst/>
              <a:cxnLst/>
              <a:rect l="l" t="t" r="r" b="b"/>
              <a:pathLst>
                <a:path w="2141" h="2141" extrusionOk="0">
                  <a:moveTo>
                    <a:pt x="1057" y="1"/>
                  </a:moveTo>
                  <a:cubicBezTo>
                    <a:pt x="457" y="1"/>
                    <a:pt x="1" y="457"/>
                    <a:pt x="1" y="1085"/>
                  </a:cubicBezTo>
                  <a:cubicBezTo>
                    <a:pt x="1" y="1684"/>
                    <a:pt x="457" y="2141"/>
                    <a:pt x="1057" y="2141"/>
                  </a:cubicBezTo>
                  <a:cubicBezTo>
                    <a:pt x="1656" y="2141"/>
                    <a:pt x="2141" y="1684"/>
                    <a:pt x="2141" y="1085"/>
                  </a:cubicBezTo>
                  <a:cubicBezTo>
                    <a:pt x="2141" y="457"/>
                    <a:pt x="1656" y="1"/>
                    <a:pt x="10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5" name="Google Shape;1375;p56"/>
          <p:cNvSpPr/>
          <p:nvPr/>
        </p:nvSpPr>
        <p:spPr>
          <a:xfrm>
            <a:off x="1041525" y="1427525"/>
            <a:ext cx="2441400" cy="43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PERSPECTIVES</a:t>
            </a:r>
            <a:endParaRPr sz="2000" b="1">
              <a:solidFill>
                <a:schemeClr val="lt2"/>
              </a:solidFill>
              <a:latin typeface="Audiowide"/>
              <a:ea typeface="Audiowide"/>
              <a:cs typeface="Audiowide"/>
              <a:sym typeface="Audiowide"/>
            </a:endParaRPr>
          </a:p>
        </p:txBody>
      </p:sp>
      <p:sp>
        <p:nvSpPr>
          <p:cNvPr id="1376" name="Google Shape;1376;p56"/>
          <p:cNvSpPr/>
          <p:nvPr/>
        </p:nvSpPr>
        <p:spPr>
          <a:xfrm>
            <a:off x="1041525" y="2009400"/>
            <a:ext cx="2441400" cy="500400"/>
          </a:xfrm>
          <a:prstGeom prst="rect">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Financial</a:t>
            </a:r>
            <a:endParaRPr>
              <a:solidFill>
                <a:schemeClr val="lt1"/>
              </a:solidFill>
              <a:latin typeface="Space Mono"/>
              <a:ea typeface="Space Mono"/>
              <a:cs typeface="Space Mono"/>
              <a:sym typeface="Space Mono"/>
            </a:endParaRPr>
          </a:p>
        </p:txBody>
      </p:sp>
      <p:sp>
        <p:nvSpPr>
          <p:cNvPr id="1377" name="Google Shape;1377;p56"/>
          <p:cNvSpPr/>
          <p:nvPr/>
        </p:nvSpPr>
        <p:spPr>
          <a:xfrm>
            <a:off x="1041525" y="2624875"/>
            <a:ext cx="2441400" cy="500400"/>
          </a:xfrm>
          <a:prstGeom prst="rect">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Customer</a:t>
            </a:r>
            <a:endParaRPr>
              <a:solidFill>
                <a:schemeClr val="lt1"/>
              </a:solidFill>
              <a:latin typeface="Space Mono"/>
              <a:ea typeface="Space Mono"/>
              <a:cs typeface="Space Mono"/>
              <a:sym typeface="Space Mono"/>
            </a:endParaRPr>
          </a:p>
        </p:txBody>
      </p:sp>
      <p:sp>
        <p:nvSpPr>
          <p:cNvPr id="1378" name="Google Shape;1378;p56"/>
          <p:cNvSpPr/>
          <p:nvPr/>
        </p:nvSpPr>
        <p:spPr>
          <a:xfrm>
            <a:off x="1041525" y="3240350"/>
            <a:ext cx="2441400" cy="500400"/>
          </a:xfrm>
          <a:prstGeom prst="rect">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Internal process</a:t>
            </a:r>
            <a:endParaRPr>
              <a:solidFill>
                <a:schemeClr val="lt1"/>
              </a:solidFill>
              <a:latin typeface="Space Mono"/>
              <a:ea typeface="Space Mono"/>
              <a:cs typeface="Space Mono"/>
              <a:sym typeface="Space Mono"/>
            </a:endParaRPr>
          </a:p>
        </p:txBody>
      </p:sp>
      <p:sp>
        <p:nvSpPr>
          <p:cNvPr id="1379" name="Google Shape;1379;p56"/>
          <p:cNvSpPr/>
          <p:nvPr/>
        </p:nvSpPr>
        <p:spPr>
          <a:xfrm>
            <a:off x="1041525" y="3855825"/>
            <a:ext cx="2441400" cy="500400"/>
          </a:xfrm>
          <a:prstGeom prst="rect">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Learning &amp; growth</a:t>
            </a:r>
            <a:endParaRPr>
              <a:solidFill>
                <a:schemeClr val="lt1"/>
              </a:solidFill>
              <a:latin typeface="Space Mono"/>
              <a:ea typeface="Space Mono"/>
              <a:cs typeface="Space Mono"/>
              <a:sym typeface="Space Mono"/>
            </a:endParaRPr>
          </a:p>
        </p:txBody>
      </p:sp>
      <p:sp>
        <p:nvSpPr>
          <p:cNvPr id="1380" name="Google Shape;1380;p56"/>
          <p:cNvSpPr/>
          <p:nvPr/>
        </p:nvSpPr>
        <p:spPr>
          <a:xfrm>
            <a:off x="3768300" y="1427525"/>
            <a:ext cx="4334100" cy="43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STRATEGIC OBJECTIVES</a:t>
            </a:r>
            <a:endParaRPr sz="2000" b="1">
              <a:solidFill>
                <a:schemeClr val="lt2"/>
              </a:solidFill>
              <a:latin typeface="Audiowide"/>
              <a:ea typeface="Audiowide"/>
              <a:cs typeface="Audiowide"/>
              <a:sym typeface="Audiowide"/>
            </a:endParaRPr>
          </a:p>
        </p:txBody>
      </p:sp>
      <p:sp>
        <p:nvSpPr>
          <p:cNvPr id="1381" name="Google Shape;1381;p56"/>
          <p:cNvSpPr/>
          <p:nvPr/>
        </p:nvSpPr>
        <p:spPr>
          <a:xfrm>
            <a:off x="3768300" y="2009400"/>
            <a:ext cx="1402800" cy="500400"/>
          </a:xfrm>
          <a:prstGeom prst="rect">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Space Mono"/>
                <a:ea typeface="Space Mono"/>
                <a:cs typeface="Space Mono"/>
                <a:sym typeface="Space Mono"/>
              </a:rPr>
              <a:t>F1 - Insert your own text</a:t>
            </a:r>
            <a:endParaRPr sz="1200">
              <a:solidFill>
                <a:schemeClr val="lt1"/>
              </a:solidFill>
              <a:latin typeface="Space Mono"/>
              <a:ea typeface="Space Mono"/>
              <a:cs typeface="Space Mono"/>
              <a:sym typeface="Space Mono"/>
            </a:endParaRPr>
          </a:p>
        </p:txBody>
      </p:sp>
      <p:sp>
        <p:nvSpPr>
          <p:cNvPr id="1382" name="Google Shape;1382;p56"/>
          <p:cNvSpPr/>
          <p:nvPr/>
        </p:nvSpPr>
        <p:spPr>
          <a:xfrm>
            <a:off x="3768300" y="2624875"/>
            <a:ext cx="1402800" cy="500400"/>
          </a:xfrm>
          <a:prstGeom prst="rect">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Space Mono"/>
                <a:ea typeface="Space Mono"/>
                <a:cs typeface="Space Mono"/>
                <a:sym typeface="Space Mono"/>
              </a:rPr>
              <a:t>C1 - Insert your own text</a:t>
            </a:r>
            <a:endParaRPr sz="1200">
              <a:solidFill>
                <a:schemeClr val="lt1"/>
              </a:solidFill>
              <a:latin typeface="Space Mono"/>
              <a:ea typeface="Space Mono"/>
              <a:cs typeface="Space Mono"/>
              <a:sym typeface="Space Mono"/>
            </a:endParaRPr>
          </a:p>
        </p:txBody>
      </p:sp>
      <p:sp>
        <p:nvSpPr>
          <p:cNvPr id="1383" name="Google Shape;1383;p56"/>
          <p:cNvSpPr/>
          <p:nvPr/>
        </p:nvSpPr>
        <p:spPr>
          <a:xfrm>
            <a:off x="3768300" y="3240350"/>
            <a:ext cx="1402800" cy="500400"/>
          </a:xfrm>
          <a:prstGeom prst="rect">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Space Mono"/>
                <a:ea typeface="Space Mono"/>
                <a:cs typeface="Space Mono"/>
                <a:sym typeface="Space Mono"/>
              </a:rPr>
              <a:t>I1 - Insert your own text</a:t>
            </a:r>
            <a:endParaRPr sz="1200">
              <a:solidFill>
                <a:schemeClr val="lt1"/>
              </a:solidFill>
              <a:latin typeface="Space Mono"/>
              <a:ea typeface="Space Mono"/>
              <a:cs typeface="Space Mono"/>
              <a:sym typeface="Space Mono"/>
            </a:endParaRPr>
          </a:p>
        </p:txBody>
      </p:sp>
      <p:sp>
        <p:nvSpPr>
          <p:cNvPr id="1384" name="Google Shape;1384;p56"/>
          <p:cNvSpPr/>
          <p:nvPr/>
        </p:nvSpPr>
        <p:spPr>
          <a:xfrm>
            <a:off x="3768300" y="3855825"/>
            <a:ext cx="1402800" cy="500400"/>
          </a:xfrm>
          <a:prstGeom prst="rect">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Space Mono"/>
                <a:ea typeface="Space Mono"/>
                <a:cs typeface="Space Mono"/>
                <a:sym typeface="Space Mono"/>
              </a:rPr>
              <a:t>L1 - Insert your own text</a:t>
            </a:r>
            <a:endParaRPr sz="1200">
              <a:solidFill>
                <a:schemeClr val="lt1"/>
              </a:solidFill>
              <a:latin typeface="Space Mono"/>
              <a:ea typeface="Space Mono"/>
              <a:cs typeface="Space Mono"/>
              <a:sym typeface="Space Mono"/>
            </a:endParaRPr>
          </a:p>
        </p:txBody>
      </p:sp>
      <p:sp>
        <p:nvSpPr>
          <p:cNvPr id="1385" name="Google Shape;1385;p56"/>
          <p:cNvSpPr/>
          <p:nvPr/>
        </p:nvSpPr>
        <p:spPr>
          <a:xfrm>
            <a:off x="5233987" y="2009400"/>
            <a:ext cx="1402800" cy="500400"/>
          </a:xfrm>
          <a:prstGeom prst="rect">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Space Mono"/>
                <a:ea typeface="Space Mono"/>
                <a:cs typeface="Space Mono"/>
                <a:sym typeface="Space Mono"/>
              </a:rPr>
              <a:t>F2 - Insert your own text</a:t>
            </a:r>
            <a:endParaRPr sz="1200">
              <a:solidFill>
                <a:schemeClr val="lt1"/>
              </a:solidFill>
              <a:latin typeface="Space Mono"/>
              <a:ea typeface="Space Mono"/>
              <a:cs typeface="Space Mono"/>
              <a:sym typeface="Space Mono"/>
            </a:endParaRPr>
          </a:p>
        </p:txBody>
      </p:sp>
      <p:sp>
        <p:nvSpPr>
          <p:cNvPr id="1386" name="Google Shape;1386;p56"/>
          <p:cNvSpPr/>
          <p:nvPr/>
        </p:nvSpPr>
        <p:spPr>
          <a:xfrm>
            <a:off x="5233987" y="2624875"/>
            <a:ext cx="1402800" cy="500400"/>
          </a:xfrm>
          <a:prstGeom prst="rect">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Space Mono"/>
                <a:ea typeface="Space Mono"/>
                <a:cs typeface="Space Mono"/>
                <a:sym typeface="Space Mono"/>
              </a:rPr>
              <a:t>C2 - Insert your own text</a:t>
            </a:r>
            <a:endParaRPr sz="1200">
              <a:solidFill>
                <a:schemeClr val="lt1"/>
              </a:solidFill>
              <a:latin typeface="Space Mono"/>
              <a:ea typeface="Space Mono"/>
              <a:cs typeface="Space Mono"/>
              <a:sym typeface="Space Mono"/>
            </a:endParaRPr>
          </a:p>
        </p:txBody>
      </p:sp>
      <p:sp>
        <p:nvSpPr>
          <p:cNvPr id="1387" name="Google Shape;1387;p56"/>
          <p:cNvSpPr/>
          <p:nvPr/>
        </p:nvSpPr>
        <p:spPr>
          <a:xfrm>
            <a:off x="5233987" y="3240350"/>
            <a:ext cx="1402800" cy="500400"/>
          </a:xfrm>
          <a:prstGeom prst="rect">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Space Mono"/>
                <a:ea typeface="Space Mono"/>
                <a:cs typeface="Space Mono"/>
                <a:sym typeface="Space Mono"/>
              </a:rPr>
              <a:t>I2 - Insert your own text</a:t>
            </a:r>
            <a:endParaRPr sz="1200">
              <a:solidFill>
                <a:schemeClr val="lt1"/>
              </a:solidFill>
              <a:latin typeface="Space Mono"/>
              <a:ea typeface="Space Mono"/>
              <a:cs typeface="Space Mono"/>
              <a:sym typeface="Space Mono"/>
            </a:endParaRPr>
          </a:p>
        </p:txBody>
      </p:sp>
      <p:sp>
        <p:nvSpPr>
          <p:cNvPr id="1388" name="Google Shape;1388;p56"/>
          <p:cNvSpPr/>
          <p:nvPr/>
        </p:nvSpPr>
        <p:spPr>
          <a:xfrm>
            <a:off x="5233987" y="3855825"/>
            <a:ext cx="1402800" cy="500400"/>
          </a:xfrm>
          <a:prstGeom prst="rect">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Space Mono"/>
                <a:ea typeface="Space Mono"/>
                <a:cs typeface="Space Mono"/>
                <a:sym typeface="Space Mono"/>
              </a:rPr>
              <a:t>L2 - Insert your own text</a:t>
            </a:r>
            <a:endParaRPr sz="1200">
              <a:solidFill>
                <a:schemeClr val="lt1"/>
              </a:solidFill>
              <a:latin typeface="Space Mono"/>
              <a:ea typeface="Space Mono"/>
              <a:cs typeface="Space Mono"/>
              <a:sym typeface="Space Mono"/>
            </a:endParaRPr>
          </a:p>
        </p:txBody>
      </p:sp>
      <p:sp>
        <p:nvSpPr>
          <p:cNvPr id="1389" name="Google Shape;1389;p56"/>
          <p:cNvSpPr/>
          <p:nvPr/>
        </p:nvSpPr>
        <p:spPr>
          <a:xfrm>
            <a:off x="6699674" y="2009400"/>
            <a:ext cx="1402800" cy="500400"/>
          </a:xfrm>
          <a:prstGeom prst="rect">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Space Mono"/>
                <a:ea typeface="Space Mono"/>
                <a:cs typeface="Space Mono"/>
                <a:sym typeface="Space Mono"/>
              </a:rPr>
              <a:t>F3 - Insert your own text</a:t>
            </a:r>
            <a:endParaRPr sz="1200">
              <a:solidFill>
                <a:schemeClr val="lt1"/>
              </a:solidFill>
              <a:latin typeface="Space Mono"/>
              <a:ea typeface="Space Mono"/>
              <a:cs typeface="Space Mono"/>
              <a:sym typeface="Space Mono"/>
            </a:endParaRPr>
          </a:p>
        </p:txBody>
      </p:sp>
      <p:sp>
        <p:nvSpPr>
          <p:cNvPr id="1390" name="Google Shape;1390;p56"/>
          <p:cNvSpPr/>
          <p:nvPr/>
        </p:nvSpPr>
        <p:spPr>
          <a:xfrm>
            <a:off x="6699674" y="2624875"/>
            <a:ext cx="1402800" cy="500400"/>
          </a:xfrm>
          <a:prstGeom prst="rect">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Space Mono"/>
                <a:ea typeface="Space Mono"/>
                <a:cs typeface="Space Mono"/>
                <a:sym typeface="Space Mono"/>
              </a:rPr>
              <a:t>C3 - Insert your own text</a:t>
            </a:r>
            <a:endParaRPr sz="1200">
              <a:solidFill>
                <a:schemeClr val="lt1"/>
              </a:solidFill>
              <a:latin typeface="Space Mono"/>
              <a:ea typeface="Space Mono"/>
              <a:cs typeface="Space Mono"/>
              <a:sym typeface="Space Mono"/>
            </a:endParaRPr>
          </a:p>
        </p:txBody>
      </p:sp>
      <p:sp>
        <p:nvSpPr>
          <p:cNvPr id="1391" name="Google Shape;1391;p56"/>
          <p:cNvSpPr/>
          <p:nvPr/>
        </p:nvSpPr>
        <p:spPr>
          <a:xfrm>
            <a:off x="6699674" y="3240350"/>
            <a:ext cx="1402800" cy="500400"/>
          </a:xfrm>
          <a:prstGeom prst="rect">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Space Mono"/>
                <a:ea typeface="Space Mono"/>
                <a:cs typeface="Space Mono"/>
                <a:sym typeface="Space Mono"/>
              </a:rPr>
              <a:t>I3 - Insert your own text</a:t>
            </a:r>
            <a:endParaRPr sz="1200">
              <a:solidFill>
                <a:schemeClr val="lt1"/>
              </a:solidFill>
              <a:latin typeface="Space Mono"/>
              <a:ea typeface="Space Mono"/>
              <a:cs typeface="Space Mono"/>
              <a:sym typeface="Space Mono"/>
            </a:endParaRPr>
          </a:p>
        </p:txBody>
      </p:sp>
      <p:sp>
        <p:nvSpPr>
          <p:cNvPr id="1392" name="Google Shape;1392;p56"/>
          <p:cNvSpPr/>
          <p:nvPr/>
        </p:nvSpPr>
        <p:spPr>
          <a:xfrm>
            <a:off x="6699674" y="3855825"/>
            <a:ext cx="1402800" cy="500400"/>
          </a:xfrm>
          <a:prstGeom prst="rect">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Space Mono"/>
                <a:ea typeface="Space Mono"/>
                <a:cs typeface="Space Mono"/>
                <a:sym typeface="Space Mono"/>
              </a:rPr>
              <a:t>L3 - Insert your own text</a:t>
            </a:r>
            <a:endParaRPr sz="1200">
              <a:solidFill>
                <a:schemeClr val="lt1"/>
              </a:solidFill>
              <a:latin typeface="Space Mono"/>
              <a:ea typeface="Space Mono"/>
              <a:cs typeface="Space Mono"/>
              <a:sym typeface="Space Mon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grpSp>
        <p:nvGrpSpPr>
          <p:cNvPr id="1397" name="Google Shape;1397;p57"/>
          <p:cNvGrpSpPr/>
          <p:nvPr/>
        </p:nvGrpSpPr>
        <p:grpSpPr>
          <a:xfrm>
            <a:off x="560325" y="257175"/>
            <a:ext cx="8024276" cy="1018424"/>
            <a:chOff x="560325" y="257175"/>
            <a:chExt cx="8024276" cy="1018424"/>
          </a:xfrm>
        </p:grpSpPr>
        <p:sp>
          <p:nvSpPr>
            <p:cNvPr id="1398" name="Google Shape;1398;p57"/>
            <p:cNvSpPr/>
            <p:nvPr/>
          </p:nvSpPr>
          <p:spPr>
            <a:xfrm>
              <a:off x="713275"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7"/>
            <p:cNvSpPr/>
            <p:nvPr/>
          </p:nvSpPr>
          <p:spPr>
            <a:xfrm>
              <a:off x="56032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7"/>
            <p:cNvSpPr/>
            <p:nvPr/>
          </p:nvSpPr>
          <p:spPr>
            <a:xfrm rot="10800000">
              <a:off x="8326550" y="2571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1" name="Google Shape;1401;p5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STRATEGIC OPTION: RISKS</a:t>
            </a:r>
            <a:endParaRPr/>
          </a:p>
        </p:txBody>
      </p:sp>
      <p:sp>
        <p:nvSpPr>
          <p:cNvPr id="1402" name="Google Shape;1402;p57"/>
          <p:cNvSpPr txBox="1"/>
          <p:nvPr/>
        </p:nvSpPr>
        <p:spPr>
          <a:xfrm>
            <a:off x="3850826" y="1255700"/>
            <a:ext cx="4583700" cy="40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INSERT YOUR OWN TITLE</a:t>
            </a:r>
            <a:endParaRPr sz="2000" b="1">
              <a:solidFill>
                <a:schemeClr val="lt2"/>
              </a:solidFill>
              <a:latin typeface="Audiowide"/>
              <a:ea typeface="Audiowide"/>
              <a:cs typeface="Audiowide"/>
              <a:sym typeface="Audiowide"/>
            </a:endParaRPr>
          </a:p>
        </p:txBody>
      </p:sp>
      <p:sp>
        <p:nvSpPr>
          <p:cNvPr id="1403" name="Google Shape;1403;p57"/>
          <p:cNvSpPr/>
          <p:nvPr/>
        </p:nvSpPr>
        <p:spPr>
          <a:xfrm>
            <a:off x="4034301" y="1744175"/>
            <a:ext cx="2063100" cy="10602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7"/>
          <p:cNvSpPr/>
          <p:nvPr/>
        </p:nvSpPr>
        <p:spPr>
          <a:xfrm>
            <a:off x="4034301" y="2855749"/>
            <a:ext cx="2063100" cy="10602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7"/>
          <p:cNvSpPr/>
          <p:nvPr/>
        </p:nvSpPr>
        <p:spPr>
          <a:xfrm>
            <a:off x="6188026" y="1744175"/>
            <a:ext cx="2063100" cy="1060200"/>
          </a:xfrm>
          <a:prstGeom prst="rect">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7"/>
          <p:cNvSpPr/>
          <p:nvPr/>
        </p:nvSpPr>
        <p:spPr>
          <a:xfrm>
            <a:off x="6188026" y="2855800"/>
            <a:ext cx="2063100" cy="10602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7"/>
          <p:cNvSpPr txBox="1"/>
          <p:nvPr/>
        </p:nvSpPr>
        <p:spPr>
          <a:xfrm>
            <a:off x="4802426" y="4228496"/>
            <a:ext cx="2680500" cy="40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PRODUCTS</a:t>
            </a:r>
            <a:endParaRPr sz="2000" b="1">
              <a:solidFill>
                <a:schemeClr val="lt2"/>
              </a:solidFill>
              <a:latin typeface="Audiowide"/>
              <a:ea typeface="Audiowide"/>
              <a:cs typeface="Audiowide"/>
              <a:sym typeface="Audiowide"/>
            </a:endParaRPr>
          </a:p>
        </p:txBody>
      </p:sp>
      <p:sp>
        <p:nvSpPr>
          <p:cNvPr id="1408" name="Google Shape;1408;p57"/>
          <p:cNvSpPr txBox="1"/>
          <p:nvPr/>
        </p:nvSpPr>
        <p:spPr>
          <a:xfrm rot="-5400000">
            <a:off x="2606476" y="2629250"/>
            <a:ext cx="1672200" cy="40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MARKET</a:t>
            </a:r>
            <a:endParaRPr sz="2000" b="1">
              <a:solidFill>
                <a:schemeClr val="lt2"/>
              </a:solidFill>
              <a:latin typeface="Audiowide"/>
              <a:ea typeface="Audiowide"/>
              <a:cs typeface="Audiowide"/>
              <a:sym typeface="Audiowide"/>
            </a:endParaRPr>
          </a:p>
        </p:txBody>
      </p:sp>
      <p:sp>
        <p:nvSpPr>
          <p:cNvPr id="1409" name="Google Shape;1409;p57"/>
          <p:cNvSpPr txBox="1"/>
          <p:nvPr/>
        </p:nvSpPr>
        <p:spPr>
          <a:xfrm>
            <a:off x="4230151" y="1877785"/>
            <a:ext cx="1762500" cy="81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lt1"/>
                </a:solidFill>
                <a:latin typeface="Space Mono"/>
                <a:ea typeface="Space Mono"/>
                <a:cs typeface="Space Mono"/>
                <a:sym typeface="Space Mono"/>
              </a:rPr>
              <a:t>Market development strategy</a:t>
            </a:r>
            <a:endParaRPr>
              <a:solidFill>
                <a:schemeClr val="lt1"/>
              </a:solidFill>
              <a:latin typeface="Space Mono"/>
              <a:ea typeface="Space Mono"/>
              <a:cs typeface="Space Mono"/>
              <a:sym typeface="Space Mono"/>
            </a:endParaRPr>
          </a:p>
        </p:txBody>
      </p:sp>
      <p:sp>
        <p:nvSpPr>
          <p:cNvPr id="1410" name="Google Shape;1410;p57"/>
          <p:cNvSpPr txBox="1"/>
          <p:nvPr/>
        </p:nvSpPr>
        <p:spPr>
          <a:xfrm>
            <a:off x="6334501" y="1813763"/>
            <a:ext cx="1762500" cy="990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Diversification strategy</a:t>
            </a:r>
            <a:endParaRPr>
              <a:solidFill>
                <a:schemeClr val="lt1"/>
              </a:solidFill>
              <a:latin typeface="Space Mono"/>
              <a:ea typeface="Space Mono"/>
              <a:cs typeface="Space Mono"/>
              <a:sym typeface="Space Mono"/>
            </a:endParaRPr>
          </a:p>
        </p:txBody>
      </p:sp>
      <p:sp>
        <p:nvSpPr>
          <p:cNvPr id="1411" name="Google Shape;1411;p57"/>
          <p:cNvSpPr txBox="1"/>
          <p:nvPr/>
        </p:nvSpPr>
        <p:spPr>
          <a:xfrm>
            <a:off x="4230151" y="2979010"/>
            <a:ext cx="1762500" cy="81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lt1"/>
                </a:solidFill>
                <a:latin typeface="Space Mono"/>
                <a:ea typeface="Space Mono"/>
                <a:cs typeface="Space Mono"/>
                <a:sym typeface="Space Mono"/>
              </a:rPr>
              <a:t>Market penetration strategy</a:t>
            </a:r>
            <a:endParaRPr>
              <a:solidFill>
                <a:schemeClr val="lt1"/>
              </a:solidFill>
              <a:latin typeface="Space Mono"/>
              <a:ea typeface="Space Mono"/>
              <a:cs typeface="Space Mono"/>
              <a:sym typeface="Space Mono"/>
            </a:endParaRPr>
          </a:p>
        </p:txBody>
      </p:sp>
      <p:sp>
        <p:nvSpPr>
          <p:cNvPr id="1412" name="Google Shape;1412;p57"/>
          <p:cNvSpPr txBox="1"/>
          <p:nvPr/>
        </p:nvSpPr>
        <p:spPr>
          <a:xfrm>
            <a:off x="6334501" y="2979020"/>
            <a:ext cx="1762500" cy="81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Product</a:t>
            </a:r>
            <a:endParaRPr>
              <a:solidFill>
                <a:schemeClr val="lt1"/>
              </a:solidFill>
              <a:latin typeface="Space Mono"/>
              <a:ea typeface="Space Mono"/>
              <a:cs typeface="Space Mono"/>
              <a:sym typeface="Space Mono"/>
            </a:endParaRPr>
          </a:p>
          <a:p>
            <a:pPr marL="0" lvl="0" indent="0" algn="ctr" rtl="0">
              <a:spcBef>
                <a:spcPts val="0"/>
              </a:spcBef>
              <a:spcAft>
                <a:spcPts val="0"/>
              </a:spcAft>
              <a:buNone/>
            </a:pPr>
            <a:r>
              <a:rPr lang="en">
                <a:solidFill>
                  <a:schemeClr val="lt1"/>
                </a:solidFill>
                <a:latin typeface="Space Mono"/>
                <a:ea typeface="Space Mono"/>
                <a:cs typeface="Space Mono"/>
                <a:sym typeface="Space Mono"/>
              </a:rPr>
              <a:t>development strategy</a:t>
            </a:r>
            <a:endParaRPr>
              <a:solidFill>
                <a:schemeClr val="lt1"/>
              </a:solidFill>
              <a:latin typeface="Space Mono"/>
              <a:ea typeface="Space Mono"/>
              <a:cs typeface="Space Mono"/>
              <a:sym typeface="Space Mono"/>
            </a:endParaRPr>
          </a:p>
        </p:txBody>
      </p:sp>
      <p:sp>
        <p:nvSpPr>
          <p:cNvPr id="1413" name="Google Shape;1413;p57"/>
          <p:cNvSpPr txBox="1"/>
          <p:nvPr/>
        </p:nvSpPr>
        <p:spPr>
          <a:xfrm>
            <a:off x="6462976" y="3905600"/>
            <a:ext cx="1513200" cy="33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lt2"/>
                </a:solidFill>
                <a:latin typeface="Space Mono"/>
                <a:ea typeface="Space Mono"/>
                <a:cs typeface="Space Mono"/>
                <a:sym typeface="Space Mono"/>
              </a:rPr>
              <a:t>New</a:t>
            </a:r>
            <a:endParaRPr>
              <a:solidFill>
                <a:schemeClr val="lt2"/>
              </a:solidFill>
              <a:latin typeface="Space Mono"/>
              <a:ea typeface="Space Mono"/>
              <a:cs typeface="Space Mono"/>
              <a:sym typeface="Space Mono"/>
            </a:endParaRPr>
          </a:p>
        </p:txBody>
      </p:sp>
      <p:sp>
        <p:nvSpPr>
          <p:cNvPr id="1414" name="Google Shape;1414;p57"/>
          <p:cNvSpPr txBox="1"/>
          <p:nvPr/>
        </p:nvSpPr>
        <p:spPr>
          <a:xfrm>
            <a:off x="4354801" y="3905600"/>
            <a:ext cx="1513200" cy="33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lt2"/>
                </a:solidFill>
                <a:latin typeface="Space Mono"/>
                <a:ea typeface="Space Mono"/>
                <a:cs typeface="Space Mono"/>
                <a:sym typeface="Space Mono"/>
              </a:rPr>
              <a:t>Current</a:t>
            </a:r>
            <a:endParaRPr>
              <a:solidFill>
                <a:schemeClr val="lt2"/>
              </a:solidFill>
              <a:latin typeface="Space Mono"/>
              <a:ea typeface="Space Mono"/>
              <a:cs typeface="Space Mono"/>
              <a:sym typeface="Space Mono"/>
            </a:endParaRPr>
          </a:p>
        </p:txBody>
      </p:sp>
      <p:sp>
        <p:nvSpPr>
          <p:cNvPr id="1415" name="Google Shape;1415;p57"/>
          <p:cNvSpPr txBox="1"/>
          <p:nvPr/>
        </p:nvSpPr>
        <p:spPr>
          <a:xfrm rot="-5400000">
            <a:off x="3017576" y="2104775"/>
            <a:ext cx="1513200" cy="33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lt2"/>
                </a:solidFill>
                <a:latin typeface="Space Mono"/>
                <a:ea typeface="Space Mono"/>
                <a:cs typeface="Space Mono"/>
                <a:sym typeface="Space Mono"/>
              </a:rPr>
              <a:t>New</a:t>
            </a:r>
            <a:endParaRPr>
              <a:solidFill>
                <a:schemeClr val="lt2"/>
              </a:solidFill>
              <a:latin typeface="Space Mono"/>
              <a:ea typeface="Space Mono"/>
              <a:cs typeface="Space Mono"/>
              <a:sym typeface="Space Mono"/>
            </a:endParaRPr>
          </a:p>
        </p:txBody>
      </p:sp>
      <p:sp>
        <p:nvSpPr>
          <p:cNvPr id="1416" name="Google Shape;1416;p57"/>
          <p:cNvSpPr txBox="1"/>
          <p:nvPr/>
        </p:nvSpPr>
        <p:spPr>
          <a:xfrm rot="-5400000">
            <a:off x="3017576" y="3216350"/>
            <a:ext cx="1513200" cy="33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lt2"/>
                </a:solidFill>
                <a:latin typeface="Space Mono"/>
                <a:ea typeface="Space Mono"/>
                <a:cs typeface="Space Mono"/>
                <a:sym typeface="Space Mono"/>
              </a:rPr>
              <a:t>Current</a:t>
            </a:r>
            <a:endParaRPr>
              <a:solidFill>
                <a:schemeClr val="lt2"/>
              </a:solidFill>
              <a:latin typeface="Space Mono"/>
              <a:ea typeface="Space Mono"/>
              <a:cs typeface="Space Mono"/>
              <a:sym typeface="Space Mono"/>
            </a:endParaRPr>
          </a:p>
        </p:txBody>
      </p:sp>
      <p:sp>
        <p:nvSpPr>
          <p:cNvPr id="1417" name="Google Shape;1417;p57"/>
          <p:cNvSpPr/>
          <p:nvPr/>
        </p:nvSpPr>
        <p:spPr>
          <a:xfrm rot="5400000">
            <a:off x="1089569" y="3408536"/>
            <a:ext cx="790943" cy="881180"/>
          </a:xfrm>
          <a:custGeom>
            <a:avLst/>
            <a:gdLst/>
            <a:ahLst/>
            <a:cxnLst/>
            <a:rect l="l" t="t" r="r" b="b"/>
            <a:pathLst>
              <a:path w="8329" h="9279" extrusionOk="0">
                <a:moveTo>
                  <a:pt x="3268" y="1"/>
                </a:moveTo>
                <a:cubicBezTo>
                  <a:pt x="2082" y="1"/>
                  <a:pt x="897" y="449"/>
                  <a:pt x="0" y="1346"/>
                </a:cubicBezTo>
                <a:lnTo>
                  <a:pt x="1338" y="2683"/>
                </a:lnTo>
                <a:cubicBezTo>
                  <a:pt x="1885" y="2151"/>
                  <a:pt x="2599" y="1885"/>
                  <a:pt x="3310" y="1885"/>
                </a:cubicBezTo>
                <a:cubicBezTo>
                  <a:pt x="4020" y="1885"/>
                  <a:pt x="4727" y="2151"/>
                  <a:pt x="5259" y="2683"/>
                </a:cubicBezTo>
                <a:cubicBezTo>
                  <a:pt x="6323" y="3777"/>
                  <a:pt x="6323" y="5510"/>
                  <a:pt x="5259" y="6604"/>
                </a:cubicBezTo>
                <a:cubicBezTo>
                  <a:pt x="4697" y="7136"/>
                  <a:pt x="3982" y="7402"/>
                  <a:pt x="3276" y="7402"/>
                </a:cubicBezTo>
                <a:cubicBezTo>
                  <a:pt x="2569" y="7402"/>
                  <a:pt x="1870" y="7136"/>
                  <a:pt x="1338" y="6604"/>
                </a:cubicBezTo>
                <a:lnTo>
                  <a:pt x="0" y="7911"/>
                </a:lnTo>
                <a:cubicBezTo>
                  <a:pt x="882" y="8792"/>
                  <a:pt x="2007" y="9279"/>
                  <a:pt x="3283" y="9279"/>
                </a:cubicBezTo>
                <a:cubicBezTo>
                  <a:pt x="4499" y="9279"/>
                  <a:pt x="5654" y="8792"/>
                  <a:pt x="6535" y="7881"/>
                </a:cubicBezTo>
                <a:cubicBezTo>
                  <a:pt x="8329" y="6087"/>
                  <a:pt x="8329" y="3139"/>
                  <a:pt x="6535" y="1346"/>
                </a:cubicBezTo>
                <a:cubicBezTo>
                  <a:pt x="5639" y="449"/>
                  <a:pt x="4453" y="1"/>
                  <a:pt x="3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7"/>
          <p:cNvSpPr/>
          <p:nvPr/>
        </p:nvSpPr>
        <p:spPr>
          <a:xfrm>
            <a:off x="850613" y="1440600"/>
            <a:ext cx="206100" cy="154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7"/>
          <p:cNvSpPr txBox="1"/>
          <p:nvPr/>
        </p:nvSpPr>
        <p:spPr>
          <a:xfrm>
            <a:off x="1193176" y="1408488"/>
            <a:ext cx="1703400" cy="10386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1200">
                <a:solidFill>
                  <a:schemeClr val="lt1"/>
                </a:solidFill>
                <a:latin typeface="Space Mono"/>
                <a:ea typeface="Space Mono"/>
                <a:cs typeface="Space Mono"/>
                <a:sym typeface="Space Mono"/>
              </a:rPr>
              <a:t>Use a different color for the strategic option you recommend the company to choose</a:t>
            </a:r>
            <a:endParaRPr sz="1200">
              <a:solidFill>
                <a:schemeClr val="lt1"/>
              </a:solidFill>
              <a:latin typeface="Space Mono"/>
              <a:ea typeface="Space Mono"/>
              <a:cs typeface="Space Mono"/>
              <a:sym typeface="Space Mon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23"/>
        <p:cNvGrpSpPr/>
        <p:nvPr/>
      </p:nvGrpSpPr>
      <p:grpSpPr>
        <a:xfrm>
          <a:off x="0" y="0"/>
          <a:ext cx="0" cy="0"/>
          <a:chOff x="0" y="0"/>
          <a:chExt cx="0" cy="0"/>
        </a:xfrm>
      </p:grpSpPr>
      <p:grpSp>
        <p:nvGrpSpPr>
          <p:cNvPr id="1424" name="Google Shape;1424;p58"/>
          <p:cNvGrpSpPr/>
          <p:nvPr/>
        </p:nvGrpSpPr>
        <p:grpSpPr>
          <a:xfrm>
            <a:off x="542425" y="263125"/>
            <a:ext cx="8054101" cy="1012474"/>
            <a:chOff x="542425" y="263125"/>
            <a:chExt cx="8054101" cy="1012474"/>
          </a:xfrm>
        </p:grpSpPr>
        <p:sp>
          <p:nvSpPr>
            <p:cNvPr id="1425" name="Google Shape;1425;p58"/>
            <p:cNvSpPr/>
            <p:nvPr/>
          </p:nvSpPr>
          <p:spPr>
            <a:xfrm flipH="1">
              <a:off x="714151"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8"/>
            <p:cNvSpPr/>
            <p:nvPr/>
          </p:nvSpPr>
          <p:spPr>
            <a:xfrm flipH="1">
              <a:off x="833847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8"/>
            <p:cNvSpPr/>
            <p:nvPr/>
          </p:nvSpPr>
          <p:spPr>
            <a:xfrm rot="10800000" flipH="1">
              <a:off x="542425" y="2631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8" name="Google Shape;1428;p5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IMPACT OF THE RISKS</a:t>
            </a:r>
            <a:endParaRPr/>
          </a:p>
        </p:txBody>
      </p:sp>
      <p:pic>
        <p:nvPicPr>
          <p:cNvPr id="1429" name="Google Shape;1429;p58" title="Gráfico">
            <a:hlinkClick r:id="rId3"/>
          </p:cNvPr>
          <p:cNvPicPr preferRelativeResize="0"/>
          <p:nvPr/>
        </p:nvPicPr>
        <p:blipFill>
          <a:blip r:embed="rId4">
            <a:alphaModFix/>
          </a:blip>
          <a:stretch>
            <a:fillRect/>
          </a:stretch>
        </p:blipFill>
        <p:spPr>
          <a:xfrm flipH="1">
            <a:off x="3002524" y="1437875"/>
            <a:ext cx="2950226" cy="2682675"/>
          </a:xfrm>
          <a:prstGeom prst="rect">
            <a:avLst/>
          </a:prstGeom>
          <a:noFill/>
          <a:ln>
            <a:noFill/>
          </a:ln>
        </p:spPr>
      </p:pic>
      <p:sp>
        <p:nvSpPr>
          <p:cNvPr id="1430" name="Google Shape;1430;p58"/>
          <p:cNvSpPr txBox="1"/>
          <p:nvPr/>
        </p:nvSpPr>
        <p:spPr>
          <a:xfrm>
            <a:off x="713225" y="4377700"/>
            <a:ext cx="7717500" cy="23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lt1"/>
                </a:solidFill>
                <a:latin typeface="Space Mono"/>
                <a:ea typeface="Space Mono"/>
                <a:cs typeface="Space Mono"/>
                <a:sym typeface="Space Mono"/>
              </a:rPr>
              <a:t>Follow the link in the graph to modify its data and then paste the new one here. </a:t>
            </a:r>
            <a:r>
              <a:rPr lang="en" sz="900" b="1">
                <a:solidFill>
                  <a:schemeClr val="lt1"/>
                </a:solidFill>
                <a:uFill>
                  <a:noFill/>
                </a:uFill>
                <a:latin typeface="Space Mono"/>
                <a:ea typeface="Space Mono"/>
                <a:cs typeface="Space Mono"/>
                <a:sym typeface="Space Mono"/>
                <a:hlinkClick r:id="rId5">
                  <a:extLst>
                    <a:ext uri="{A12FA001-AC4F-418D-AE19-62706E023703}">
                      <ahyp:hlinkClr xmlns:ahyp="http://schemas.microsoft.com/office/drawing/2018/hyperlinkcolor" xmlns="" val="tx"/>
                    </a:ext>
                  </a:extLst>
                </a:hlinkClick>
              </a:rPr>
              <a:t>For more info, click here</a:t>
            </a:r>
            <a:endParaRPr sz="900" b="1">
              <a:solidFill>
                <a:schemeClr val="lt1"/>
              </a:solidFill>
              <a:latin typeface="Space Mono"/>
              <a:ea typeface="Space Mono"/>
              <a:cs typeface="Space Mono"/>
              <a:sym typeface="Space Mono"/>
            </a:endParaRPr>
          </a:p>
        </p:txBody>
      </p:sp>
      <p:sp>
        <p:nvSpPr>
          <p:cNvPr id="1431" name="Google Shape;1431;p58"/>
          <p:cNvSpPr txBox="1"/>
          <p:nvPr/>
        </p:nvSpPr>
        <p:spPr>
          <a:xfrm>
            <a:off x="789425" y="1716775"/>
            <a:ext cx="2193900" cy="478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200" b="1">
                <a:solidFill>
                  <a:schemeClr val="lt2"/>
                </a:solidFill>
                <a:latin typeface="Audiowide"/>
                <a:ea typeface="Audiowide"/>
                <a:cs typeface="Audiowide"/>
                <a:sym typeface="Audiowide"/>
              </a:rPr>
              <a:t>VENUS</a:t>
            </a:r>
            <a:endParaRPr sz="2200" b="1">
              <a:solidFill>
                <a:schemeClr val="lt2"/>
              </a:solidFill>
              <a:latin typeface="Audiowide"/>
              <a:ea typeface="Audiowide"/>
              <a:cs typeface="Audiowide"/>
              <a:sym typeface="Audiowide"/>
            </a:endParaRPr>
          </a:p>
        </p:txBody>
      </p:sp>
      <p:sp>
        <p:nvSpPr>
          <p:cNvPr id="1432" name="Google Shape;1432;p58"/>
          <p:cNvSpPr txBox="1"/>
          <p:nvPr/>
        </p:nvSpPr>
        <p:spPr>
          <a:xfrm>
            <a:off x="789425" y="2118775"/>
            <a:ext cx="2193900" cy="527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lt1"/>
                </a:solidFill>
                <a:latin typeface="Space Mono"/>
                <a:ea typeface="Space Mono"/>
                <a:cs typeface="Space Mono"/>
                <a:sym typeface="Space Mono"/>
              </a:rPr>
              <a:t>It’s the second planet from the Sun</a:t>
            </a:r>
            <a:endParaRPr>
              <a:solidFill>
                <a:schemeClr val="lt1"/>
              </a:solidFill>
              <a:latin typeface="Space Mono"/>
              <a:ea typeface="Space Mono"/>
              <a:cs typeface="Space Mono"/>
              <a:sym typeface="Space Mono"/>
            </a:endParaRPr>
          </a:p>
        </p:txBody>
      </p:sp>
      <p:sp>
        <p:nvSpPr>
          <p:cNvPr id="1433" name="Google Shape;1433;p58"/>
          <p:cNvSpPr txBox="1"/>
          <p:nvPr/>
        </p:nvSpPr>
        <p:spPr>
          <a:xfrm>
            <a:off x="789425" y="1265275"/>
            <a:ext cx="2193900" cy="527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3000" b="1">
                <a:solidFill>
                  <a:schemeClr val="dk2"/>
                </a:solidFill>
                <a:latin typeface="Audiowide"/>
                <a:ea typeface="Audiowide"/>
                <a:cs typeface="Audiowide"/>
                <a:sym typeface="Audiowide"/>
              </a:rPr>
              <a:t>34.5%</a:t>
            </a:r>
            <a:endParaRPr sz="3000" b="1">
              <a:solidFill>
                <a:schemeClr val="dk2"/>
              </a:solidFill>
              <a:latin typeface="Audiowide"/>
              <a:ea typeface="Audiowide"/>
              <a:cs typeface="Audiowide"/>
              <a:sym typeface="Audiowide"/>
            </a:endParaRPr>
          </a:p>
        </p:txBody>
      </p:sp>
      <p:sp>
        <p:nvSpPr>
          <p:cNvPr id="1434" name="Google Shape;1434;p58"/>
          <p:cNvSpPr txBox="1"/>
          <p:nvPr/>
        </p:nvSpPr>
        <p:spPr>
          <a:xfrm>
            <a:off x="789425" y="3352800"/>
            <a:ext cx="2193900" cy="478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200" b="1">
                <a:solidFill>
                  <a:schemeClr val="lt2"/>
                </a:solidFill>
                <a:latin typeface="Audiowide"/>
                <a:ea typeface="Audiowide"/>
                <a:cs typeface="Audiowide"/>
                <a:sym typeface="Audiowide"/>
              </a:rPr>
              <a:t>MARS</a:t>
            </a:r>
            <a:endParaRPr sz="2200" b="1">
              <a:solidFill>
                <a:schemeClr val="lt2"/>
              </a:solidFill>
              <a:latin typeface="Audiowide"/>
              <a:ea typeface="Audiowide"/>
              <a:cs typeface="Audiowide"/>
              <a:sym typeface="Audiowide"/>
            </a:endParaRPr>
          </a:p>
        </p:txBody>
      </p:sp>
      <p:sp>
        <p:nvSpPr>
          <p:cNvPr id="1435" name="Google Shape;1435;p58"/>
          <p:cNvSpPr txBox="1"/>
          <p:nvPr/>
        </p:nvSpPr>
        <p:spPr>
          <a:xfrm>
            <a:off x="789425" y="3754800"/>
            <a:ext cx="2193900" cy="527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lt1"/>
                </a:solidFill>
                <a:latin typeface="Space Mono"/>
                <a:ea typeface="Space Mono"/>
                <a:cs typeface="Space Mono"/>
                <a:sym typeface="Space Mono"/>
              </a:rPr>
              <a:t>Despite being red, Mars is a cold place</a:t>
            </a:r>
            <a:endParaRPr>
              <a:solidFill>
                <a:schemeClr val="lt1"/>
              </a:solidFill>
              <a:latin typeface="Space Mono"/>
              <a:ea typeface="Space Mono"/>
              <a:cs typeface="Space Mono"/>
              <a:sym typeface="Space Mono"/>
            </a:endParaRPr>
          </a:p>
        </p:txBody>
      </p:sp>
      <p:sp>
        <p:nvSpPr>
          <p:cNvPr id="1436" name="Google Shape;1436;p58"/>
          <p:cNvSpPr txBox="1"/>
          <p:nvPr/>
        </p:nvSpPr>
        <p:spPr>
          <a:xfrm>
            <a:off x="789425" y="2901300"/>
            <a:ext cx="2193900" cy="527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3000" b="1">
                <a:solidFill>
                  <a:schemeClr val="lt2"/>
                </a:solidFill>
                <a:latin typeface="Audiowide"/>
                <a:ea typeface="Audiowide"/>
                <a:cs typeface="Audiowide"/>
                <a:sym typeface="Audiowide"/>
              </a:rPr>
              <a:t>10.9%</a:t>
            </a:r>
            <a:endParaRPr sz="3000" b="1">
              <a:solidFill>
                <a:schemeClr val="lt2"/>
              </a:solidFill>
              <a:latin typeface="Audiowide"/>
              <a:ea typeface="Audiowide"/>
              <a:cs typeface="Audiowide"/>
              <a:sym typeface="Audiowide"/>
            </a:endParaRPr>
          </a:p>
        </p:txBody>
      </p:sp>
      <p:sp>
        <p:nvSpPr>
          <p:cNvPr id="1437" name="Google Shape;1437;p58"/>
          <p:cNvSpPr txBox="1"/>
          <p:nvPr/>
        </p:nvSpPr>
        <p:spPr>
          <a:xfrm>
            <a:off x="6160574" y="1716775"/>
            <a:ext cx="2193900" cy="478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2200" b="1">
                <a:solidFill>
                  <a:schemeClr val="lt2"/>
                </a:solidFill>
                <a:latin typeface="Audiowide"/>
                <a:ea typeface="Audiowide"/>
                <a:cs typeface="Audiowide"/>
                <a:sym typeface="Audiowide"/>
              </a:rPr>
              <a:t>JUPITER</a:t>
            </a:r>
            <a:endParaRPr sz="2200" b="1">
              <a:solidFill>
                <a:schemeClr val="lt2"/>
              </a:solidFill>
              <a:latin typeface="Audiowide"/>
              <a:ea typeface="Audiowide"/>
              <a:cs typeface="Audiowide"/>
              <a:sym typeface="Audiowide"/>
            </a:endParaRPr>
          </a:p>
        </p:txBody>
      </p:sp>
      <p:sp>
        <p:nvSpPr>
          <p:cNvPr id="1438" name="Google Shape;1438;p58"/>
          <p:cNvSpPr txBox="1"/>
          <p:nvPr/>
        </p:nvSpPr>
        <p:spPr>
          <a:xfrm>
            <a:off x="6160574" y="2118775"/>
            <a:ext cx="2193900" cy="5277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a:solidFill>
                  <a:schemeClr val="lt1"/>
                </a:solidFill>
                <a:latin typeface="Space Mono"/>
                <a:ea typeface="Space Mono"/>
                <a:cs typeface="Space Mono"/>
                <a:sym typeface="Space Mono"/>
              </a:rPr>
              <a:t>It’s the biggest planet of them all</a:t>
            </a:r>
            <a:endParaRPr>
              <a:solidFill>
                <a:schemeClr val="lt1"/>
              </a:solidFill>
              <a:latin typeface="Space Mono"/>
              <a:ea typeface="Space Mono"/>
              <a:cs typeface="Space Mono"/>
              <a:sym typeface="Space Mono"/>
            </a:endParaRPr>
          </a:p>
        </p:txBody>
      </p:sp>
      <p:sp>
        <p:nvSpPr>
          <p:cNvPr id="1439" name="Google Shape;1439;p58"/>
          <p:cNvSpPr txBox="1"/>
          <p:nvPr/>
        </p:nvSpPr>
        <p:spPr>
          <a:xfrm>
            <a:off x="6160584" y="1265275"/>
            <a:ext cx="2193900" cy="5277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3000" b="1">
                <a:solidFill>
                  <a:srgbClr val="E1B8FF"/>
                </a:solidFill>
                <a:latin typeface="Audiowide"/>
                <a:ea typeface="Audiowide"/>
                <a:cs typeface="Audiowide"/>
                <a:sym typeface="Audiowide"/>
              </a:rPr>
              <a:t>21.8%</a:t>
            </a:r>
            <a:endParaRPr sz="3000" b="1">
              <a:solidFill>
                <a:srgbClr val="E1B8FF"/>
              </a:solidFill>
              <a:latin typeface="Audiowide"/>
              <a:ea typeface="Audiowide"/>
              <a:cs typeface="Audiowide"/>
              <a:sym typeface="Audiowide"/>
            </a:endParaRPr>
          </a:p>
        </p:txBody>
      </p:sp>
      <p:sp>
        <p:nvSpPr>
          <p:cNvPr id="1440" name="Google Shape;1440;p58"/>
          <p:cNvSpPr txBox="1"/>
          <p:nvPr/>
        </p:nvSpPr>
        <p:spPr>
          <a:xfrm>
            <a:off x="6160574" y="3352800"/>
            <a:ext cx="2193900" cy="478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2200" b="1">
                <a:solidFill>
                  <a:schemeClr val="lt2"/>
                </a:solidFill>
                <a:latin typeface="Audiowide"/>
                <a:ea typeface="Audiowide"/>
                <a:cs typeface="Audiowide"/>
                <a:sym typeface="Audiowide"/>
              </a:rPr>
              <a:t>SATURN</a:t>
            </a:r>
            <a:endParaRPr sz="2200" b="1">
              <a:solidFill>
                <a:schemeClr val="lt2"/>
              </a:solidFill>
              <a:latin typeface="Audiowide"/>
              <a:ea typeface="Audiowide"/>
              <a:cs typeface="Audiowide"/>
              <a:sym typeface="Audiowide"/>
            </a:endParaRPr>
          </a:p>
        </p:txBody>
      </p:sp>
      <p:sp>
        <p:nvSpPr>
          <p:cNvPr id="1441" name="Google Shape;1441;p58"/>
          <p:cNvSpPr txBox="1"/>
          <p:nvPr/>
        </p:nvSpPr>
        <p:spPr>
          <a:xfrm>
            <a:off x="6160574" y="3754800"/>
            <a:ext cx="2193900" cy="5277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a:solidFill>
                  <a:schemeClr val="lt1"/>
                </a:solidFill>
                <a:latin typeface="Space Mono"/>
                <a:ea typeface="Space Mono"/>
                <a:cs typeface="Space Mono"/>
                <a:sym typeface="Space Mono"/>
              </a:rPr>
              <a:t>It’s a gas giant and has several rings</a:t>
            </a:r>
            <a:endParaRPr>
              <a:solidFill>
                <a:schemeClr val="lt1"/>
              </a:solidFill>
              <a:latin typeface="Space Mono"/>
              <a:ea typeface="Space Mono"/>
              <a:cs typeface="Space Mono"/>
              <a:sym typeface="Space Mono"/>
            </a:endParaRPr>
          </a:p>
        </p:txBody>
      </p:sp>
      <p:sp>
        <p:nvSpPr>
          <p:cNvPr id="1442" name="Google Shape;1442;p58"/>
          <p:cNvSpPr txBox="1"/>
          <p:nvPr/>
        </p:nvSpPr>
        <p:spPr>
          <a:xfrm>
            <a:off x="6160584" y="2901300"/>
            <a:ext cx="2193900" cy="5277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3000" b="1">
                <a:solidFill>
                  <a:schemeClr val="lt1"/>
                </a:solidFill>
                <a:latin typeface="Audiowide"/>
                <a:ea typeface="Audiowide"/>
                <a:cs typeface="Audiowide"/>
                <a:sym typeface="Audiowide"/>
              </a:rPr>
              <a:t>32.7%</a:t>
            </a:r>
            <a:endParaRPr sz="3000" b="1">
              <a:solidFill>
                <a:schemeClr val="lt1"/>
              </a:solidFill>
              <a:latin typeface="Audiowide"/>
              <a:ea typeface="Audiowide"/>
              <a:cs typeface="Audiowide"/>
              <a:sym typeface="Audiowide"/>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grpSp>
        <p:nvGrpSpPr>
          <p:cNvPr id="1447" name="Google Shape;1447;p59"/>
          <p:cNvGrpSpPr/>
          <p:nvPr/>
        </p:nvGrpSpPr>
        <p:grpSpPr>
          <a:xfrm>
            <a:off x="560325" y="257175"/>
            <a:ext cx="8024276" cy="1018424"/>
            <a:chOff x="560325" y="257175"/>
            <a:chExt cx="8024276" cy="1018424"/>
          </a:xfrm>
        </p:grpSpPr>
        <p:sp>
          <p:nvSpPr>
            <p:cNvPr id="1448" name="Google Shape;1448;p59"/>
            <p:cNvSpPr/>
            <p:nvPr/>
          </p:nvSpPr>
          <p:spPr>
            <a:xfrm>
              <a:off x="713275"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9"/>
            <p:cNvSpPr/>
            <p:nvPr/>
          </p:nvSpPr>
          <p:spPr>
            <a:xfrm>
              <a:off x="56032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9"/>
            <p:cNvSpPr/>
            <p:nvPr/>
          </p:nvSpPr>
          <p:spPr>
            <a:xfrm rot="10800000">
              <a:off x="8326550" y="2571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1" name="Google Shape;1451;p59"/>
          <p:cNvSpPr txBox="1">
            <a:spLocks noGrp="1"/>
          </p:cNvSpPr>
          <p:nvPr>
            <p:ph type="title"/>
          </p:nvPr>
        </p:nvSpPr>
        <p:spPr>
          <a:xfrm>
            <a:off x="713225" y="445025"/>
            <a:ext cx="7717500" cy="618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CORPORATE STRATEGIES</a:t>
            </a:r>
            <a:endParaRPr/>
          </a:p>
        </p:txBody>
      </p:sp>
      <p:sp>
        <p:nvSpPr>
          <p:cNvPr id="1452" name="Google Shape;1452;p59"/>
          <p:cNvSpPr txBox="1">
            <a:spLocks noGrp="1"/>
          </p:cNvSpPr>
          <p:nvPr>
            <p:ph type="subTitle" idx="1"/>
          </p:nvPr>
        </p:nvSpPr>
        <p:spPr>
          <a:xfrm>
            <a:off x="2378000" y="2222950"/>
            <a:ext cx="2893800" cy="45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a:t>
            </a:r>
            <a:endParaRPr/>
          </a:p>
        </p:txBody>
      </p:sp>
      <p:sp>
        <p:nvSpPr>
          <p:cNvPr id="1453" name="Google Shape;1453;p59"/>
          <p:cNvSpPr txBox="1">
            <a:spLocks noGrp="1"/>
          </p:cNvSpPr>
          <p:nvPr>
            <p:ph type="subTitle" idx="2"/>
          </p:nvPr>
        </p:nvSpPr>
        <p:spPr>
          <a:xfrm>
            <a:off x="2378000" y="2658591"/>
            <a:ext cx="2890500" cy="763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Mercury is the closest planet the Sun and the smallest planet</a:t>
            </a:r>
            <a:endParaRPr/>
          </a:p>
        </p:txBody>
      </p:sp>
      <p:sp>
        <p:nvSpPr>
          <p:cNvPr id="1454" name="Google Shape;1454;p59"/>
          <p:cNvSpPr txBox="1">
            <a:spLocks noGrp="1"/>
          </p:cNvSpPr>
          <p:nvPr>
            <p:ph type="subTitle" idx="3"/>
          </p:nvPr>
        </p:nvSpPr>
        <p:spPr>
          <a:xfrm>
            <a:off x="5536825" y="2222950"/>
            <a:ext cx="2893800" cy="45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455" name="Google Shape;1455;p59"/>
          <p:cNvSpPr txBox="1">
            <a:spLocks noGrp="1"/>
          </p:cNvSpPr>
          <p:nvPr>
            <p:ph type="subTitle" idx="4"/>
          </p:nvPr>
        </p:nvSpPr>
        <p:spPr>
          <a:xfrm>
            <a:off x="5536825" y="2658575"/>
            <a:ext cx="2890800" cy="763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Venus has a beautiful name and is the second planet from the Sun</a:t>
            </a:r>
            <a:endParaRPr b="1"/>
          </a:p>
        </p:txBody>
      </p:sp>
      <p:sp>
        <p:nvSpPr>
          <p:cNvPr id="1456" name="Google Shape;1456;p59"/>
          <p:cNvSpPr/>
          <p:nvPr/>
        </p:nvSpPr>
        <p:spPr>
          <a:xfrm rot="289043">
            <a:off x="1158039" y="882819"/>
            <a:ext cx="790947" cy="881186"/>
          </a:xfrm>
          <a:custGeom>
            <a:avLst/>
            <a:gdLst/>
            <a:ahLst/>
            <a:cxnLst/>
            <a:rect l="l" t="t" r="r" b="b"/>
            <a:pathLst>
              <a:path w="8329" h="9279" extrusionOk="0">
                <a:moveTo>
                  <a:pt x="3268" y="1"/>
                </a:moveTo>
                <a:cubicBezTo>
                  <a:pt x="2082" y="1"/>
                  <a:pt x="897" y="449"/>
                  <a:pt x="0" y="1346"/>
                </a:cubicBezTo>
                <a:lnTo>
                  <a:pt x="1338" y="2683"/>
                </a:lnTo>
                <a:cubicBezTo>
                  <a:pt x="1885" y="2151"/>
                  <a:pt x="2599" y="1885"/>
                  <a:pt x="3310" y="1885"/>
                </a:cubicBezTo>
                <a:cubicBezTo>
                  <a:pt x="4020" y="1885"/>
                  <a:pt x="4727" y="2151"/>
                  <a:pt x="5259" y="2683"/>
                </a:cubicBezTo>
                <a:cubicBezTo>
                  <a:pt x="6323" y="3777"/>
                  <a:pt x="6323" y="5510"/>
                  <a:pt x="5259" y="6604"/>
                </a:cubicBezTo>
                <a:cubicBezTo>
                  <a:pt x="4697" y="7136"/>
                  <a:pt x="3982" y="7402"/>
                  <a:pt x="3276" y="7402"/>
                </a:cubicBezTo>
                <a:cubicBezTo>
                  <a:pt x="2569" y="7402"/>
                  <a:pt x="1870" y="7136"/>
                  <a:pt x="1338" y="6604"/>
                </a:cubicBezTo>
                <a:lnTo>
                  <a:pt x="0" y="7911"/>
                </a:lnTo>
                <a:cubicBezTo>
                  <a:pt x="882" y="8792"/>
                  <a:pt x="2007" y="9279"/>
                  <a:pt x="3283" y="9279"/>
                </a:cubicBezTo>
                <a:cubicBezTo>
                  <a:pt x="4499" y="9279"/>
                  <a:pt x="5654" y="8792"/>
                  <a:pt x="6535" y="7881"/>
                </a:cubicBezTo>
                <a:cubicBezTo>
                  <a:pt x="8329" y="6087"/>
                  <a:pt x="8329" y="3139"/>
                  <a:pt x="6535" y="1346"/>
                </a:cubicBezTo>
                <a:cubicBezTo>
                  <a:pt x="5639" y="449"/>
                  <a:pt x="4453" y="1"/>
                  <a:pt x="3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7" name="Google Shape;1457;p59"/>
          <p:cNvGrpSpPr/>
          <p:nvPr/>
        </p:nvGrpSpPr>
        <p:grpSpPr>
          <a:xfrm>
            <a:off x="4764243" y="1770992"/>
            <a:ext cx="407896" cy="392165"/>
            <a:chOff x="3854700" y="249750"/>
            <a:chExt cx="500425" cy="481125"/>
          </a:xfrm>
        </p:grpSpPr>
        <p:sp>
          <p:nvSpPr>
            <p:cNvPr id="1458" name="Google Shape;1458;p59"/>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59" name="Google Shape;1459;p59"/>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60" name="Google Shape;1460;p59"/>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61" name="Google Shape;1461;p59"/>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62" name="Google Shape;1462;p59"/>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63" name="Google Shape;1463;p59"/>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64" name="Google Shape;1464;p59"/>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65" name="Google Shape;1465;p59"/>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466" name="Google Shape;1466;p59"/>
          <p:cNvGrpSpPr/>
          <p:nvPr/>
        </p:nvGrpSpPr>
        <p:grpSpPr>
          <a:xfrm>
            <a:off x="7951777" y="1770649"/>
            <a:ext cx="392674" cy="392756"/>
            <a:chOff x="5049725" y="2027900"/>
            <a:chExt cx="481750" cy="481850"/>
          </a:xfrm>
        </p:grpSpPr>
        <p:sp>
          <p:nvSpPr>
            <p:cNvPr id="1467" name="Google Shape;1467;p59"/>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68" name="Google Shape;1468;p59"/>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69" name="Google Shape;1469;p59"/>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70" name="Google Shape;1470;p59"/>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71" name="Google Shape;1471;p59"/>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72" name="Google Shape;1472;p59"/>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73" name="Google Shape;1473;p59"/>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74" name="Google Shape;1474;p59"/>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grpSp>
        <p:nvGrpSpPr>
          <p:cNvPr id="1279" name="Google Shape;1279;p52"/>
          <p:cNvGrpSpPr/>
          <p:nvPr/>
        </p:nvGrpSpPr>
        <p:grpSpPr>
          <a:xfrm>
            <a:off x="551375" y="1840700"/>
            <a:ext cx="8047226" cy="1864099"/>
            <a:chOff x="551375" y="1840700"/>
            <a:chExt cx="8047226" cy="1864099"/>
          </a:xfrm>
        </p:grpSpPr>
        <p:sp>
          <p:nvSpPr>
            <p:cNvPr id="1280" name="Google Shape;1280;p52"/>
            <p:cNvSpPr/>
            <p:nvPr/>
          </p:nvSpPr>
          <p:spPr>
            <a:xfrm>
              <a:off x="713275" y="2026976"/>
              <a:ext cx="7717500" cy="14799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2"/>
            <p:cNvSpPr/>
            <p:nvPr/>
          </p:nvSpPr>
          <p:spPr>
            <a:xfrm>
              <a:off x="551375" y="34469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2"/>
            <p:cNvSpPr/>
            <p:nvPr/>
          </p:nvSpPr>
          <p:spPr>
            <a:xfrm rot="10800000">
              <a:off x="8340550" y="1840700"/>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3" name="Google Shape;1283;p52"/>
          <p:cNvSpPr txBox="1">
            <a:spLocks noGrp="1"/>
          </p:cNvSpPr>
          <p:nvPr>
            <p:ph type="title"/>
          </p:nvPr>
        </p:nvSpPr>
        <p:spPr>
          <a:xfrm>
            <a:off x="1777650" y="2147125"/>
            <a:ext cx="5588700" cy="12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PROJECT &amp; </a:t>
            </a:r>
            <a:r>
              <a:rPr lang="hu-HU" dirty="0" err="1" smtClean="0">
                <a:solidFill>
                  <a:schemeClr val="dk1"/>
                </a:solidFill>
              </a:rPr>
              <a:t>Technology</a:t>
            </a:r>
            <a:endParaRPr dirty="0">
              <a:solidFill>
                <a:schemeClr val="dk1"/>
              </a:solidFill>
            </a:endParaRPr>
          </a:p>
        </p:txBody>
      </p:sp>
      <p:sp>
        <p:nvSpPr>
          <p:cNvPr id="1284" name="Google Shape;1284;p52"/>
          <p:cNvSpPr txBox="1">
            <a:spLocks noGrp="1"/>
          </p:cNvSpPr>
          <p:nvPr>
            <p:ph type="subTitle" idx="1"/>
          </p:nvPr>
        </p:nvSpPr>
        <p:spPr>
          <a:xfrm>
            <a:off x="2136477" y="3575862"/>
            <a:ext cx="4871045" cy="70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1A1A1A"/>
              </a:buClr>
              <a:buSzPts val="1100"/>
              <a:buFont typeface="Arial"/>
              <a:buNone/>
            </a:pPr>
            <a:r>
              <a:rPr lang="hu-HU" dirty="0" err="1" smtClean="0"/>
              <a:t>What</a:t>
            </a:r>
            <a:r>
              <a:rPr lang="hu-HU" dirty="0" smtClean="0"/>
              <a:t> </a:t>
            </a:r>
            <a:r>
              <a:rPr lang="hu-HU" dirty="0" err="1" smtClean="0"/>
              <a:t>was</a:t>
            </a:r>
            <a:r>
              <a:rPr lang="hu-HU" dirty="0" smtClean="0"/>
              <a:t> </a:t>
            </a:r>
            <a:r>
              <a:rPr lang="hu-HU" dirty="0" err="1" smtClean="0"/>
              <a:t>the</a:t>
            </a:r>
            <a:r>
              <a:rPr lang="hu-HU" dirty="0" smtClean="0"/>
              <a:t> </a:t>
            </a:r>
            <a:r>
              <a:rPr lang="hu-HU" dirty="0" err="1" smtClean="0"/>
              <a:t>imagination</a:t>
            </a:r>
            <a:r>
              <a:rPr lang="hu-HU" dirty="0" smtClean="0"/>
              <a:t> and </a:t>
            </a:r>
            <a:r>
              <a:rPr lang="hu-HU" dirty="0" err="1" smtClean="0"/>
              <a:t>the</a:t>
            </a:r>
            <a:r>
              <a:rPr lang="hu-HU" dirty="0" smtClean="0"/>
              <a:t> </a:t>
            </a:r>
            <a:r>
              <a:rPr lang="hu-HU" dirty="0" err="1" smtClean="0"/>
              <a:t>the</a:t>
            </a:r>
            <a:r>
              <a:rPr lang="hu-HU" dirty="0" smtClean="0"/>
              <a:t> </a:t>
            </a:r>
            <a:r>
              <a:rPr lang="hu-HU" dirty="0" err="1" smtClean="0"/>
              <a:t>used</a:t>
            </a:r>
            <a:r>
              <a:rPr lang="hu-HU" dirty="0" smtClean="0"/>
              <a:t> </a:t>
            </a:r>
            <a:r>
              <a:rPr lang="hu-HU" dirty="0" err="1" smtClean="0"/>
              <a:t>technologies</a:t>
            </a:r>
            <a:r>
              <a:rPr lang="hu-HU" dirty="0" smtClean="0"/>
              <a:t> </a:t>
            </a:r>
            <a:r>
              <a:rPr lang="hu-HU" dirty="0" err="1" smtClean="0"/>
              <a:t>for</a:t>
            </a:r>
            <a:r>
              <a:rPr lang="hu-HU" dirty="0" smtClean="0"/>
              <a:t> </a:t>
            </a:r>
            <a:r>
              <a:rPr lang="hu-HU" dirty="0" err="1" smtClean="0"/>
              <a:t>this</a:t>
            </a:r>
            <a:r>
              <a:rPr lang="hu-HU" dirty="0" smtClean="0"/>
              <a:t> project</a:t>
            </a:r>
            <a:endParaRPr dirty="0"/>
          </a:p>
        </p:txBody>
      </p:sp>
      <p:sp>
        <p:nvSpPr>
          <p:cNvPr id="1285" name="Google Shape;1285;p52"/>
          <p:cNvSpPr txBox="1">
            <a:spLocks noGrp="1"/>
          </p:cNvSpPr>
          <p:nvPr>
            <p:ph type="title" idx="2"/>
          </p:nvPr>
        </p:nvSpPr>
        <p:spPr>
          <a:xfrm>
            <a:off x="3619200" y="878823"/>
            <a:ext cx="1905600" cy="99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286" name="Google Shape;1286;p52"/>
          <p:cNvSpPr/>
          <p:nvPr/>
        </p:nvSpPr>
        <p:spPr>
          <a:xfrm>
            <a:off x="1282975" y="2939303"/>
            <a:ext cx="802759" cy="1137904"/>
          </a:xfrm>
          <a:custGeom>
            <a:avLst/>
            <a:gdLst/>
            <a:ahLst/>
            <a:cxnLst/>
            <a:rect l="l" t="t" r="r" b="b"/>
            <a:pathLst>
              <a:path w="10508" h="14895" extrusionOk="0">
                <a:moveTo>
                  <a:pt x="1" y="1"/>
                </a:moveTo>
                <a:lnTo>
                  <a:pt x="1" y="14894"/>
                </a:lnTo>
                <a:lnTo>
                  <a:pt x="366" y="14894"/>
                </a:lnTo>
                <a:cubicBezTo>
                  <a:pt x="376" y="14894"/>
                  <a:pt x="386" y="14895"/>
                  <a:pt x="396" y="14895"/>
                </a:cubicBezTo>
                <a:cubicBezTo>
                  <a:pt x="9911" y="14895"/>
                  <a:pt x="10508" y="669"/>
                  <a:pt x="1034" y="31"/>
                </a:cubicBezTo>
                <a:cubicBezTo>
                  <a:pt x="670" y="1"/>
                  <a:pt x="335"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2"/>
          <p:cNvSpPr/>
          <p:nvPr/>
        </p:nvSpPr>
        <p:spPr>
          <a:xfrm>
            <a:off x="1584886" y="2848775"/>
            <a:ext cx="380905" cy="383197"/>
          </a:xfrm>
          <a:custGeom>
            <a:avLst/>
            <a:gdLst/>
            <a:ahLst/>
            <a:cxnLst/>
            <a:rect l="l" t="t" r="r" b="b"/>
            <a:pathLst>
              <a:path w="4986" h="5016" extrusionOk="0">
                <a:moveTo>
                  <a:pt x="4985" y="0"/>
                </a:moveTo>
                <a:lnTo>
                  <a:pt x="0" y="5015"/>
                </a:lnTo>
                <a:lnTo>
                  <a:pt x="4985" y="5015"/>
                </a:lnTo>
                <a:lnTo>
                  <a:pt x="49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48399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78"/>
        <p:cNvGrpSpPr/>
        <p:nvPr/>
      </p:nvGrpSpPr>
      <p:grpSpPr>
        <a:xfrm>
          <a:off x="0" y="0"/>
          <a:ext cx="0" cy="0"/>
          <a:chOff x="0" y="0"/>
          <a:chExt cx="0" cy="0"/>
        </a:xfrm>
      </p:grpSpPr>
      <p:grpSp>
        <p:nvGrpSpPr>
          <p:cNvPr id="1479" name="Google Shape;1479;p60"/>
          <p:cNvGrpSpPr/>
          <p:nvPr/>
        </p:nvGrpSpPr>
        <p:grpSpPr>
          <a:xfrm>
            <a:off x="542425" y="263125"/>
            <a:ext cx="8054101" cy="1012474"/>
            <a:chOff x="542425" y="263125"/>
            <a:chExt cx="8054101" cy="1012474"/>
          </a:xfrm>
        </p:grpSpPr>
        <p:sp>
          <p:nvSpPr>
            <p:cNvPr id="1480" name="Google Shape;1480;p60"/>
            <p:cNvSpPr/>
            <p:nvPr/>
          </p:nvSpPr>
          <p:spPr>
            <a:xfrm flipH="1">
              <a:off x="714151"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0"/>
            <p:cNvSpPr/>
            <p:nvPr/>
          </p:nvSpPr>
          <p:spPr>
            <a:xfrm flipH="1">
              <a:off x="833847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0"/>
            <p:cNvSpPr/>
            <p:nvPr/>
          </p:nvSpPr>
          <p:spPr>
            <a:xfrm rot="10800000" flipH="1">
              <a:off x="542425" y="2631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3" name="Google Shape;1483;p6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KEY DRIVERS PROFIT</a:t>
            </a:r>
            <a:endParaRPr/>
          </a:p>
        </p:txBody>
      </p:sp>
      <p:graphicFrame>
        <p:nvGraphicFramePr>
          <p:cNvPr id="1484" name="Google Shape;1484;p60"/>
          <p:cNvGraphicFramePr/>
          <p:nvPr/>
        </p:nvGraphicFramePr>
        <p:xfrm>
          <a:off x="713275" y="1391225"/>
          <a:ext cx="7717475" cy="2865185"/>
        </p:xfrm>
        <a:graphic>
          <a:graphicData uri="http://schemas.openxmlformats.org/drawingml/2006/table">
            <a:tbl>
              <a:tblPr>
                <a:noFill/>
                <a:tableStyleId>{60B068A9-8634-4159-B307-5C794DD03F0B}</a:tableStyleId>
              </a:tblPr>
              <a:tblGrid>
                <a:gridCol w="1864675">
                  <a:extLst>
                    <a:ext uri="{9D8B030D-6E8A-4147-A177-3AD203B41FA5}">
                      <a16:colId xmlns:a16="http://schemas.microsoft.com/office/drawing/2014/main" val="20000"/>
                    </a:ext>
                  </a:extLst>
                </a:gridCol>
                <a:gridCol w="2926400">
                  <a:extLst>
                    <a:ext uri="{9D8B030D-6E8A-4147-A177-3AD203B41FA5}">
                      <a16:colId xmlns:a16="http://schemas.microsoft.com/office/drawing/2014/main" val="20001"/>
                    </a:ext>
                  </a:extLst>
                </a:gridCol>
                <a:gridCol w="2926400">
                  <a:extLst>
                    <a:ext uri="{9D8B030D-6E8A-4147-A177-3AD203B41FA5}">
                      <a16:colId xmlns:a16="http://schemas.microsoft.com/office/drawing/2014/main" val="20002"/>
                    </a:ext>
                  </a:extLst>
                </a:gridCol>
              </a:tblGrid>
              <a:tr h="433425">
                <a:tc>
                  <a:txBody>
                    <a:bodyPr/>
                    <a:lstStyle/>
                    <a:p>
                      <a:pPr marL="0" lvl="0" indent="0" algn="ctr" rtl="0">
                        <a:spcBef>
                          <a:spcPts val="0"/>
                        </a:spcBef>
                        <a:spcAft>
                          <a:spcPts val="0"/>
                        </a:spcAft>
                        <a:buNone/>
                      </a:pPr>
                      <a:endParaRPr sz="1600" b="1">
                        <a:solidFill>
                          <a:srgbClr val="353535"/>
                        </a:solidFill>
                        <a:latin typeface="Abhaya Libre"/>
                        <a:ea typeface="Abhaya Libre"/>
                        <a:cs typeface="Abhaya Libre"/>
                        <a:sym typeface="Abhaya Libre"/>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DESCRIPTION</a:t>
                      </a:r>
                      <a:endParaRPr sz="2000" b="1">
                        <a:solidFill>
                          <a:schemeClr val="lt2"/>
                        </a:solidFill>
                        <a:latin typeface="Audiowide"/>
                        <a:ea typeface="Audiowide"/>
                        <a:cs typeface="Audiowide"/>
                        <a:sym typeface="Audiowide"/>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EXAMPLE</a:t>
                      </a:r>
                      <a:endParaRPr sz="2000" b="1">
                        <a:solidFill>
                          <a:schemeClr val="lt2"/>
                        </a:solidFill>
                        <a:latin typeface="Audiowide"/>
                        <a:ea typeface="Audiowide"/>
                        <a:cs typeface="Audiowide"/>
                        <a:sym typeface="Audiowide"/>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433425">
                <a:tc>
                  <a:txBody>
                    <a:bodyPr/>
                    <a:lstStyle/>
                    <a:p>
                      <a:pPr marL="0" lvl="0" indent="0" algn="l" rtl="0">
                        <a:spcBef>
                          <a:spcPts val="0"/>
                        </a:spcBef>
                        <a:spcAft>
                          <a:spcPts val="0"/>
                        </a:spcAft>
                        <a:buNone/>
                      </a:pPr>
                      <a:r>
                        <a:rPr lang="en" sz="1800" b="1">
                          <a:solidFill>
                            <a:schemeClr val="dk2"/>
                          </a:solidFill>
                          <a:latin typeface="Audiowide"/>
                          <a:ea typeface="Audiowide"/>
                          <a:cs typeface="Audiowide"/>
                          <a:sym typeface="Audiowide"/>
                        </a:rPr>
                        <a:t>The situation</a:t>
                      </a:r>
                      <a:endParaRPr sz="1800" b="1">
                        <a:solidFill>
                          <a:schemeClr val="dk2"/>
                        </a:solidFill>
                        <a:latin typeface="Audiowide"/>
                        <a:ea typeface="Audiowide"/>
                        <a:cs typeface="Audiowide"/>
                        <a:sym typeface="Audiowide"/>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Space Mono"/>
                          <a:ea typeface="Space Mono"/>
                          <a:cs typeface="Space Mono"/>
                          <a:sym typeface="Space Mono"/>
                        </a:rPr>
                        <a:t>You need to provide a neutral description with facts that you know your audience will agree on</a:t>
                      </a:r>
                      <a:endParaRPr sz="1200">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Space Mono"/>
                          <a:ea typeface="Space Mono"/>
                          <a:cs typeface="Space Mono"/>
                          <a:sym typeface="Space Mono"/>
                        </a:rPr>
                        <a:t>Our company has been selling its products in the US for 10 years, with an annual profit growth above 10%</a:t>
                      </a:r>
                      <a:endParaRPr sz="1200">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33425">
                <a:tc>
                  <a:txBody>
                    <a:bodyPr/>
                    <a:lstStyle/>
                    <a:p>
                      <a:pPr marL="0" lvl="0" indent="0" algn="l" rtl="0">
                        <a:spcBef>
                          <a:spcPts val="0"/>
                        </a:spcBef>
                        <a:spcAft>
                          <a:spcPts val="0"/>
                        </a:spcAft>
                        <a:buNone/>
                      </a:pPr>
                      <a:r>
                        <a:rPr lang="en" sz="1800" b="1">
                          <a:solidFill>
                            <a:schemeClr val="dk2"/>
                          </a:solidFill>
                          <a:latin typeface="Audiowide"/>
                          <a:ea typeface="Audiowide"/>
                          <a:cs typeface="Audiowide"/>
                          <a:sym typeface="Audiowide"/>
                        </a:rPr>
                        <a:t>The complication</a:t>
                      </a:r>
                      <a:endParaRPr sz="1800" b="1">
                        <a:solidFill>
                          <a:schemeClr val="dk2"/>
                        </a:solidFill>
                        <a:latin typeface="Audiowide"/>
                        <a:ea typeface="Audiowide"/>
                        <a:cs typeface="Audiowide"/>
                        <a:sym typeface="Audiowide"/>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Space Mono"/>
                          <a:ea typeface="Space Mono"/>
                          <a:cs typeface="Space Mono"/>
                          <a:sym typeface="Space Mono"/>
                        </a:rPr>
                        <a:t>The complication is a desired change of the current situation of our company</a:t>
                      </a:r>
                      <a:endParaRPr sz="1200">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Space Mono"/>
                          <a:ea typeface="Space Mono"/>
                          <a:cs typeface="Space Mono"/>
                          <a:sym typeface="Space Mono"/>
                        </a:rPr>
                        <a:t>With a market share already above 40%, profit growth will be limited in the US</a:t>
                      </a:r>
                      <a:endParaRPr sz="1200">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731675">
                <a:tc>
                  <a:txBody>
                    <a:bodyPr/>
                    <a:lstStyle/>
                    <a:p>
                      <a:pPr marL="0" lvl="0" indent="0" algn="l" rtl="0">
                        <a:spcBef>
                          <a:spcPts val="0"/>
                        </a:spcBef>
                        <a:spcAft>
                          <a:spcPts val="0"/>
                        </a:spcAft>
                        <a:buNone/>
                      </a:pPr>
                      <a:r>
                        <a:rPr lang="en" sz="1800" b="1">
                          <a:solidFill>
                            <a:schemeClr val="dk2"/>
                          </a:solidFill>
                          <a:latin typeface="Audiowide"/>
                          <a:ea typeface="Audiowide"/>
                          <a:cs typeface="Audiowide"/>
                          <a:sym typeface="Audiowide"/>
                        </a:rPr>
                        <a:t>The question</a:t>
                      </a:r>
                      <a:endParaRPr sz="1800" b="1">
                        <a:solidFill>
                          <a:schemeClr val="dk2"/>
                        </a:solidFill>
                        <a:latin typeface="Audiowide"/>
                        <a:ea typeface="Audiowide"/>
                        <a:cs typeface="Audiowide"/>
                        <a:sym typeface="Audiowide"/>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Space Mono"/>
                          <a:ea typeface="Space Mono"/>
                          <a:cs typeface="Space Mono"/>
                          <a:sym typeface="Space Mono"/>
                        </a:rPr>
                        <a:t>The question that implicitly results from the complication</a:t>
                      </a:r>
                      <a:endParaRPr sz="1200">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Space Mono"/>
                          <a:ea typeface="Space Mono"/>
                          <a:cs typeface="Space Mono"/>
                          <a:sym typeface="Space Mono"/>
                        </a:rPr>
                        <a:t>Should we enter the</a:t>
                      </a:r>
                      <a:endParaRPr sz="1200">
                        <a:solidFill>
                          <a:schemeClr val="lt1"/>
                        </a:solidFill>
                        <a:latin typeface="Space Mono"/>
                        <a:ea typeface="Space Mono"/>
                        <a:cs typeface="Space Mono"/>
                        <a:sym typeface="Space Mono"/>
                      </a:endParaRPr>
                    </a:p>
                    <a:p>
                      <a:pPr marL="0" lvl="0" indent="0" algn="ctr" rtl="0">
                        <a:spcBef>
                          <a:spcPts val="0"/>
                        </a:spcBef>
                        <a:spcAft>
                          <a:spcPts val="0"/>
                        </a:spcAft>
                        <a:buNone/>
                      </a:pPr>
                      <a:r>
                        <a:rPr lang="en" sz="1200">
                          <a:solidFill>
                            <a:schemeClr val="lt1"/>
                          </a:solidFill>
                          <a:latin typeface="Space Mono"/>
                          <a:ea typeface="Space Mono"/>
                          <a:cs typeface="Space Mono"/>
                          <a:sym typeface="Space Mono"/>
                        </a:rPr>
                        <a:t>European market?</a:t>
                      </a:r>
                      <a:endParaRPr sz="1200">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88"/>
        <p:cNvGrpSpPr/>
        <p:nvPr/>
      </p:nvGrpSpPr>
      <p:grpSpPr>
        <a:xfrm>
          <a:off x="0" y="0"/>
          <a:ext cx="0" cy="0"/>
          <a:chOff x="0" y="0"/>
          <a:chExt cx="0" cy="0"/>
        </a:xfrm>
      </p:grpSpPr>
      <p:grpSp>
        <p:nvGrpSpPr>
          <p:cNvPr id="1489" name="Google Shape;1489;p61"/>
          <p:cNvGrpSpPr/>
          <p:nvPr/>
        </p:nvGrpSpPr>
        <p:grpSpPr>
          <a:xfrm>
            <a:off x="542425" y="263125"/>
            <a:ext cx="8042176" cy="1418224"/>
            <a:chOff x="542425" y="263125"/>
            <a:chExt cx="8042176" cy="1418224"/>
          </a:xfrm>
        </p:grpSpPr>
        <p:sp>
          <p:nvSpPr>
            <p:cNvPr id="1490" name="Google Shape;1490;p61"/>
            <p:cNvSpPr/>
            <p:nvPr/>
          </p:nvSpPr>
          <p:spPr>
            <a:xfrm flipH="1">
              <a:off x="714150" y="420950"/>
              <a:ext cx="7717500" cy="10977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1"/>
            <p:cNvSpPr/>
            <p:nvPr/>
          </p:nvSpPr>
          <p:spPr>
            <a:xfrm flipH="1">
              <a:off x="8326550" y="14234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1"/>
            <p:cNvSpPr/>
            <p:nvPr/>
          </p:nvSpPr>
          <p:spPr>
            <a:xfrm rot="10800000" flipH="1">
              <a:off x="542425" y="2631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3" name="Google Shape;1493;p61"/>
          <p:cNvSpPr txBox="1">
            <a:spLocks noGrp="1"/>
          </p:cNvSpPr>
          <p:nvPr>
            <p:ph type="title"/>
          </p:nvPr>
        </p:nvSpPr>
        <p:spPr>
          <a:xfrm>
            <a:off x="713225" y="445025"/>
            <a:ext cx="7717500" cy="9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NEW MARKET, NEW PRODUCT, NEW COMPANY</a:t>
            </a:r>
            <a:endParaRPr/>
          </a:p>
        </p:txBody>
      </p:sp>
      <p:sp>
        <p:nvSpPr>
          <p:cNvPr id="1494" name="Google Shape;1494;p61"/>
          <p:cNvSpPr txBox="1"/>
          <p:nvPr/>
        </p:nvSpPr>
        <p:spPr>
          <a:xfrm>
            <a:off x="4596138" y="1968840"/>
            <a:ext cx="3588300" cy="5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Space Mono"/>
                <a:ea typeface="Space Mono"/>
                <a:cs typeface="Space Mono"/>
                <a:sym typeface="Space Mono"/>
              </a:rPr>
              <a:t>What will the desirability of this strategic initiative be?</a:t>
            </a:r>
            <a:endParaRPr>
              <a:solidFill>
                <a:schemeClr val="lt1"/>
              </a:solidFill>
              <a:latin typeface="Space Mono"/>
              <a:ea typeface="Space Mono"/>
              <a:cs typeface="Space Mono"/>
              <a:sym typeface="Space Mono"/>
            </a:endParaRPr>
          </a:p>
        </p:txBody>
      </p:sp>
      <p:sp>
        <p:nvSpPr>
          <p:cNvPr id="1495" name="Google Shape;1495;p61"/>
          <p:cNvSpPr txBox="1"/>
          <p:nvPr/>
        </p:nvSpPr>
        <p:spPr>
          <a:xfrm>
            <a:off x="4596138" y="2970195"/>
            <a:ext cx="3588300" cy="5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Space Mono"/>
                <a:ea typeface="Space Mono"/>
                <a:cs typeface="Space Mono"/>
                <a:sym typeface="Space Mono"/>
              </a:rPr>
              <a:t>What is the feasibility to enter this new market?</a:t>
            </a:r>
            <a:endParaRPr>
              <a:solidFill>
                <a:schemeClr val="lt1"/>
              </a:solidFill>
              <a:latin typeface="Space Mono"/>
              <a:ea typeface="Space Mono"/>
              <a:cs typeface="Space Mono"/>
              <a:sym typeface="Space Mono"/>
            </a:endParaRPr>
          </a:p>
        </p:txBody>
      </p:sp>
      <p:sp>
        <p:nvSpPr>
          <p:cNvPr id="1496" name="Google Shape;1496;p61"/>
          <p:cNvSpPr txBox="1"/>
          <p:nvPr/>
        </p:nvSpPr>
        <p:spPr>
          <a:xfrm>
            <a:off x="4596138" y="3971550"/>
            <a:ext cx="3588300" cy="5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Space Mono"/>
                <a:ea typeface="Space Mono"/>
                <a:cs typeface="Space Mono"/>
                <a:sym typeface="Space Mono"/>
              </a:rPr>
              <a:t>What will the profitability of this strategic initiative be?</a:t>
            </a:r>
            <a:endParaRPr>
              <a:solidFill>
                <a:schemeClr val="lt1"/>
              </a:solidFill>
              <a:latin typeface="Space Mono"/>
              <a:ea typeface="Space Mono"/>
              <a:cs typeface="Space Mono"/>
              <a:sym typeface="Space Mono"/>
            </a:endParaRPr>
          </a:p>
        </p:txBody>
      </p:sp>
      <p:sp>
        <p:nvSpPr>
          <p:cNvPr id="1497" name="Google Shape;1497;p61"/>
          <p:cNvSpPr txBox="1"/>
          <p:nvPr/>
        </p:nvSpPr>
        <p:spPr>
          <a:xfrm>
            <a:off x="975838" y="4282250"/>
            <a:ext cx="2626800" cy="34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SWEET SPOT</a:t>
            </a:r>
            <a:endParaRPr sz="2000" b="1">
              <a:solidFill>
                <a:schemeClr val="lt2"/>
              </a:solidFill>
              <a:latin typeface="Audiowide"/>
              <a:ea typeface="Audiowide"/>
              <a:cs typeface="Audiowide"/>
              <a:sym typeface="Audiowide"/>
            </a:endParaRPr>
          </a:p>
        </p:txBody>
      </p:sp>
      <p:grpSp>
        <p:nvGrpSpPr>
          <p:cNvPr id="1498" name="Google Shape;1498;p61"/>
          <p:cNvGrpSpPr/>
          <p:nvPr/>
        </p:nvGrpSpPr>
        <p:grpSpPr>
          <a:xfrm>
            <a:off x="959509" y="1818395"/>
            <a:ext cx="2470868" cy="2291862"/>
            <a:chOff x="1617750" y="1930125"/>
            <a:chExt cx="2269350" cy="2104750"/>
          </a:xfrm>
        </p:grpSpPr>
        <p:sp>
          <p:nvSpPr>
            <p:cNvPr id="1499" name="Google Shape;1499;p61"/>
            <p:cNvSpPr/>
            <p:nvPr/>
          </p:nvSpPr>
          <p:spPr>
            <a:xfrm>
              <a:off x="1617750" y="1930125"/>
              <a:ext cx="1134975" cy="1269225"/>
            </a:xfrm>
            <a:custGeom>
              <a:avLst/>
              <a:gdLst/>
              <a:ahLst/>
              <a:cxnLst/>
              <a:rect l="l" t="t" r="r" b="b"/>
              <a:pathLst>
                <a:path w="45399" h="50769" extrusionOk="0">
                  <a:moveTo>
                    <a:pt x="25575" y="1"/>
                  </a:moveTo>
                  <a:cubicBezTo>
                    <a:pt x="11442" y="1"/>
                    <a:pt x="0" y="11443"/>
                    <a:pt x="0" y="25575"/>
                  </a:cubicBezTo>
                  <a:cubicBezTo>
                    <a:pt x="0" y="38208"/>
                    <a:pt x="9156" y="48685"/>
                    <a:pt x="21194" y="50769"/>
                  </a:cubicBezTo>
                  <a:cubicBezTo>
                    <a:pt x="24063" y="41911"/>
                    <a:pt x="31600" y="35184"/>
                    <a:pt x="40898" y="33493"/>
                  </a:cubicBezTo>
                  <a:cubicBezTo>
                    <a:pt x="40077" y="30993"/>
                    <a:pt x="39648" y="28337"/>
                    <a:pt x="39648" y="25575"/>
                  </a:cubicBezTo>
                  <a:cubicBezTo>
                    <a:pt x="39648" y="19455"/>
                    <a:pt x="41803" y="13824"/>
                    <a:pt x="45399" y="9418"/>
                  </a:cubicBezTo>
                  <a:cubicBezTo>
                    <a:pt x="40708" y="3680"/>
                    <a:pt x="33564" y="1"/>
                    <a:pt x="255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1"/>
            <p:cNvSpPr/>
            <p:nvPr/>
          </p:nvSpPr>
          <p:spPr>
            <a:xfrm>
              <a:off x="2752125" y="1930125"/>
              <a:ext cx="1134975" cy="1268050"/>
            </a:xfrm>
            <a:custGeom>
              <a:avLst/>
              <a:gdLst/>
              <a:ahLst/>
              <a:cxnLst/>
              <a:rect l="l" t="t" r="r" b="b"/>
              <a:pathLst>
                <a:path w="45399" h="50722" extrusionOk="0">
                  <a:moveTo>
                    <a:pt x="19824" y="1"/>
                  </a:moveTo>
                  <a:cubicBezTo>
                    <a:pt x="11835" y="1"/>
                    <a:pt x="4691" y="3680"/>
                    <a:pt x="0" y="9418"/>
                  </a:cubicBezTo>
                  <a:cubicBezTo>
                    <a:pt x="3596" y="13824"/>
                    <a:pt x="5751" y="19444"/>
                    <a:pt x="5751" y="25575"/>
                  </a:cubicBezTo>
                  <a:cubicBezTo>
                    <a:pt x="5751" y="28326"/>
                    <a:pt x="5322" y="30957"/>
                    <a:pt x="4513" y="33445"/>
                  </a:cubicBezTo>
                  <a:cubicBezTo>
                    <a:pt x="13919" y="35064"/>
                    <a:pt x="21574" y="41815"/>
                    <a:pt x="24456" y="50721"/>
                  </a:cubicBezTo>
                  <a:cubicBezTo>
                    <a:pt x="36374" y="48530"/>
                    <a:pt x="45399" y="38101"/>
                    <a:pt x="45399" y="25575"/>
                  </a:cubicBezTo>
                  <a:cubicBezTo>
                    <a:pt x="45399" y="11443"/>
                    <a:pt x="33957" y="1"/>
                    <a:pt x="19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1"/>
            <p:cNvSpPr/>
            <p:nvPr/>
          </p:nvSpPr>
          <p:spPr>
            <a:xfrm>
              <a:off x="2608650" y="2165575"/>
              <a:ext cx="287250" cy="601875"/>
            </a:xfrm>
            <a:custGeom>
              <a:avLst/>
              <a:gdLst/>
              <a:ahLst/>
              <a:cxnLst/>
              <a:rect l="l" t="t" r="r" b="b"/>
              <a:pathLst>
                <a:path w="11490" h="24075" extrusionOk="0">
                  <a:moveTo>
                    <a:pt x="5739" y="0"/>
                  </a:moveTo>
                  <a:cubicBezTo>
                    <a:pt x="2155" y="4406"/>
                    <a:pt x="0" y="10026"/>
                    <a:pt x="0" y="16157"/>
                  </a:cubicBezTo>
                  <a:cubicBezTo>
                    <a:pt x="12" y="18908"/>
                    <a:pt x="465" y="21575"/>
                    <a:pt x="1262" y="24075"/>
                  </a:cubicBezTo>
                  <a:cubicBezTo>
                    <a:pt x="2763" y="23801"/>
                    <a:pt x="4310" y="23658"/>
                    <a:pt x="5894" y="23658"/>
                  </a:cubicBezTo>
                  <a:cubicBezTo>
                    <a:pt x="7382" y="23658"/>
                    <a:pt x="8835" y="23789"/>
                    <a:pt x="10252" y="24027"/>
                  </a:cubicBezTo>
                  <a:cubicBezTo>
                    <a:pt x="11061" y="21539"/>
                    <a:pt x="11490" y="18908"/>
                    <a:pt x="11490" y="16157"/>
                  </a:cubicBezTo>
                  <a:cubicBezTo>
                    <a:pt x="11490" y="10037"/>
                    <a:pt x="9335" y="4406"/>
                    <a:pt x="5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1"/>
            <p:cNvSpPr/>
            <p:nvPr/>
          </p:nvSpPr>
          <p:spPr>
            <a:xfrm>
              <a:off x="2116925" y="2972825"/>
              <a:ext cx="1278150" cy="1062050"/>
            </a:xfrm>
            <a:custGeom>
              <a:avLst/>
              <a:gdLst/>
              <a:ahLst/>
              <a:cxnLst/>
              <a:rect l="l" t="t" r="r" b="b"/>
              <a:pathLst>
                <a:path w="51126" h="42482" extrusionOk="0">
                  <a:moveTo>
                    <a:pt x="25432" y="0"/>
                  </a:moveTo>
                  <a:cubicBezTo>
                    <a:pt x="20741" y="5739"/>
                    <a:pt x="13597" y="9418"/>
                    <a:pt x="5596" y="9418"/>
                  </a:cubicBezTo>
                  <a:cubicBezTo>
                    <a:pt x="4108" y="9418"/>
                    <a:pt x="2655" y="9275"/>
                    <a:pt x="1239" y="9037"/>
                  </a:cubicBezTo>
                  <a:cubicBezTo>
                    <a:pt x="441" y="11525"/>
                    <a:pt x="0" y="14157"/>
                    <a:pt x="0" y="16919"/>
                  </a:cubicBezTo>
                  <a:cubicBezTo>
                    <a:pt x="0" y="31040"/>
                    <a:pt x="11454" y="42482"/>
                    <a:pt x="25575" y="42482"/>
                  </a:cubicBezTo>
                  <a:cubicBezTo>
                    <a:pt x="39696" y="42482"/>
                    <a:pt x="51126" y="31040"/>
                    <a:pt x="51126" y="16919"/>
                  </a:cubicBezTo>
                  <a:cubicBezTo>
                    <a:pt x="51126" y="14145"/>
                    <a:pt x="50685" y="11490"/>
                    <a:pt x="49876" y="9001"/>
                  </a:cubicBezTo>
                  <a:cubicBezTo>
                    <a:pt x="48375" y="9263"/>
                    <a:pt x="46828" y="9418"/>
                    <a:pt x="45256" y="9418"/>
                  </a:cubicBezTo>
                  <a:cubicBezTo>
                    <a:pt x="37243" y="9418"/>
                    <a:pt x="30111" y="5751"/>
                    <a:pt x="25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1"/>
            <p:cNvSpPr/>
            <p:nvPr/>
          </p:nvSpPr>
          <p:spPr>
            <a:xfrm>
              <a:off x="2147575" y="2766850"/>
              <a:ext cx="605150" cy="441425"/>
            </a:xfrm>
            <a:custGeom>
              <a:avLst/>
              <a:gdLst/>
              <a:ahLst/>
              <a:cxnLst/>
              <a:rect l="l" t="t" r="r" b="b"/>
              <a:pathLst>
                <a:path w="24206" h="17657" extrusionOk="0">
                  <a:moveTo>
                    <a:pt x="19705" y="0"/>
                  </a:moveTo>
                  <a:cubicBezTo>
                    <a:pt x="10407" y="1703"/>
                    <a:pt x="2858" y="8442"/>
                    <a:pt x="1" y="17288"/>
                  </a:cubicBezTo>
                  <a:cubicBezTo>
                    <a:pt x="1417" y="17526"/>
                    <a:pt x="2870" y="17657"/>
                    <a:pt x="4358" y="17657"/>
                  </a:cubicBezTo>
                  <a:cubicBezTo>
                    <a:pt x="12371" y="17657"/>
                    <a:pt x="19515" y="13990"/>
                    <a:pt x="24206" y="8239"/>
                  </a:cubicBezTo>
                  <a:cubicBezTo>
                    <a:pt x="22230" y="5822"/>
                    <a:pt x="20706" y="3036"/>
                    <a:pt x="197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1"/>
            <p:cNvSpPr/>
            <p:nvPr/>
          </p:nvSpPr>
          <p:spPr>
            <a:xfrm>
              <a:off x="2752125" y="2766250"/>
              <a:ext cx="611400" cy="442325"/>
            </a:xfrm>
            <a:custGeom>
              <a:avLst/>
              <a:gdLst/>
              <a:ahLst/>
              <a:cxnLst/>
              <a:rect l="l" t="t" r="r" b="b"/>
              <a:pathLst>
                <a:path w="24456" h="17693" extrusionOk="0">
                  <a:moveTo>
                    <a:pt x="4513" y="0"/>
                  </a:moveTo>
                  <a:cubicBezTo>
                    <a:pt x="3536" y="3048"/>
                    <a:pt x="1989" y="5846"/>
                    <a:pt x="0" y="8275"/>
                  </a:cubicBezTo>
                  <a:cubicBezTo>
                    <a:pt x="4691" y="14014"/>
                    <a:pt x="11835" y="17693"/>
                    <a:pt x="19824" y="17693"/>
                  </a:cubicBezTo>
                  <a:cubicBezTo>
                    <a:pt x="21408" y="17693"/>
                    <a:pt x="22955" y="17538"/>
                    <a:pt x="24456" y="17276"/>
                  </a:cubicBezTo>
                  <a:cubicBezTo>
                    <a:pt x="21574" y="8358"/>
                    <a:pt x="13919" y="1608"/>
                    <a:pt x="4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1"/>
            <p:cNvSpPr/>
            <p:nvPr/>
          </p:nvSpPr>
          <p:spPr>
            <a:xfrm>
              <a:off x="2640200" y="2757025"/>
              <a:ext cx="225050" cy="216125"/>
            </a:xfrm>
            <a:custGeom>
              <a:avLst/>
              <a:gdLst/>
              <a:ahLst/>
              <a:cxnLst/>
              <a:rect l="l" t="t" r="r" b="b"/>
              <a:pathLst>
                <a:path w="9002" h="8645" extrusionOk="0">
                  <a:moveTo>
                    <a:pt x="4644" y="0"/>
                  </a:moveTo>
                  <a:cubicBezTo>
                    <a:pt x="3048" y="0"/>
                    <a:pt x="1501" y="131"/>
                    <a:pt x="0" y="417"/>
                  </a:cubicBezTo>
                  <a:cubicBezTo>
                    <a:pt x="989" y="3453"/>
                    <a:pt x="2513" y="6215"/>
                    <a:pt x="4501" y="8644"/>
                  </a:cubicBezTo>
                  <a:cubicBezTo>
                    <a:pt x="6477" y="6215"/>
                    <a:pt x="8013" y="3417"/>
                    <a:pt x="9002" y="369"/>
                  </a:cubicBezTo>
                  <a:cubicBezTo>
                    <a:pt x="7597" y="131"/>
                    <a:pt x="6132" y="0"/>
                    <a:pt x="4644" y="0"/>
                  </a:cubicBezTo>
                  <a:close/>
                </a:path>
              </a:pathLst>
            </a:cu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06" name="Google Shape;1506;p61"/>
          <p:cNvCxnSpPr/>
          <p:nvPr/>
        </p:nvCxnSpPr>
        <p:spPr>
          <a:xfrm>
            <a:off x="2195115" y="2746969"/>
            <a:ext cx="0" cy="1431300"/>
          </a:xfrm>
          <a:prstGeom prst="straightConnector1">
            <a:avLst/>
          </a:prstGeom>
          <a:noFill/>
          <a:ln w="19050" cap="flat" cmpd="sng">
            <a:solidFill>
              <a:srgbClr val="9E9E9E"/>
            </a:solidFill>
            <a:prstDash val="solid"/>
            <a:round/>
            <a:headEnd type="none" w="med" len="med"/>
            <a:tailEnd type="oval" w="med" len="med"/>
          </a:ln>
        </p:spPr>
      </p:cxnSp>
      <p:sp>
        <p:nvSpPr>
          <p:cNvPr id="1507" name="Google Shape;1507;p61"/>
          <p:cNvSpPr txBox="1"/>
          <p:nvPr/>
        </p:nvSpPr>
        <p:spPr>
          <a:xfrm>
            <a:off x="4596138" y="3590710"/>
            <a:ext cx="3588300" cy="54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lt2"/>
                </a:solidFill>
                <a:latin typeface="Audiowide"/>
                <a:ea typeface="Audiowide"/>
                <a:cs typeface="Audiowide"/>
                <a:sym typeface="Audiowide"/>
              </a:rPr>
              <a:t>PROFITABILITY</a:t>
            </a:r>
            <a:endParaRPr sz="2000" b="1">
              <a:solidFill>
                <a:schemeClr val="lt2"/>
              </a:solidFill>
              <a:latin typeface="Audiowide"/>
              <a:ea typeface="Audiowide"/>
              <a:cs typeface="Audiowide"/>
              <a:sym typeface="Audiowide"/>
            </a:endParaRPr>
          </a:p>
        </p:txBody>
      </p:sp>
      <p:sp>
        <p:nvSpPr>
          <p:cNvPr id="1508" name="Google Shape;1508;p61"/>
          <p:cNvSpPr txBox="1"/>
          <p:nvPr/>
        </p:nvSpPr>
        <p:spPr>
          <a:xfrm>
            <a:off x="4596138" y="2589355"/>
            <a:ext cx="3588300" cy="54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lt2"/>
                </a:solidFill>
                <a:latin typeface="Audiowide"/>
                <a:ea typeface="Audiowide"/>
                <a:cs typeface="Audiowide"/>
                <a:sym typeface="Audiowide"/>
              </a:rPr>
              <a:t>FEASIBILITY</a:t>
            </a:r>
            <a:endParaRPr sz="2000" b="1">
              <a:solidFill>
                <a:schemeClr val="lt2"/>
              </a:solidFill>
              <a:latin typeface="Audiowide"/>
              <a:ea typeface="Audiowide"/>
              <a:cs typeface="Audiowide"/>
              <a:sym typeface="Audiowide"/>
            </a:endParaRPr>
          </a:p>
        </p:txBody>
      </p:sp>
      <p:sp>
        <p:nvSpPr>
          <p:cNvPr id="1509" name="Google Shape;1509;p61"/>
          <p:cNvSpPr txBox="1"/>
          <p:nvPr/>
        </p:nvSpPr>
        <p:spPr>
          <a:xfrm>
            <a:off x="4596138" y="1588000"/>
            <a:ext cx="3588300" cy="54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lt2"/>
                </a:solidFill>
                <a:latin typeface="Audiowide"/>
                <a:ea typeface="Audiowide"/>
                <a:cs typeface="Audiowide"/>
                <a:sym typeface="Audiowide"/>
              </a:rPr>
              <a:t>DESIRABILITY</a:t>
            </a:r>
            <a:endParaRPr sz="2000" b="1">
              <a:solidFill>
                <a:schemeClr val="lt2"/>
              </a:solidFill>
              <a:latin typeface="Audiowide"/>
              <a:ea typeface="Audiowide"/>
              <a:cs typeface="Audiowide"/>
              <a:sym typeface="Audiowide"/>
            </a:endParaRPr>
          </a:p>
        </p:txBody>
      </p:sp>
      <p:cxnSp>
        <p:nvCxnSpPr>
          <p:cNvPr id="1510" name="Google Shape;1510;p61"/>
          <p:cNvCxnSpPr/>
          <p:nvPr/>
        </p:nvCxnSpPr>
        <p:spPr>
          <a:xfrm>
            <a:off x="2825934" y="3077675"/>
            <a:ext cx="1565100" cy="0"/>
          </a:xfrm>
          <a:prstGeom prst="straightConnector1">
            <a:avLst/>
          </a:prstGeom>
          <a:noFill/>
          <a:ln w="19050" cap="flat" cmpd="sng">
            <a:solidFill>
              <a:schemeClr val="lt1"/>
            </a:solidFill>
            <a:prstDash val="solid"/>
            <a:round/>
            <a:headEnd type="none" w="med" len="med"/>
            <a:tailEnd type="oval" w="med" len="med"/>
          </a:ln>
        </p:spPr>
      </p:cxnSp>
      <p:cxnSp>
        <p:nvCxnSpPr>
          <p:cNvPr id="1511" name="Google Shape;1511;p61"/>
          <p:cNvCxnSpPr/>
          <p:nvPr/>
        </p:nvCxnSpPr>
        <p:spPr>
          <a:xfrm>
            <a:off x="1733613" y="2076325"/>
            <a:ext cx="2657100" cy="0"/>
          </a:xfrm>
          <a:prstGeom prst="straightConnector1">
            <a:avLst/>
          </a:prstGeom>
          <a:noFill/>
          <a:ln w="19050" cap="flat" cmpd="sng">
            <a:solidFill>
              <a:schemeClr val="lt1"/>
            </a:solidFill>
            <a:prstDash val="solid"/>
            <a:round/>
            <a:headEnd type="none" w="med" len="med"/>
            <a:tailEnd type="oval" w="med" len="med"/>
          </a:ln>
        </p:spPr>
      </p:cxnSp>
      <p:cxnSp>
        <p:nvCxnSpPr>
          <p:cNvPr id="1512" name="Google Shape;1512;p61"/>
          <p:cNvCxnSpPr/>
          <p:nvPr/>
        </p:nvCxnSpPr>
        <p:spPr>
          <a:xfrm>
            <a:off x="2275246" y="4079025"/>
            <a:ext cx="2115600" cy="0"/>
          </a:xfrm>
          <a:prstGeom prst="straightConnector1">
            <a:avLst/>
          </a:prstGeom>
          <a:noFill/>
          <a:ln w="19050" cap="flat" cmpd="sng">
            <a:solidFill>
              <a:schemeClr val="lt1"/>
            </a:solidFill>
            <a:prstDash val="solid"/>
            <a:round/>
            <a:headEnd type="none" w="med" len="med"/>
            <a:tailEnd type="oval"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16"/>
        <p:cNvGrpSpPr/>
        <p:nvPr/>
      </p:nvGrpSpPr>
      <p:grpSpPr>
        <a:xfrm>
          <a:off x="0" y="0"/>
          <a:ext cx="0" cy="0"/>
          <a:chOff x="0" y="0"/>
          <a:chExt cx="0" cy="0"/>
        </a:xfrm>
      </p:grpSpPr>
      <p:grpSp>
        <p:nvGrpSpPr>
          <p:cNvPr id="1517" name="Google Shape;1517;p62"/>
          <p:cNvGrpSpPr/>
          <p:nvPr/>
        </p:nvGrpSpPr>
        <p:grpSpPr>
          <a:xfrm>
            <a:off x="542425" y="263125"/>
            <a:ext cx="8054101" cy="1012474"/>
            <a:chOff x="542425" y="263125"/>
            <a:chExt cx="8054101" cy="1012474"/>
          </a:xfrm>
        </p:grpSpPr>
        <p:sp>
          <p:nvSpPr>
            <p:cNvPr id="1518" name="Google Shape;1518;p62"/>
            <p:cNvSpPr/>
            <p:nvPr/>
          </p:nvSpPr>
          <p:spPr>
            <a:xfrm flipH="1">
              <a:off x="714151"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2"/>
            <p:cNvSpPr/>
            <p:nvPr/>
          </p:nvSpPr>
          <p:spPr>
            <a:xfrm flipH="1">
              <a:off x="833847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2"/>
            <p:cNvSpPr/>
            <p:nvPr/>
          </p:nvSpPr>
          <p:spPr>
            <a:xfrm rot="10800000" flipH="1">
              <a:off x="542425" y="2631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1" name="Google Shape;1521;p62"/>
          <p:cNvSpPr txBox="1">
            <a:spLocks noGrp="1"/>
          </p:cNvSpPr>
          <p:nvPr>
            <p:ph type="title"/>
          </p:nvPr>
        </p:nvSpPr>
        <p:spPr>
          <a:xfrm>
            <a:off x="713225" y="445025"/>
            <a:ext cx="7717500" cy="57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STRATEGIC PERSPECTIVES</a:t>
            </a:r>
            <a:endParaRPr/>
          </a:p>
        </p:txBody>
      </p:sp>
      <p:sp>
        <p:nvSpPr>
          <p:cNvPr id="1522" name="Google Shape;1522;p62"/>
          <p:cNvSpPr txBox="1">
            <a:spLocks noGrp="1"/>
          </p:cNvSpPr>
          <p:nvPr>
            <p:ph type="subTitle" idx="1"/>
          </p:nvPr>
        </p:nvSpPr>
        <p:spPr>
          <a:xfrm>
            <a:off x="796450" y="1669473"/>
            <a:ext cx="2367000" cy="45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1523" name="Google Shape;1523;p62"/>
          <p:cNvSpPr txBox="1">
            <a:spLocks noGrp="1"/>
          </p:cNvSpPr>
          <p:nvPr>
            <p:ph type="subTitle" idx="2"/>
          </p:nvPr>
        </p:nvSpPr>
        <p:spPr>
          <a:xfrm>
            <a:off x="3388475" y="1669473"/>
            <a:ext cx="2367000" cy="45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524" name="Google Shape;1524;p62"/>
          <p:cNvSpPr txBox="1">
            <a:spLocks noGrp="1"/>
          </p:cNvSpPr>
          <p:nvPr>
            <p:ph type="subTitle" idx="3"/>
          </p:nvPr>
        </p:nvSpPr>
        <p:spPr>
          <a:xfrm>
            <a:off x="796450" y="2052725"/>
            <a:ext cx="2367000" cy="6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smallest planet</a:t>
            </a:r>
            <a:endParaRPr/>
          </a:p>
        </p:txBody>
      </p:sp>
      <p:sp>
        <p:nvSpPr>
          <p:cNvPr id="1525" name="Google Shape;1525;p62"/>
          <p:cNvSpPr txBox="1">
            <a:spLocks noGrp="1"/>
          </p:cNvSpPr>
          <p:nvPr>
            <p:ph type="subTitle" idx="4"/>
          </p:nvPr>
        </p:nvSpPr>
        <p:spPr>
          <a:xfrm>
            <a:off x="3388475" y="2052728"/>
            <a:ext cx="2367000" cy="6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1526" name="Google Shape;1526;p62"/>
          <p:cNvSpPr txBox="1">
            <a:spLocks noGrp="1"/>
          </p:cNvSpPr>
          <p:nvPr>
            <p:ph type="subTitle" idx="5"/>
          </p:nvPr>
        </p:nvSpPr>
        <p:spPr>
          <a:xfrm>
            <a:off x="2089963" y="3109528"/>
            <a:ext cx="2367000" cy="45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1527" name="Google Shape;1527;p62"/>
          <p:cNvSpPr txBox="1">
            <a:spLocks noGrp="1"/>
          </p:cNvSpPr>
          <p:nvPr>
            <p:ph type="subTitle" idx="6"/>
          </p:nvPr>
        </p:nvSpPr>
        <p:spPr>
          <a:xfrm>
            <a:off x="4681988" y="3109525"/>
            <a:ext cx="2367000" cy="45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1528" name="Google Shape;1528;p62"/>
          <p:cNvSpPr txBox="1">
            <a:spLocks noGrp="1"/>
          </p:cNvSpPr>
          <p:nvPr>
            <p:ph type="subTitle" idx="7"/>
          </p:nvPr>
        </p:nvSpPr>
        <p:spPr>
          <a:xfrm>
            <a:off x="2089951" y="3492775"/>
            <a:ext cx="2367000" cy="6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I’s a gas giant and has several rings</a:t>
            </a:r>
            <a:endParaRPr/>
          </a:p>
        </p:txBody>
      </p:sp>
      <p:sp>
        <p:nvSpPr>
          <p:cNvPr id="1529" name="Google Shape;1529;p62"/>
          <p:cNvSpPr txBox="1">
            <a:spLocks noGrp="1"/>
          </p:cNvSpPr>
          <p:nvPr>
            <p:ph type="subTitle" idx="8"/>
          </p:nvPr>
        </p:nvSpPr>
        <p:spPr>
          <a:xfrm>
            <a:off x="4681976" y="3492775"/>
            <a:ext cx="2367000" cy="6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 is the farthest planet from the Sun</a:t>
            </a:r>
            <a:endParaRPr/>
          </a:p>
        </p:txBody>
      </p:sp>
      <p:sp>
        <p:nvSpPr>
          <p:cNvPr id="1530" name="Google Shape;1530;p62"/>
          <p:cNvSpPr txBox="1">
            <a:spLocks noGrp="1"/>
          </p:cNvSpPr>
          <p:nvPr>
            <p:ph type="subTitle" idx="9"/>
          </p:nvPr>
        </p:nvSpPr>
        <p:spPr>
          <a:xfrm>
            <a:off x="5980525" y="1669473"/>
            <a:ext cx="2367000" cy="45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1531" name="Google Shape;1531;p62"/>
          <p:cNvSpPr txBox="1">
            <a:spLocks noGrp="1"/>
          </p:cNvSpPr>
          <p:nvPr>
            <p:ph type="subTitle" idx="13"/>
          </p:nvPr>
        </p:nvSpPr>
        <p:spPr>
          <a:xfrm>
            <a:off x="5980525" y="2052728"/>
            <a:ext cx="2367000" cy="6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 cold place</a:t>
            </a:r>
            <a:endParaRPr/>
          </a:p>
        </p:txBody>
      </p:sp>
      <p:grpSp>
        <p:nvGrpSpPr>
          <p:cNvPr id="1532" name="Google Shape;1532;p62"/>
          <p:cNvGrpSpPr/>
          <p:nvPr/>
        </p:nvGrpSpPr>
        <p:grpSpPr>
          <a:xfrm>
            <a:off x="4124050" y="1425188"/>
            <a:ext cx="895950" cy="53525"/>
            <a:chOff x="4112025" y="3997975"/>
            <a:chExt cx="895950" cy="53525"/>
          </a:xfrm>
        </p:grpSpPr>
        <p:sp>
          <p:nvSpPr>
            <p:cNvPr id="1533" name="Google Shape;1533;p62"/>
            <p:cNvSpPr/>
            <p:nvPr/>
          </p:nvSpPr>
          <p:spPr>
            <a:xfrm>
              <a:off x="4954450" y="3997975"/>
              <a:ext cx="53525" cy="53525"/>
            </a:xfrm>
            <a:custGeom>
              <a:avLst/>
              <a:gdLst/>
              <a:ahLst/>
              <a:cxnLst/>
              <a:rect l="l" t="t" r="r" b="b"/>
              <a:pathLst>
                <a:path w="2141" h="2141" extrusionOk="0">
                  <a:moveTo>
                    <a:pt x="1085" y="1"/>
                  </a:moveTo>
                  <a:cubicBezTo>
                    <a:pt x="457" y="1"/>
                    <a:pt x="0" y="457"/>
                    <a:pt x="0" y="1085"/>
                  </a:cubicBezTo>
                  <a:cubicBezTo>
                    <a:pt x="0" y="1684"/>
                    <a:pt x="514"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2"/>
            <p:cNvSpPr/>
            <p:nvPr/>
          </p:nvSpPr>
          <p:spPr>
            <a:xfrm>
              <a:off x="4744025"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2"/>
            <p:cNvSpPr/>
            <p:nvPr/>
          </p:nvSpPr>
          <p:spPr>
            <a:xfrm>
              <a:off x="4533600"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2"/>
            <p:cNvSpPr/>
            <p:nvPr/>
          </p:nvSpPr>
          <p:spPr>
            <a:xfrm>
              <a:off x="4322450" y="3997975"/>
              <a:ext cx="53525" cy="53525"/>
            </a:xfrm>
            <a:custGeom>
              <a:avLst/>
              <a:gdLst/>
              <a:ahLst/>
              <a:cxnLst/>
              <a:rect l="l" t="t" r="r" b="b"/>
              <a:pathLst>
                <a:path w="2141" h="2141" extrusionOk="0">
                  <a:moveTo>
                    <a:pt x="1057" y="1"/>
                  </a:moveTo>
                  <a:cubicBezTo>
                    <a:pt x="457" y="1"/>
                    <a:pt x="1" y="457"/>
                    <a:pt x="1" y="1085"/>
                  </a:cubicBezTo>
                  <a:cubicBezTo>
                    <a:pt x="1" y="1684"/>
                    <a:pt x="486" y="2141"/>
                    <a:pt x="1057" y="2141"/>
                  </a:cubicBezTo>
                  <a:cubicBezTo>
                    <a:pt x="1684" y="2141"/>
                    <a:pt x="2141" y="1684"/>
                    <a:pt x="2141" y="1085"/>
                  </a:cubicBezTo>
                  <a:cubicBezTo>
                    <a:pt x="2141" y="457"/>
                    <a:pt x="1684" y="1"/>
                    <a:pt x="1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2"/>
            <p:cNvSpPr/>
            <p:nvPr/>
          </p:nvSpPr>
          <p:spPr>
            <a:xfrm>
              <a:off x="4112025" y="3997975"/>
              <a:ext cx="53525" cy="53525"/>
            </a:xfrm>
            <a:custGeom>
              <a:avLst/>
              <a:gdLst/>
              <a:ahLst/>
              <a:cxnLst/>
              <a:rect l="l" t="t" r="r" b="b"/>
              <a:pathLst>
                <a:path w="2141" h="2141" extrusionOk="0">
                  <a:moveTo>
                    <a:pt x="1057" y="1"/>
                  </a:moveTo>
                  <a:cubicBezTo>
                    <a:pt x="457" y="1"/>
                    <a:pt x="1" y="457"/>
                    <a:pt x="1" y="1085"/>
                  </a:cubicBezTo>
                  <a:cubicBezTo>
                    <a:pt x="1" y="1684"/>
                    <a:pt x="457" y="2141"/>
                    <a:pt x="1057" y="2141"/>
                  </a:cubicBezTo>
                  <a:cubicBezTo>
                    <a:pt x="1656" y="2141"/>
                    <a:pt x="2141" y="1684"/>
                    <a:pt x="2141" y="1085"/>
                  </a:cubicBezTo>
                  <a:cubicBezTo>
                    <a:pt x="2141" y="457"/>
                    <a:pt x="1656" y="1"/>
                    <a:pt x="1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41"/>
        <p:cNvGrpSpPr/>
        <p:nvPr/>
      </p:nvGrpSpPr>
      <p:grpSpPr>
        <a:xfrm>
          <a:off x="0" y="0"/>
          <a:ext cx="0" cy="0"/>
          <a:chOff x="0" y="0"/>
          <a:chExt cx="0" cy="0"/>
        </a:xfrm>
      </p:grpSpPr>
      <p:sp>
        <p:nvSpPr>
          <p:cNvPr id="1542" name="Google Shape;1542;p63"/>
          <p:cNvSpPr txBox="1">
            <a:spLocks noGrp="1"/>
          </p:cNvSpPr>
          <p:nvPr>
            <p:ph type="title"/>
          </p:nvPr>
        </p:nvSpPr>
        <p:spPr>
          <a:xfrm>
            <a:off x="1671000" y="1261950"/>
            <a:ext cx="5802000" cy="261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a:t>
            </a:r>
            <a:r>
              <a:rPr lang="en">
                <a:solidFill>
                  <a:schemeClr val="dk2"/>
                </a:solidFill>
              </a:rPr>
              <a:t> WORDS</a:t>
            </a:r>
            <a:endParaRPr>
              <a:solidFill>
                <a:schemeClr val="dk2"/>
              </a:solidFill>
            </a:endParaRPr>
          </a:p>
        </p:txBody>
      </p:sp>
      <p:grpSp>
        <p:nvGrpSpPr>
          <p:cNvPr id="1543" name="Google Shape;1543;p63"/>
          <p:cNvGrpSpPr/>
          <p:nvPr/>
        </p:nvGrpSpPr>
        <p:grpSpPr>
          <a:xfrm>
            <a:off x="548400" y="1042950"/>
            <a:ext cx="8053176" cy="3096474"/>
            <a:chOff x="548400" y="1042950"/>
            <a:chExt cx="8053176" cy="3096474"/>
          </a:xfrm>
        </p:grpSpPr>
        <p:sp>
          <p:nvSpPr>
            <p:cNvPr id="1544" name="Google Shape;1544;p63"/>
            <p:cNvSpPr/>
            <p:nvPr/>
          </p:nvSpPr>
          <p:spPr>
            <a:xfrm>
              <a:off x="713275" y="1197750"/>
              <a:ext cx="7717500" cy="2748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3"/>
            <p:cNvSpPr/>
            <p:nvPr/>
          </p:nvSpPr>
          <p:spPr>
            <a:xfrm>
              <a:off x="548400" y="3881550"/>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3"/>
            <p:cNvSpPr/>
            <p:nvPr/>
          </p:nvSpPr>
          <p:spPr>
            <a:xfrm rot="10800000">
              <a:off x="8343525" y="1042950"/>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7" name="Google Shape;1547;p63"/>
          <p:cNvGrpSpPr/>
          <p:nvPr/>
        </p:nvGrpSpPr>
        <p:grpSpPr>
          <a:xfrm>
            <a:off x="713225" y="723400"/>
            <a:ext cx="932995" cy="932995"/>
            <a:chOff x="896050" y="751975"/>
            <a:chExt cx="932995" cy="932995"/>
          </a:xfrm>
        </p:grpSpPr>
        <p:sp>
          <p:nvSpPr>
            <p:cNvPr id="1548" name="Google Shape;1548;p63"/>
            <p:cNvSpPr/>
            <p:nvPr/>
          </p:nvSpPr>
          <p:spPr>
            <a:xfrm>
              <a:off x="896050" y="751975"/>
              <a:ext cx="468095" cy="468095"/>
            </a:xfrm>
            <a:custGeom>
              <a:avLst/>
              <a:gdLst/>
              <a:ahLst/>
              <a:cxnLst/>
              <a:rect l="l" t="t" r="r" b="b"/>
              <a:pathLst>
                <a:path w="4682" h="4682" extrusionOk="0">
                  <a:moveTo>
                    <a:pt x="0" y="0"/>
                  </a:moveTo>
                  <a:lnTo>
                    <a:pt x="0" y="4681"/>
                  </a:lnTo>
                  <a:lnTo>
                    <a:pt x="4681" y="4681"/>
                  </a:lnTo>
                  <a:cubicBezTo>
                    <a:pt x="4681" y="2097"/>
                    <a:pt x="2584"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3"/>
            <p:cNvSpPr/>
            <p:nvPr/>
          </p:nvSpPr>
          <p:spPr>
            <a:xfrm>
              <a:off x="1364050" y="1219975"/>
              <a:ext cx="464995" cy="464995"/>
            </a:xfrm>
            <a:custGeom>
              <a:avLst/>
              <a:gdLst/>
              <a:ahLst/>
              <a:cxnLst/>
              <a:rect l="l" t="t" r="r" b="b"/>
              <a:pathLst>
                <a:path w="4651" h="4651" extrusionOk="0">
                  <a:moveTo>
                    <a:pt x="0" y="0"/>
                  </a:moveTo>
                  <a:cubicBezTo>
                    <a:pt x="0" y="2584"/>
                    <a:pt x="2067" y="4651"/>
                    <a:pt x="4651" y="4651"/>
                  </a:cubicBezTo>
                  <a:lnTo>
                    <a:pt x="46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81"/>
        <p:cNvGrpSpPr/>
        <p:nvPr/>
      </p:nvGrpSpPr>
      <p:grpSpPr>
        <a:xfrm>
          <a:off x="0" y="0"/>
          <a:ext cx="0" cy="0"/>
          <a:chOff x="0" y="0"/>
          <a:chExt cx="0" cy="0"/>
        </a:xfrm>
      </p:grpSpPr>
      <p:grpSp>
        <p:nvGrpSpPr>
          <p:cNvPr id="1582" name="Google Shape;1582;p65"/>
          <p:cNvGrpSpPr/>
          <p:nvPr/>
        </p:nvGrpSpPr>
        <p:grpSpPr>
          <a:xfrm>
            <a:off x="542425" y="263125"/>
            <a:ext cx="8054101" cy="1012474"/>
            <a:chOff x="542425" y="263125"/>
            <a:chExt cx="8054101" cy="1012474"/>
          </a:xfrm>
        </p:grpSpPr>
        <p:sp>
          <p:nvSpPr>
            <p:cNvPr id="1583" name="Google Shape;1583;p65"/>
            <p:cNvSpPr/>
            <p:nvPr/>
          </p:nvSpPr>
          <p:spPr>
            <a:xfrm flipH="1">
              <a:off x="714151"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5"/>
            <p:cNvSpPr/>
            <p:nvPr/>
          </p:nvSpPr>
          <p:spPr>
            <a:xfrm flipH="1">
              <a:off x="833847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5"/>
            <p:cNvSpPr/>
            <p:nvPr/>
          </p:nvSpPr>
          <p:spPr>
            <a:xfrm rot="10800000" flipH="1">
              <a:off x="542425" y="2631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6" name="Google Shape;1586;p65"/>
          <p:cNvSpPr/>
          <p:nvPr/>
        </p:nvSpPr>
        <p:spPr>
          <a:xfrm>
            <a:off x="713275" y="1776488"/>
            <a:ext cx="4186800" cy="1440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5"/>
          <p:cNvSpPr txBox="1">
            <a:spLocks noGrp="1"/>
          </p:cNvSpPr>
          <p:nvPr>
            <p:ph type="title"/>
          </p:nvPr>
        </p:nvSpPr>
        <p:spPr>
          <a:xfrm>
            <a:off x="713225" y="445025"/>
            <a:ext cx="7717500" cy="9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BUSINESS CASE</a:t>
            </a:r>
            <a:endParaRPr/>
          </a:p>
        </p:txBody>
      </p:sp>
      <p:graphicFrame>
        <p:nvGraphicFramePr>
          <p:cNvPr id="1588" name="Google Shape;1588;p65"/>
          <p:cNvGraphicFramePr/>
          <p:nvPr/>
        </p:nvGraphicFramePr>
        <p:xfrm>
          <a:off x="713225" y="1233375"/>
          <a:ext cx="2490275" cy="426700"/>
        </p:xfrm>
        <a:graphic>
          <a:graphicData uri="http://schemas.openxmlformats.org/drawingml/2006/table">
            <a:tbl>
              <a:tblPr>
                <a:noFill/>
                <a:tableStyleId>{60B068A9-8634-4159-B307-5C794DD03F0B}</a:tableStyleId>
              </a:tblPr>
              <a:tblGrid>
                <a:gridCol w="1769450">
                  <a:extLst>
                    <a:ext uri="{9D8B030D-6E8A-4147-A177-3AD203B41FA5}">
                      <a16:colId xmlns:a16="http://schemas.microsoft.com/office/drawing/2014/main" val="20000"/>
                    </a:ext>
                  </a:extLst>
                </a:gridCol>
                <a:gridCol w="720825">
                  <a:extLst>
                    <a:ext uri="{9D8B030D-6E8A-4147-A177-3AD203B41FA5}">
                      <a16:colId xmlns:a16="http://schemas.microsoft.com/office/drawing/2014/main" val="20001"/>
                    </a:ext>
                  </a:extLst>
                </a:gridCol>
              </a:tblGrid>
              <a:tr h="426700">
                <a:tc>
                  <a:txBody>
                    <a:bodyPr/>
                    <a:lstStyle/>
                    <a:p>
                      <a:pPr marL="0" lvl="0" indent="0" algn="ctr" rtl="0">
                        <a:spcBef>
                          <a:spcPts val="0"/>
                        </a:spcBef>
                        <a:spcAft>
                          <a:spcPts val="0"/>
                        </a:spcAft>
                        <a:buNone/>
                      </a:pPr>
                      <a:r>
                        <a:rPr lang="en" sz="1200" b="1">
                          <a:solidFill>
                            <a:schemeClr val="lt2"/>
                          </a:solidFill>
                          <a:latin typeface="Audiowide"/>
                          <a:ea typeface="Audiowide"/>
                          <a:cs typeface="Audiowide"/>
                          <a:sym typeface="Audiowide"/>
                        </a:rPr>
                        <a:t>PROJECT COSTS</a:t>
                      </a:r>
                      <a:endParaRPr sz="1200" b="1">
                        <a:solidFill>
                          <a:schemeClr val="lt2"/>
                        </a:solidFill>
                        <a:latin typeface="Audiowide"/>
                        <a:ea typeface="Audiowide"/>
                        <a:cs typeface="Audiowide"/>
                        <a:sym typeface="Audiowide"/>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lt2"/>
                          </a:solidFill>
                          <a:latin typeface="Audiowide"/>
                          <a:ea typeface="Audiowide"/>
                          <a:cs typeface="Audiowide"/>
                          <a:sym typeface="Audiowide"/>
                        </a:rPr>
                        <a:t>$4M</a:t>
                      </a:r>
                      <a:endParaRPr sz="1200" b="1">
                        <a:solidFill>
                          <a:schemeClr val="lt2"/>
                        </a:solidFill>
                        <a:latin typeface="Audiowide"/>
                        <a:ea typeface="Audiowide"/>
                        <a:cs typeface="Audiowide"/>
                        <a:sym typeface="Audiowide"/>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589" name="Google Shape;1589;p65"/>
          <p:cNvGraphicFramePr/>
          <p:nvPr/>
        </p:nvGraphicFramePr>
        <p:xfrm>
          <a:off x="3326863" y="1233375"/>
          <a:ext cx="2490275" cy="426700"/>
        </p:xfrm>
        <a:graphic>
          <a:graphicData uri="http://schemas.openxmlformats.org/drawingml/2006/table">
            <a:tbl>
              <a:tblPr>
                <a:noFill/>
                <a:tableStyleId>{60B068A9-8634-4159-B307-5C794DD03F0B}</a:tableStyleId>
              </a:tblPr>
              <a:tblGrid>
                <a:gridCol w="1769450">
                  <a:extLst>
                    <a:ext uri="{9D8B030D-6E8A-4147-A177-3AD203B41FA5}">
                      <a16:colId xmlns:a16="http://schemas.microsoft.com/office/drawing/2014/main" val="20000"/>
                    </a:ext>
                  </a:extLst>
                </a:gridCol>
                <a:gridCol w="720825">
                  <a:extLst>
                    <a:ext uri="{9D8B030D-6E8A-4147-A177-3AD203B41FA5}">
                      <a16:colId xmlns:a16="http://schemas.microsoft.com/office/drawing/2014/main" val="20001"/>
                    </a:ext>
                  </a:extLst>
                </a:gridCol>
              </a:tblGrid>
              <a:tr h="426700">
                <a:tc>
                  <a:txBody>
                    <a:bodyPr/>
                    <a:lstStyle/>
                    <a:p>
                      <a:pPr marL="0" lvl="0" indent="0" algn="ctr" rtl="0">
                        <a:spcBef>
                          <a:spcPts val="0"/>
                        </a:spcBef>
                        <a:spcAft>
                          <a:spcPts val="0"/>
                        </a:spcAft>
                        <a:buNone/>
                      </a:pPr>
                      <a:r>
                        <a:rPr lang="en" sz="1200" b="1">
                          <a:solidFill>
                            <a:schemeClr val="lt2"/>
                          </a:solidFill>
                          <a:latin typeface="Audiowide"/>
                          <a:ea typeface="Audiowide"/>
                          <a:cs typeface="Audiowide"/>
                          <a:sym typeface="Audiowide"/>
                        </a:rPr>
                        <a:t>TANGIBLE BENEF.</a:t>
                      </a:r>
                      <a:endParaRPr sz="1200" b="1">
                        <a:solidFill>
                          <a:schemeClr val="lt2"/>
                        </a:solidFill>
                        <a:latin typeface="Audiowide"/>
                        <a:ea typeface="Audiowide"/>
                        <a:cs typeface="Audiowide"/>
                        <a:sym typeface="Audiowide"/>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lt2"/>
                          </a:solidFill>
                          <a:latin typeface="Audiowide"/>
                          <a:ea typeface="Audiowide"/>
                          <a:cs typeface="Audiowide"/>
                          <a:sym typeface="Audiowide"/>
                        </a:rPr>
                        <a:t>$14M</a:t>
                      </a:r>
                      <a:endParaRPr sz="1200" b="1">
                        <a:solidFill>
                          <a:schemeClr val="lt2"/>
                        </a:solidFill>
                        <a:latin typeface="Audiowide"/>
                        <a:ea typeface="Audiowide"/>
                        <a:cs typeface="Audiowide"/>
                        <a:sym typeface="Audiowide"/>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590" name="Google Shape;1590;p65"/>
          <p:cNvGraphicFramePr/>
          <p:nvPr/>
        </p:nvGraphicFramePr>
        <p:xfrm>
          <a:off x="5940488" y="1233375"/>
          <a:ext cx="2490275" cy="426700"/>
        </p:xfrm>
        <a:graphic>
          <a:graphicData uri="http://schemas.openxmlformats.org/drawingml/2006/table">
            <a:tbl>
              <a:tblPr>
                <a:noFill/>
                <a:tableStyleId>{60B068A9-8634-4159-B307-5C794DD03F0B}</a:tableStyleId>
              </a:tblPr>
              <a:tblGrid>
                <a:gridCol w="1769450">
                  <a:extLst>
                    <a:ext uri="{9D8B030D-6E8A-4147-A177-3AD203B41FA5}">
                      <a16:colId xmlns:a16="http://schemas.microsoft.com/office/drawing/2014/main" val="20000"/>
                    </a:ext>
                  </a:extLst>
                </a:gridCol>
                <a:gridCol w="720825">
                  <a:extLst>
                    <a:ext uri="{9D8B030D-6E8A-4147-A177-3AD203B41FA5}">
                      <a16:colId xmlns:a16="http://schemas.microsoft.com/office/drawing/2014/main" val="20001"/>
                    </a:ext>
                  </a:extLst>
                </a:gridCol>
              </a:tblGrid>
              <a:tr h="426700">
                <a:tc>
                  <a:txBody>
                    <a:bodyPr/>
                    <a:lstStyle/>
                    <a:p>
                      <a:pPr marL="0" lvl="0" indent="0" algn="ctr" rtl="0">
                        <a:spcBef>
                          <a:spcPts val="0"/>
                        </a:spcBef>
                        <a:spcAft>
                          <a:spcPts val="0"/>
                        </a:spcAft>
                        <a:buNone/>
                      </a:pPr>
                      <a:r>
                        <a:rPr lang="en" sz="1200" b="1">
                          <a:solidFill>
                            <a:schemeClr val="lt2"/>
                          </a:solidFill>
                          <a:latin typeface="Audiowide"/>
                          <a:ea typeface="Audiowide"/>
                          <a:cs typeface="Audiowide"/>
                          <a:sym typeface="Audiowide"/>
                        </a:rPr>
                        <a:t>NET PRES. VALUE</a:t>
                      </a:r>
                      <a:endParaRPr sz="1200" b="1">
                        <a:solidFill>
                          <a:schemeClr val="lt2"/>
                        </a:solidFill>
                        <a:latin typeface="Audiowide"/>
                        <a:ea typeface="Audiowide"/>
                        <a:cs typeface="Audiowide"/>
                        <a:sym typeface="Audiowide"/>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lt2"/>
                          </a:solidFill>
                          <a:latin typeface="Audiowide"/>
                          <a:ea typeface="Audiowide"/>
                          <a:cs typeface="Audiowide"/>
                          <a:sym typeface="Audiowide"/>
                        </a:rPr>
                        <a:t>$8M</a:t>
                      </a:r>
                      <a:endParaRPr sz="1200" b="1">
                        <a:solidFill>
                          <a:schemeClr val="lt2"/>
                        </a:solidFill>
                        <a:latin typeface="Audiowide"/>
                        <a:ea typeface="Audiowide"/>
                        <a:cs typeface="Audiowide"/>
                        <a:sym typeface="Audiowide"/>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591" name="Google Shape;1591;p65"/>
          <p:cNvGraphicFramePr/>
          <p:nvPr/>
        </p:nvGraphicFramePr>
        <p:xfrm>
          <a:off x="3326863" y="4181875"/>
          <a:ext cx="2490275" cy="426700"/>
        </p:xfrm>
        <a:graphic>
          <a:graphicData uri="http://schemas.openxmlformats.org/drawingml/2006/table">
            <a:tbl>
              <a:tblPr>
                <a:noFill/>
                <a:tableStyleId>{60B068A9-8634-4159-B307-5C794DD03F0B}</a:tableStyleId>
              </a:tblPr>
              <a:tblGrid>
                <a:gridCol w="876700">
                  <a:extLst>
                    <a:ext uri="{9D8B030D-6E8A-4147-A177-3AD203B41FA5}">
                      <a16:colId xmlns:a16="http://schemas.microsoft.com/office/drawing/2014/main" val="20000"/>
                    </a:ext>
                  </a:extLst>
                </a:gridCol>
                <a:gridCol w="1613575">
                  <a:extLst>
                    <a:ext uri="{9D8B030D-6E8A-4147-A177-3AD203B41FA5}">
                      <a16:colId xmlns:a16="http://schemas.microsoft.com/office/drawing/2014/main" val="20001"/>
                    </a:ext>
                  </a:extLst>
                </a:gridCol>
              </a:tblGrid>
              <a:tr h="426700">
                <a:tc>
                  <a:txBody>
                    <a:bodyPr/>
                    <a:lstStyle/>
                    <a:p>
                      <a:pPr marL="0" lvl="0" indent="0" algn="ctr" rtl="0">
                        <a:spcBef>
                          <a:spcPts val="0"/>
                        </a:spcBef>
                        <a:spcAft>
                          <a:spcPts val="0"/>
                        </a:spcAft>
                        <a:buNone/>
                      </a:pPr>
                      <a:r>
                        <a:rPr lang="en" sz="1100" b="1">
                          <a:solidFill>
                            <a:schemeClr val="lt2"/>
                          </a:solidFill>
                          <a:latin typeface="Audiowide"/>
                          <a:ea typeface="Audiowide"/>
                          <a:cs typeface="Audiowide"/>
                          <a:sym typeface="Audiowide"/>
                        </a:rPr>
                        <a:t>MANAG.</a:t>
                      </a:r>
                      <a:endParaRPr sz="1100" b="1">
                        <a:solidFill>
                          <a:schemeClr val="lt2"/>
                        </a:solidFill>
                        <a:latin typeface="Audiowide"/>
                        <a:ea typeface="Audiowide"/>
                        <a:cs typeface="Audiowide"/>
                        <a:sym typeface="Audiowide"/>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Space Mono"/>
                          <a:ea typeface="Space Mono"/>
                          <a:cs typeface="Space Mono"/>
                          <a:sym typeface="Space Mono"/>
                        </a:rPr>
                        <a:t>Manager name</a:t>
                      </a:r>
                      <a:endParaRPr sz="1200">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592" name="Google Shape;1592;p65"/>
          <p:cNvGraphicFramePr/>
          <p:nvPr/>
        </p:nvGraphicFramePr>
        <p:xfrm>
          <a:off x="713238" y="4181875"/>
          <a:ext cx="2490275" cy="426700"/>
        </p:xfrm>
        <a:graphic>
          <a:graphicData uri="http://schemas.openxmlformats.org/drawingml/2006/table">
            <a:tbl>
              <a:tblPr>
                <a:noFill/>
                <a:tableStyleId>{60B068A9-8634-4159-B307-5C794DD03F0B}</a:tableStyleId>
              </a:tblPr>
              <a:tblGrid>
                <a:gridCol w="876700">
                  <a:extLst>
                    <a:ext uri="{9D8B030D-6E8A-4147-A177-3AD203B41FA5}">
                      <a16:colId xmlns:a16="http://schemas.microsoft.com/office/drawing/2014/main" val="20000"/>
                    </a:ext>
                  </a:extLst>
                </a:gridCol>
                <a:gridCol w="1613575">
                  <a:extLst>
                    <a:ext uri="{9D8B030D-6E8A-4147-A177-3AD203B41FA5}">
                      <a16:colId xmlns:a16="http://schemas.microsoft.com/office/drawing/2014/main" val="20001"/>
                    </a:ext>
                  </a:extLst>
                </a:gridCol>
              </a:tblGrid>
              <a:tr h="426700">
                <a:tc>
                  <a:txBody>
                    <a:bodyPr/>
                    <a:lstStyle/>
                    <a:p>
                      <a:pPr marL="0" lvl="0" indent="0" algn="ctr" rtl="0">
                        <a:spcBef>
                          <a:spcPts val="0"/>
                        </a:spcBef>
                        <a:spcAft>
                          <a:spcPts val="0"/>
                        </a:spcAft>
                        <a:buNone/>
                      </a:pPr>
                      <a:r>
                        <a:rPr lang="en" sz="1100" b="1">
                          <a:solidFill>
                            <a:schemeClr val="lt2"/>
                          </a:solidFill>
                          <a:latin typeface="Audiowide"/>
                          <a:ea typeface="Audiowide"/>
                          <a:cs typeface="Audiowide"/>
                          <a:sym typeface="Audiowide"/>
                        </a:rPr>
                        <a:t>SPONS.</a:t>
                      </a:r>
                      <a:endParaRPr sz="1100" b="1">
                        <a:solidFill>
                          <a:schemeClr val="lt2"/>
                        </a:solidFill>
                        <a:latin typeface="Audiowide"/>
                        <a:ea typeface="Audiowide"/>
                        <a:cs typeface="Audiowide"/>
                        <a:sym typeface="Audiowide"/>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Space Mono"/>
                          <a:ea typeface="Space Mono"/>
                          <a:cs typeface="Space Mono"/>
                          <a:sym typeface="Space Mono"/>
                        </a:rPr>
                        <a:t>Sponsor name</a:t>
                      </a:r>
                      <a:endParaRPr sz="1200">
                        <a:solidFill>
                          <a:srgbClr val="FFFFFF"/>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593" name="Google Shape;1593;p65"/>
          <p:cNvSpPr txBox="1"/>
          <p:nvPr/>
        </p:nvSpPr>
        <p:spPr>
          <a:xfrm>
            <a:off x="1391178" y="2921520"/>
            <a:ext cx="458100" cy="185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Audiowide"/>
                <a:ea typeface="Audiowide"/>
                <a:cs typeface="Audiowide"/>
                <a:sym typeface="Audiowide"/>
              </a:rPr>
              <a:t>2011</a:t>
            </a:r>
            <a:endParaRPr sz="1200">
              <a:solidFill>
                <a:schemeClr val="lt1"/>
              </a:solidFill>
              <a:latin typeface="Audiowide"/>
              <a:ea typeface="Audiowide"/>
              <a:cs typeface="Audiowide"/>
              <a:sym typeface="Audiowide"/>
            </a:endParaRPr>
          </a:p>
        </p:txBody>
      </p:sp>
      <p:sp>
        <p:nvSpPr>
          <p:cNvPr id="1594" name="Google Shape;1594;p65"/>
          <p:cNvSpPr txBox="1"/>
          <p:nvPr/>
        </p:nvSpPr>
        <p:spPr>
          <a:xfrm>
            <a:off x="2054309" y="2921525"/>
            <a:ext cx="458100" cy="185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Audiowide"/>
                <a:ea typeface="Audiowide"/>
                <a:cs typeface="Audiowide"/>
                <a:sym typeface="Audiowide"/>
              </a:rPr>
              <a:t>2014</a:t>
            </a:r>
            <a:endParaRPr sz="1200">
              <a:solidFill>
                <a:schemeClr val="lt1"/>
              </a:solidFill>
              <a:latin typeface="Audiowide"/>
              <a:ea typeface="Audiowide"/>
              <a:cs typeface="Audiowide"/>
              <a:sym typeface="Audiowide"/>
            </a:endParaRPr>
          </a:p>
        </p:txBody>
      </p:sp>
      <p:sp>
        <p:nvSpPr>
          <p:cNvPr id="1595" name="Google Shape;1595;p65"/>
          <p:cNvSpPr txBox="1"/>
          <p:nvPr/>
        </p:nvSpPr>
        <p:spPr>
          <a:xfrm>
            <a:off x="2717440" y="2921520"/>
            <a:ext cx="458100" cy="185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Audiowide"/>
                <a:ea typeface="Audiowide"/>
                <a:cs typeface="Audiowide"/>
                <a:sym typeface="Audiowide"/>
              </a:rPr>
              <a:t>2017</a:t>
            </a:r>
            <a:endParaRPr sz="1200">
              <a:solidFill>
                <a:schemeClr val="lt1"/>
              </a:solidFill>
              <a:latin typeface="Audiowide"/>
              <a:ea typeface="Audiowide"/>
              <a:cs typeface="Audiowide"/>
              <a:sym typeface="Audiowide"/>
            </a:endParaRPr>
          </a:p>
        </p:txBody>
      </p:sp>
      <p:sp>
        <p:nvSpPr>
          <p:cNvPr id="1596" name="Google Shape;1596;p65"/>
          <p:cNvSpPr txBox="1"/>
          <p:nvPr/>
        </p:nvSpPr>
        <p:spPr>
          <a:xfrm>
            <a:off x="3380571" y="2921520"/>
            <a:ext cx="458100" cy="185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Audiowide"/>
                <a:ea typeface="Audiowide"/>
                <a:cs typeface="Audiowide"/>
                <a:sym typeface="Audiowide"/>
              </a:rPr>
              <a:t>2019</a:t>
            </a:r>
            <a:endParaRPr sz="1200">
              <a:solidFill>
                <a:schemeClr val="lt1"/>
              </a:solidFill>
              <a:latin typeface="Audiowide"/>
              <a:ea typeface="Audiowide"/>
              <a:cs typeface="Audiowide"/>
              <a:sym typeface="Audiowide"/>
            </a:endParaRPr>
          </a:p>
        </p:txBody>
      </p:sp>
      <p:sp>
        <p:nvSpPr>
          <p:cNvPr id="1597" name="Google Shape;1597;p65"/>
          <p:cNvSpPr txBox="1"/>
          <p:nvPr/>
        </p:nvSpPr>
        <p:spPr>
          <a:xfrm>
            <a:off x="4043702" y="2921520"/>
            <a:ext cx="458100" cy="185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Audiowide"/>
                <a:ea typeface="Audiowide"/>
                <a:cs typeface="Audiowide"/>
                <a:sym typeface="Audiowide"/>
              </a:rPr>
              <a:t>2021</a:t>
            </a:r>
            <a:endParaRPr sz="1200">
              <a:solidFill>
                <a:schemeClr val="lt1"/>
              </a:solidFill>
              <a:latin typeface="Audiowide"/>
              <a:ea typeface="Audiowide"/>
              <a:cs typeface="Audiowide"/>
              <a:sym typeface="Audiowide"/>
            </a:endParaRPr>
          </a:p>
        </p:txBody>
      </p:sp>
      <p:sp>
        <p:nvSpPr>
          <p:cNvPr id="1598" name="Google Shape;1598;p65"/>
          <p:cNvSpPr txBox="1"/>
          <p:nvPr/>
        </p:nvSpPr>
        <p:spPr>
          <a:xfrm>
            <a:off x="798025" y="1809850"/>
            <a:ext cx="4017300" cy="271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b="1">
                <a:solidFill>
                  <a:schemeClr val="lt2"/>
                </a:solidFill>
                <a:latin typeface="Audiowide"/>
                <a:ea typeface="Audiowide"/>
                <a:cs typeface="Audiowide"/>
                <a:sym typeface="Audiowide"/>
              </a:rPr>
              <a:t>CASH FLOW (US $ MILLION)</a:t>
            </a:r>
            <a:endParaRPr sz="1200" b="1">
              <a:solidFill>
                <a:schemeClr val="lt2"/>
              </a:solidFill>
              <a:latin typeface="Audiowide"/>
              <a:ea typeface="Audiowide"/>
              <a:cs typeface="Audiowide"/>
              <a:sym typeface="Audiowide"/>
            </a:endParaRPr>
          </a:p>
        </p:txBody>
      </p:sp>
      <p:sp>
        <p:nvSpPr>
          <p:cNvPr id="1599" name="Google Shape;1599;p65"/>
          <p:cNvSpPr txBox="1"/>
          <p:nvPr/>
        </p:nvSpPr>
        <p:spPr>
          <a:xfrm>
            <a:off x="5940500" y="4181875"/>
            <a:ext cx="2490300" cy="426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800">
                <a:solidFill>
                  <a:schemeClr val="lt1"/>
                </a:solidFill>
                <a:latin typeface="Space Mono"/>
                <a:ea typeface="Space Mono"/>
                <a:cs typeface="Space Mono"/>
                <a:sym typeface="Space Mono"/>
              </a:rPr>
              <a:t>Follow the link in the graph to modify its data and then paste the new one here. </a:t>
            </a:r>
            <a:r>
              <a:rPr lang="en" sz="800" b="1">
                <a:solidFill>
                  <a:schemeClr val="lt1"/>
                </a:solidFill>
                <a:uFill>
                  <a:noFill/>
                </a:uFill>
                <a:latin typeface="Space Mono"/>
                <a:ea typeface="Space Mono"/>
                <a:cs typeface="Space Mono"/>
                <a:sym typeface="Space Mono"/>
                <a:hlinkClick r:id="rId3">
                  <a:extLst>
                    <a:ext uri="{A12FA001-AC4F-418D-AE19-62706E023703}">
                      <ahyp:hlinkClr xmlns:ahyp="http://schemas.microsoft.com/office/drawing/2018/hyperlinkcolor" xmlns="" val="tx"/>
                    </a:ext>
                  </a:extLst>
                </a:hlinkClick>
              </a:rPr>
              <a:t>For more info, click here</a:t>
            </a:r>
            <a:endParaRPr sz="800" b="1">
              <a:solidFill>
                <a:schemeClr val="lt1"/>
              </a:solidFill>
              <a:latin typeface="Space Mono"/>
              <a:ea typeface="Space Mono"/>
              <a:cs typeface="Space Mono"/>
              <a:sym typeface="Space Mono"/>
            </a:endParaRPr>
          </a:p>
        </p:txBody>
      </p:sp>
      <p:sp>
        <p:nvSpPr>
          <p:cNvPr id="1600" name="Google Shape;1600;p65"/>
          <p:cNvSpPr/>
          <p:nvPr/>
        </p:nvSpPr>
        <p:spPr>
          <a:xfrm>
            <a:off x="5017425" y="1776488"/>
            <a:ext cx="3413400" cy="1440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5"/>
          <p:cNvSpPr/>
          <p:nvPr/>
        </p:nvSpPr>
        <p:spPr>
          <a:xfrm>
            <a:off x="3326863" y="3333225"/>
            <a:ext cx="2490300" cy="7215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5"/>
          <p:cNvSpPr/>
          <p:nvPr/>
        </p:nvSpPr>
        <p:spPr>
          <a:xfrm>
            <a:off x="713263" y="3333225"/>
            <a:ext cx="2490300" cy="7215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5"/>
          <p:cNvSpPr/>
          <p:nvPr/>
        </p:nvSpPr>
        <p:spPr>
          <a:xfrm>
            <a:off x="5940475" y="3333241"/>
            <a:ext cx="2490300" cy="7215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5"/>
          <p:cNvSpPr/>
          <p:nvPr/>
        </p:nvSpPr>
        <p:spPr>
          <a:xfrm>
            <a:off x="5479013" y="2219613"/>
            <a:ext cx="544800" cy="544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1605" name="Google Shape;1605;p65"/>
          <p:cNvSpPr/>
          <p:nvPr/>
        </p:nvSpPr>
        <p:spPr>
          <a:xfrm>
            <a:off x="6451716" y="2219613"/>
            <a:ext cx="544800" cy="544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1606" name="Google Shape;1606;p65"/>
          <p:cNvSpPr/>
          <p:nvPr/>
        </p:nvSpPr>
        <p:spPr>
          <a:xfrm>
            <a:off x="7424432" y="2219613"/>
            <a:ext cx="544800" cy="544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1607" name="Google Shape;1607;p65"/>
          <p:cNvSpPr txBox="1"/>
          <p:nvPr/>
        </p:nvSpPr>
        <p:spPr>
          <a:xfrm>
            <a:off x="5082375" y="1809863"/>
            <a:ext cx="3283500" cy="271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b="1">
                <a:solidFill>
                  <a:schemeClr val="lt2"/>
                </a:solidFill>
                <a:latin typeface="Audiowide"/>
                <a:ea typeface="Audiowide"/>
                <a:cs typeface="Audiowide"/>
                <a:sym typeface="Audiowide"/>
              </a:rPr>
              <a:t>CHANGE IMPACT</a:t>
            </a:r>
            <a:endParaRPr sz="1200" b="1">
              <a:solidFill>
                <a:schemeClr val="lt2"/>
              </a:solidFill>
              <a:latin typeface="Audiowide"/>
              <a:ea typeface="Audiowide"/>
              <a:cs typeface="Audiowide"/>
              <a:sym typeface="Audiowide"/>
            </a:endParaRPr>
          </a:p>
        </p:txBody>
      </p:sp>
      <p:sp>
        <p:nvSpPr>
          <p:cNvPr id="1608" name="Google Shape;1608;p65"/>
          <p:cNvSpPr txBox="1"/>
          <p:nvPr/>
        </p:nvSpPr>
        <p:spPr>
          <a:xfrm>
            <a:off x="5423675" y="2845263"/>
            <a:ext cx="655500" cy="2715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Low</a:t>
            </a:r>
            <a:endParaRPr>
              <a:solidFill>
                <a:schemeClr val="lt1"/>
              </a:solidFill>
              <a:latin typeface="Space Mono"/>
              <a:ea typeface="Space Mono"/>
              <a:cs typeface="Space Mono"/>
              <a:sym typeface="Space Mono"/>
            </a:endParaRPr>
          </a:p>
        </p:txBody>
      </p:sp>
      <p:sp>
        <p:nvSpPr>
          <p:cNvPr id="1609" name="Google Shape;1609;p65"/>
          <p:cNvSpPr txBox="1"/>
          <p:nvPr/>
        </p:nvSpPr>
        <p:spPr>
          <a:xfrm>
            <a:off x="6396365" y="2845263"/>
            <a:ext cx="655500" cy="2715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Medium</a:t>
            </a:r>
            <a:endParaRPr>
              <a:solidFill>
                <a:schemeClr val="lt1"/>
              </a:solidFill>
              <a:latin typeface="Space Mono"/>
              <a:ea typeface="Space Mono"/>
              <a:cs typeface="Space Mono"/>
              <a:sym typeface="Space Mono"/>
            </a:endParaRPr>
          </a:p>
        </p:txBody>
      </p:sp>
      <p:sp>
        <p:nvSpPr>
          <p:cNvPr id="1610" name="Google Shape;1610;p65"/>
          <p:cNvSpPr txBox="1"/>
          <p:nvPr/>
        </p:nvSpPr>
        <p:spPr>
          <a:xfrm>
            <a:off x="7369080" y="2845263"/>
            <a:ext cx="655500" cy="2715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High</a:t>
            </a:r>
            <a:endParaRPr>
              <a:solidFill>
                <a:schemeClr val="lt1"/>
              </a:solidFill>
              <a:latin typeface="Space Mono"/>
              <a:ea typeface="Space Mono"/>
              <a:cs typeface="Space Mono"/>
              <a:sym typeface="Space Mono"/>
            </a:endParaRPr>
          </a:p>
        </p:txBody>
      </p:sp>
      <p:sp>
        <p:nvSpPr>
          <p:cNvPr id="1611" name="Google Shape;1611;p65"/>
          <p:cNvSpPr txBox="1"/>
          <p:nvPr/>
        </p:nvSpPr>
        <p:spPr>
          <a:xfrm>
            <a:off x="3477625" y="3388650"/>
            <a:ext cx="2339400" cy="271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b="1">
                <a:solidFill>
                  <a:schemeClr val="lt2"/>
                </a:solidFill>
                <a:latin typeface="Audiowide"/>
                <a:ea typeface="Audiowide"/>
                <a:cs typeface="Audiowide"/>
                <a:sym typeface="Audiowide"/>
              </a:rPr>
              <a:t>STRATEGIC ALIGNM.</a:t>
            </a:r>
            <a:endParaRPr sz="1200" b="1">
              <a:solidFill>
                <a:schemeClr val="lt2"/>
              </a:solidFill>
              <a:latin typeface="Audiowide"/>
              <a:ea typeface="Audiowide"/>
              <a:cs typeface="Audiowide"/>
              <a:sym typeface="Audiowide"/>
            </a:endParaRPr>
          </a:p>
        </p:txBody>
      </p:sp>
      <p:sp>
        <p:nvSpPr>
          <p:cNvPr id="1612" name="Google Shape;1612;p65"/>
          <p:cNvSpPr txBox="1"/>
          <p:nvPr/>
        </p:nvSpPr>
        <p:spPr>
          <a:xfrm>
            <a:off x="3477623" y="3692025"/>
            <a:ext cx="1824300" cy="271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lt1"/>
                </a:solidFill>
                <a:latin typeface="Space Mono"/>
                <a:ea typeface="Space Mono"/>
                <a:cs typeface="Space Mono"/>
                <a:sym typeface="Space Mono"/>
              </a:rPr>
              <a:t>Insert your own text here</a:t>
            </a:r>
            <a:endParaRPr sz="1200">
              <a:solidFill>
                <a:schemeClr val="lt1"/>
              </a:solidFill>
              <a:latin typeface="Space Mono"/>
              <a:ea typeface="Space Mono"/>
              <a:cs typeface="Space Mono"/>
              <a:sym typeface="Space Mono"/>
            </a:endParaRPr>
          </a:p>
        </p:txBody>
      </p:sp>
      <p:sp>
        <p:nvSpPr>
          <p:cNvPr id="1613" name="Google Shape;1613;p65"/>
          <p:cNvSpPr txBox="1"/>
          <p:nvPr/>
        </p:nvSpPr>
        <p:spPr>
          <a:xfrm>
            <a:off x="788663" y="3388650"/>
            <a:ext cx="2339400" cy="271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b="1">
                <a:solidFill>
                  <a:schemeClr val="lt2"/>
                </a:solidFill>
                <a:latin typeface="Audiowide"/>
                <a:ea typeface="Audiowide"/>
                <a:cs typeface="Audiowide"/>
                <a:sym typeface="Audiowide"/>
              </a:rPr>
              <a:t>INTANGIBLE BENEFITS</a:t>
            </a:r>
            <a:endParaRPr sz="1200" b="1">
              <a:solidFill>
                <a:schemeClr val="lt2"/>
              </a:solidFill>
              <a:latin typeface="Audiowide"/>
              <a:ea typeface="Audiowide"/>
              <a:cs typeface="Audiowide"/>
              <a:sym typeface="Audiowide"/>
            </a:endParaRPr>
          </a:p>
        </p:txBody>
      </p:sp>
      <p:sp>
        <p:nvSpPr>
          <p:cNvPr id="1614" name="Google Shape;1614;p65"/>
          <p:cNvSpPr txBox="1"/>
          <p:nvPr/>
        </p:nvSpPr>
        <p:spPr>
          <a:xfrm>
            <a:off x="788662" y="3692025"/>
            <a:ext cx="1824300" cy="271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lt1"/>
                </a:solidFill>
                <a:latin typeface="Space Mono"/>
                <a:ea typeface="Space Mono"/>
                <a:cs typeface="Space Mono"/>
                <a:sym typeface="Space Mono"/>
              </a:rPr>
              <a:t>Insert your own text here</a:t>
            </a:r>
            <a:endParaRPr sz="1200">
              <a:solidFill>
                <a:schemeClr val="lt1"/>
              </a:solidFill>
              <a:latin typeface="Space Mono"/>
              <a:ea typeface="Space Mono"/>
              <a:cs typeface="Space Mono"/>
              <a:sym typeface="Space Mono"/>
            </a:endParaRPr>
          </a:p>
        </p:txBody>
      </p:sp>
      <p:sp>
        <p:nvSpPr>
          <p:cNvPr id="1615" name="Google Shape;1615;p65"/>
          <p:cNvSpPr txBox="1"/>
          <p:nvPr/>
        </p:nvSpPr>
        <p:spPr>
          <a:xfrm>
            <a:off x="6091225" y="3388650"/>
            <a:ext cx="2188800" cy="271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b="1">
                <a:solidFill>
                  <a:schemeClr val="lt2"/>
                </a:solidFill>
                <a:latin typeface="Audiowide"/>
                <a:ea typeface="Audiowide"/>
                <a:cs typeface="Audiowide"/>
                <a:sym typeface="Audiowide"/>
              </a:rPr>
              <a:t>RESOURCES</a:t>
            </a:r>
            <a:endParaRPr sz="1200" b="1">
              <a:solidFill>
                <a:schemeClr val="lt2"/>
              </a:solidFill>
              <a:latin typeface="Audiowide"/>
              <a:ea typeface="Audiowide"/>
              <a:cs typeface="Audiowide"/>
              <a:sym typeface="Audiowide"/>
            </a:endParaRPr>
          </a:p>
        </p:txBody>
      </p:sp>
      <p:sp>
        <p:nvSpPr>
          <p:cNvPr id="1616" name="Google Shape;1616;p65"/>
          <p:cNvSpPr txBox="1"/>
          <p:nvPr/>
        </p:nvSpPr>
        <p:spPr>
          <a:xfrm>
            <a:off x="6091223" y="3692025"/>
            <a:ext cx="1824300" cy="271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lt1"/>
                </a:solidFill>
                <a:latin typeface="Space Mono"/>
                <a:ea typeface="Space Mono"/>
                <a:cs typeface="Space Mono"/>
                <a:sym typeface="Space Mono"/>
              </a:rPr>
              <a:t>Insert your own text here</a:t>
            </a:r>
            <a:endParaRPr sz="1200">
              <a:solidFill>
                <a:schemeClr val="lt1"/>
              </a:solidFill>
              <a:latin typeface="Space Mono"/>
              <a:ea typeface="Space Mono"/>
              <a:cs typeface="Space Mono"/>
              <a:sym typeface="Space Mono"/>
            </a:endParaRPr>
          </a:p>
        </p:txBody>
      </p:sp>
      <p:pic>
        <p:nvPicPr>
          <p:cNvPr id="1617" name="Google Shape;1617;p65" title="Gráfico">
            <a:hlinkClick r:id="rId4"/>
          </p:cNvPr>
          <p:cNvPicPr preferRelativeResize="0"/>
          <p:nvPr/>
        </p:nvPicPr>
        <p:blipFill>
          <a:blip r:embed="rId5">
            <a:alphaModFix/>
          </a:blip>
          <a:stretch>
            <a:fillRect/>
          </a:stretch>
        </p:blipFill>
        <p:spPr>
          <a:xfrm>
            <a:off x="977400" y="2101275"/>
            <a:ext cx="3777900" cy="790750"/>
          </a:xfrm>
          <a:prstGeom prst="rect">
            <a:avLst/>
          </a:prstGeom>
          <a:noFill/>
          <a:ln>
            <a:noFill/>
          </a:ln>
        </p:spPr>
      </p:pic>
      <p:sp>
        <p:nvSpPr>
          <p:cNvPr id="1618" name="Google Shape;1618;p65"/>
          <p:cNvSpPr/>
          <p:nvPr/>
        </p:nvSpPr>
        <p:spPr>
          <a:xfrm>
            <a:off x="7556149" y="2359510"/>
            <a:ext cx="281361" cy="274326"/>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22"/>
        <p:cNvGrpSpPr/>
        <p:nvPr/>
      </p:nvGrpSpPr>
      <p:grpSpPr>
        <a:xfrm>
          <a:off x="0" y="0"/>
          <a:ext cx="0" cy="0"/>
          <a:chOff x="0" y="0"/>
          <a:chExt cx="0" cy="0"/>
        </a:xfrm>
      </p:grpSpPr>
      <p:grpSp>
        <p:nvGrpSpPr>
          <p:cNvPr id="1623" name="Google Shape;1623;p66"/>
          <p:cNvGrpSpPr/>
          <p:nvPr/>
        </p:nvGrpSpPr>
        <p:grpSpPr>
          <a:xfrm>
            <a:off x="560325" y="257175"/>
            <a:ext cx="8024276" cy="1018424"/>
            <a:chOff x="560325" y="257175"/>
            <a:chExt cx="8024276" cy="1018424"/>
          </a:xfrm>
        </p:grpSpPr>
        <p:sp>
          <p:nvSpPr>
            <p:cNvPr id="1624" name="Google Shape;1624;p66"/>
            <p:cNvSpPr/>
            <p:nvPr/>
          </p:nvSpPr>
          <p:spPr>
            <a:xfrm>
              <a:off x="713275"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6"/>
            <p:cNvSpPr/>
            <p:nvPr/>
          </p:nvSpPr>
          <p:spPr>
            <a:xfrm>
              <a:off x="56032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6"/>
            <p:cNvSpPr/>
            <p:nvPr/>
          </p:nvSpPr>
          <p:spPr>
            <a:xfrm rot="10800000">
              <a:off x="8326550" y="2571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7" name="Google Shape;1627;p6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FINANCIAL MODEL</a:t>
            </a:r>
            <a:endParaRPr/>
          </a:p>
        </p:txBody>
      </p:sp>
      <p:sp>
        <p:nvSpPr>
          <p:cNvPr id="1628" name="Google Shape;1628;p66"/>
          <p:cNvSpPr/>
          <p:nvPr/>
        </p:nvSpPr>
        <p:spPr>
          <a:xfrm>
            <a:off x="5091313" y="1504425"/>
            <a:ext cx="3009600" cy="30630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6"/>
          <p:cNvSpPr/>
          <p:nvPr/>
        </p:nvSpPr>
        <p:spPr>
          <a:xfrm>
            <a:off x="2760838" y="1504425"/>
            <a:ext cx="2157600" cy="30630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6"/>
          <p:cNvSpPr/>
          <p:nvPr/>
        </p:nvSpPr>
        <p:spPr>
          <a:xfrm>
            <a:off x="884413" y="1945525"/>
            <a:ext cx="7376100" cy="319800"/>
          </a:xfrm>
          <a:prstGeom prst="roundRect">
            <a:avLst>
              <a:gd name="adj" fmla="val 0"/>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6"/>
          <p:cNvSpPr/>
          <p:nvPr/>
        </p:nvSpPr>
        <p:spPr>
          <a:xfrm>
            <a:off x="884413" y="2253825"/>
            <a:ext cx="7376100" cy="319800"/>
          </a:xfrm>
          <a:prstGeom prst="roundRect">
            <a:avLst>
              <a:gd name="adj" fmla="val 0"/>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6"/>
          <p:cNvSpPr/>
          <p:nvPr/>
        </p:nvSpPr>
        <p:spPr>
          <a:xfrm>
            <a:off x="884413" y="1615000"/>
            <a:ext cx="1784700" cy="2436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1">
                <a:solidFill>
                  <a:schemeClr val="lt2"/>
                </a:solidFill>
                <a:latin typeface="Audiowide"/>
                <a:ea typeface="Audiowide"/>
                <a:cs typeface="Audiowide"/>
                <a:sym typeface="Audiowide"/>
              </a:rPr>
              <a:t>INC MODEL</a:t>
            </a:r>
            <a:endParaRPr sz="1800" b="1">
              <a:solidFill>
                <a:schemeClr val="lt2"/>
              </a:solidFill>
              <a:latin typeface="Audiowide"/>
              <a:ea typeface="Audiowide"/>
              <a:cs typeface="Audiowide"/>
              <a:sym typeface="Audiowide"/>
            </a:endParaRPr>
          </a:p>
        </p:txBody>
      </p:sp>
      <p:sp>
        <p:nvSpPr>
          <p:cNvPr id="1633" name="Google Shape;1633;p66"/>
          <p:cNvSpPr/>
          <p:nvPr/>
        </p:nvSpPr>
        <p:spPr>
          <a:xfrm>
            <a:off x="2806509" y="1615006"/>
            <a:ext cx="648300" cy="243600"/>
          </a:xfrm>
          <a:prstGeom prst="rect">
            <a:avLst/>
          </a:prstGeom>
          <a:no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 sz="1100" b="1">
                <a:solidFill>
                  <a:schemeClr val="lt1"/>
                </a:solidFill>
                <a:latin typeface="Audiowide"/>
                <a:ea typeface="Audiowide"/>
                <a:cs typeface="Audiowide"/>
                <a:sym typeface="Audiowide"/>
              </a:rPr>
              <a:t>2015</a:t>
            </a:r>
            <a:endParaRPr sz="1100" b="1">
              <a:solidFill>
                <a:schemeClr val="lt1"/>
              </a:solidFill>
              <a:latin typeface="Audiowide"/>
              <a:ea typeface="Audiowide"/>
              <a:cs typeface="Audiowide"/>
              <a:sym typeface="Audiowide"/>
            </a:endParaRPr>
          </a:p>
        </p:txBody>
      </p:sp>
      <p:sp>
        <p:nvSpPr>
          <p:cNvPr id="1634" name="Google Shape;1634;p66"/>
          <p:cNvSpPr/>
          <p:nvPr/>
        </p:nvSpPr>
        <p:spPr>
          <a:xfrm>
            <a:off x="3515494" y="1615006"/>
            <a:ext cx="648300" cy="243600"/>
          </a:xfrm>
          <a:prstGeom prst="rect">
            <a:avLst/>
          </a:prstGeom>
          <a:no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 sz="1100" b="1">
                <a:solidFill>
                  <a:schemeClr val="lt1"/>
                </a:solidFill>
                <a:latin typeface="Audiowide"/>
                <a:ea typeface="Audiowide"/>
                <a:cs typeface="Audiowide"/>
                <a:sym typeface="Audiowide"/>
              </a:rPr>
              <a:t>2016</a:t>
            </a:r>
            <a:endParaRPr sz="1100" b="1">
              <a:solidFill>
                <a:schemeClr val="lt1"/>
              </a:solidFill>
              <a:latin typeface="Audiowide"/>
              <a:ea typeface="Audiowide"/>
              <a:cs typeface="Audiowide"/>
              <a:sym typeface="Audiowide"/>
            </a:endParaRPr>
          </a:p>
        </p:txBody>
      </p:sp>
      <p:sp>
        <p:nvSpPr>
          <p:cNvPr id="1635" name="Google Shape;1635;p66"/>
          <p:cNvSpPr/>
          <p:nvPr/>
        </p:nvSpPr>
        <p:spPr>
          <a:xfrm>
            <a:off x="4224479" y="1615006"/>
            <a:ext cx="648300" cy="243600"/>
          </a:xfrm>
          <a:prstGeom prst="rect">
            <a:avLst/>
          </a:prstGeom>
          <a:no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 sz="1100" b="1">
                <a:solidFill>
                  <a:schemeClr val="lt1"/>
                </a:solidFill>
                <a:latin typeface="Audiowide"/>
                <a:ea typeface="Audiowide"/>
                <a:cs typeface="Audiowide"/>
                <a:sym typeface="Audiowide"/>
              </a:rPr>
              <a:t>2017</a:t>
            </a:r>
            <a:endParaRPr sz="1100" b="1">
              <a:solidFill>
                <a:schemeClr val="lt1"/>
              </a:solidFill>
              <a:latin typeface="Audiowide"/>
              <a:ea typeface="Audiowide"/>
              <a:cs typeface="Audiowide"/>
              <a:sym typeface="Audiowide"/>
            </a:endParaRPr>
          </a:p>
        </p:txBody>
      </p:sp>
      <p:sp>
        <p:nvSpPr>
          <p:cNvPr id="1636" name="Google Shape;1636;p66"/>
          <p:cNvSpPr/>
          <p:nvPr/>
        </p:nvSpPr>
        <p:spPr>
          <a:xfrm>
            <a:off x="2994888" y="1972900"/>
            <a:ext cx="3208500" cy="2436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1">
                <a:solidFill>
                  <a:schemeClr val="lt2"/>
                </a:solidFill>
                <a:latin typeface="Audiowide"/>
                <a:ea typeface="Audiowide"/>
                <a:cs typeface="Audiowide"/>
                <a:sym typeface="Audiowide"/>
              </a:rPr>
              <a:t>BALANCE SHEET</a:t>
            </a:r>
            <a:endParaRPr sz="1800" b="1">
              <a:solidFill>
                <a:schemeClr val="lt2"/>
              </a:solidFill>
              <a:latin typeface="Audiowide"/>
              <a:ea typeface="Audiowide"/>
              <a:cs typeface="Audiowide"/>
              <a:sym typeface="Audiowide"/>
            </a:endParaRPr>
          </a:p>
        </p:txBody>
      </p:sp>
      <p:sp>
        <p:nvSpPr>
          <p:cNvPr id="1637" name="Google Shape;1637;p66"/>
          <p:cNvSpPr/>
          <p:nvPr/>
        </p:nvSpPr>
        <p:spPr>
          <a:xfrm>
            <a:off x="2806509" y="2658065"/>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Clr>
                <a:srgbClr val="35454B"/>
              </a:buClr>
              <a:buFont typeface="Arial"/>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38" name="Google Shape;1638;p66"/>
          <p:cNvSpPr/>
          <p:nvPr/>
        </p:nvSpPr>
        <p:spPr>
          <a:xfrm>
            <a:off x="3515494" y="2658065"/>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Clr>
                <a:srgbClr val="35454B"/>
              </a:buClr>
              <a:buFont typeface="Arial"/>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39" name="Google Shape;1639;p66"/>
          <p:cNvSpPr/>
          <p:nvPr/>
        </p:nvSpPr>
        <p:spPr>
          <a:xfrm>
            <a:off x="4224479" y="2658065"/>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Clr>
                <a:srgbClr val="35454B"/>
              </a:buClr>
              <a:buFont typeface="Arial"/>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40" name="Google Shape;1640;p66"/>
          <p:cNvSpPr/>
          <p:nvPr/>
        </p:nvSpPr>
        <p:spPr>
          <a:xfrm>
            <a:off x="2806509" y="2968682"/>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Clr>
                <a:srgbClr val="35454B"/>
              </a:buClr>
              <a:buFont typeface="Arial"/>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41" name="Google Shape;1641;p66"/>
          <p:cNvSpPr/>
          <p:nvPr/>
        </p:nvSpPr>
        <p:spPr>
          <a:xfrm>
            <a:off x="3515494" y="2968682"/>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Clr>
                <a:srgbClr val="35454B"/>
              </a:buClr>
              <a:buFont typeface="Arial"/>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42" name="Google Shape;1642;p66"/>
          <p:cNvSpPr/>
          <p:nvPr/>
        </p:nvSpPr>
        <p:spPr>
          <a:xfrm>
            <a:off x="4224479" y="2968682"/>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Clr>
                <a:srgbClr val="35454B"/>
              </a:buClr>
              <a:buFont typeface="Arial"/>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43" name="Google Shape;1643;p66"/>
          <p:cNvSpPr/>
          <p:nvPr/>
        </p:nvSpPr>
        <p:spPr>
          <a:xfrm>
            <a:off x="2806509" y="3279298"/>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Clr>
                <a:srgbClr val="35454B"/>
              </a:buClr>
              <a:buFont typeface="Arial"/>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44" name="Google Shape;1644;p66"/>
          <p:cNvSpPr/>
          <p:nvPr/>
        </p:nvSpPr>
        <p:spPr>
          <a:xfrm>
            <a:off x="3515494" y="3279298"/>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Clr>
                <a:srgbClr val="35454B"/>
              </a:buClr>
              <a:buFont typeface="Arial"/>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45" name="Google Shape;1645;p66"/>
          <p:cNvSpPr/>
          <p:nvPr/>
        </p:nvSpPr>
        <p:spPr>
          <a:xfrm>
            <a:off x="4224479" y="3279298"/>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Clr>
                <a:srgbClr val="35454B"/>
              </a:buClr>
              <a:buFont typeface="Arial"/>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46" name="Google Shape;1646;p66"/>
          <p:cNvSpPr/>
          <p:nvPr/>
        </p:nvSpPr>
        <p:spPr>
          <a:xfrm>
            <a:off x="884413" y="2658075"/>
            <a:ext cx="1861500" cy="2436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
                <a:solidFill>
                  <a:schemeClr val="lt1"/>
                </a:solidFill>
                <a:latin typeface="Space Mono"/>
                <a:ea typeface="Space Mono"/>
                <a:cs typeface="Space Mono"/>
                <a:sym typeface="Space Mono"/>
              </a:rPr>
              <a:t>Cash</a:t>
            </a:r>
            <a:endParaRPr>
              <a:solidFill>
                <a:schemeClr val="lt1"/>
              </a:solidFill>
              <a:latin typeface="Space Mono"/>
              <a:ea typeface="Space Mono"/>
              <a:cs typeface="Space Mono"/>
              <a:sym typeface="Space Mono"/>
            </a:endParaRPr>
          </a:p>
        </p:txBody>
      </p:sp>
      <p:sp>
        <p:nvSpPr>
          <p:cNvPr id="1647" name="Google Shape;1647;p66"/>
          <p:cNvSpPr/>
          <p:nvPr/>
        </p:nvSpPr>
        <p:spPr>
          <a:xfrm>
            <a:off x="884413" y="2968688"/>
            <a:ext cx="1861500" cy="2436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
                <a:solidFill>
                  <a:schemeClr val="lt1"/>
                </a:solidFill>
                <a:latin typeface="Space Mono"/>
                <a:ea typeface="Space Mono"/>
                <a:cs typeface="Space Mono"/>
                <a:sym typeface="Space Mono"/>
              </a:rPr>
              <a:t>Accounts</a:t>
            </a:r>
            <a:endParaRPr>
              <a:solidFill>
                <a:schemeClr val="lt1"/>
              </a:solidFill>
              <a:latin typeface="Space Mono"/>
              <a:ea typeface="Space Mono"/>
              <a:cs typeface="Space Mono"/>
              <a:sym typeface="Space Mono"/>
            </a:endParaRPr>
          </a:p>
        </p:txBody>
      </p:sp>
      <p:sp>
        <p:nvSpPr>
          <p:cNvPr id="1648" name="Google Shape;1648;p66"/>
          <p:cNvSpPr/>
          <p:nvPr/>
        </p:nvSpPr>
        <p:spPr>
          <a:xfrm>
            <a:off x="884413" y="3275978"/>
            <a:ext cx="1861500" cy="2436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
                <a:solidFill>
                  <a:schemeClr val="lt1"/>
                </a:solidFill>
                <a:latin typeface="Space Mono"/>
                <a:ea typeface="Space Mono"/>
                <a:cs typeface="Space Mono"/>
                <a:sym typeface="Space Mono"/>
              </a:rPr>
              <a:t>Inventory</a:t>
            </a:r>
            <a:endParaRPr>
              <a:solidFill>
                <a:schemeClr val="lt1"/>
              </a:solidFill>
              <a:latin typeface="Space Mono"/>
              <a:ea typeface="Space Mono"/>
              <a:cs typeface="Space Mono"/>
              <a:sym typeface="Space Mono"/>
            </a:endParaRPr>
          </a:p>
        </p:txBody>
      </p:sp>
      <p:sp>
        <p:nvSpPr>
          <p:cNvPr id="1649" name="Google Shape;1649;p66"/>
          <p:cNvSpPr/>
          <p:nvPr/>
        </p:nvSpPr>
        <p:spPr>
          <a:xfrm>
            <a:off x="2806509" y="3593238"/>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50" name="Google Shape;1650;p66"/>
          <p:cNvSpPr/>
          <p:nvPr/>
        </p:nvSpPr>
        <p:spPr>
          <a:xfrm>
            <a:off x="3515494" y="3593238"/>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51" name="Google Shape;1651;p66"/>
          <p:cNvSpPr/>
          <p:nvPr/>
        </p:nvSpPr>
        <p:spPr>
          <a:xfrm>
            <a:off x="4224479" y="3593238"/>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52" name="Google Shape;1652;p66"/>
          <p:cNvSpPr/>
          <p:nvPr/>
        </p:nvSpPr>
        <p:spPr>
          <a:xfrm>
            <a:off x="884413" y="3589915"/>
            <a:ext cx="1861500" cy="2436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
                <a:solidFill>
                  <a:schemeClr val="lt1"/>
                </a:solidFill>
                <a:latin typeface="Space Mono"/>
                <a:ea typeface="Space Mono"/>
                <a:cs typeface="Space Mono"/>
                <a:sym typeface="Space Mono"/>
              </a:rPr>
              <a:t>Current Assets</a:t>
            </a:r>
            <a:endParaRPr>
              <a:solidFill>
                <a:schemeClr val="lt1"/>
              </a:solidFill>
              <a:latin typeface="Space Mono"/>
              <a:ea typeface="Space Mono"/>
              <a:cs typeface="Space Mono"/>
              <a:sym typeface="Space Mono"/>
            </a:endParaRPr>
          </a:p>
        </p:txBody>
      </p:sp>
      <p:sp>
        <p:nvSpPr>
          <p:cNvPr id="1653" name="Google Shape;1653;p66"/>
          <p:cNvSpPr/>
          <p:nvPr/>
        </p:nvSpPr>
        <p:spPr>
          <a:xfrm>
            <a:off x="2806509" y="3910502"/>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54" name="Google Shape;1654;p66"/>
          <p:cNvSpPr/>
          <p:nvPr/>
        </p:nvSpPr>
        <p:spPr>
          <a:xfrm>
            <a:off x="3515494" y="3910502"/>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55" name="Google Shape;1655;p66"/>
          <p:cNvSpPr/>
          <p:nvPr/>
        </p:nvSpPr>
        <p:spPr>
          <a:xfrm>
            <a:off x="4224479" y="3910502"/>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56" name="Google Shape;1656;p66"/>
          <p:cNvSpPr/>
          <p:nvPr/>
        </p:nvSpPr>
        <p:spPr>
          <a:xfrm>
            <a:off x="884413" y="3907175"/>
            <a:ext cx="1861500" cy="2436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
                <a:solidFill>
                  <a:schemeClr val="lt1"/>
                </a:solidFill>
                <a:latin typeface="Space Mono"/>
                <a:ea typeface="Space Mono"/>
                <a:cs typeface="Space Mono"/>
                <a:sym typeface="Space Mono"/>
              </a:rPr>
              <a:t>Property</a:t>
            </a:r>
            <a:endParaRPr>
              <a:solidFill>
                <a:schemeClr val="lt1"/>
              </a:solidFill>
              <a:latin typeface="Space Mono"/>
              <a:ea typeface="Space Mono"/>
              <a:cs typeface="Space Mono"/>
              <a:sym typeface="Space Mono"/>
            </a:endParaRPr>
          </a:p>
        </p:txBody>
      </p:sp>
      <p:sp>
        <p:nvSpPr>
          <p:cNvPr id="1657" name="Google Shape;1657;p66"/>
          <p:cNvSpPr/>
          <p:nvPr/>
        </p:nvSpPr>
        <p:spPr>
          <a:xfrm>
            <a:off x="2806509" y="4227750"/>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58" name="Google Shape;1658;p66"/>
          <p:cNvSpPr/>
          <p:nvPr/>
        </p:nvSpPr>
        <p:spPr>
          <a:xfrm>
            <a:off x="3515494" y="4227750"/>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59" name="Google Shape;1659;p66"/>
          <p:cNvSpPr/>
          <p:nvPr/>
        </p:nvSpPr>
        <p:spPr>
          <a:xfrm>
            <a:off x="4224479" y="4227750"/>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60" name="Google Shape;1660;p66"/>
          <p:cNvSpPr/>
          <p:nvPr/>
        </p:nvSpPr>
        <p:spPr>
          <a:xfrm>
            <a:off x="951413" y="4246875"/>
            <a:ext cx="1576500" cy="2436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a:solidFill>
                  <a:schemeClr val="lt1"/>
                </a:solidFill>
                <a:latin typeface="Space Mono"/>
                <a:ea typeface="Space Mono"/>
                <a:cs typeface="Space Mono"/>
                <a:sym typeface="Space Mono"/>
              </a:rPr>
              <a:t>Total</a:t>
            </a:r>
            <a:endParaRPr>
              <a:solidFill>
                <a:schemeClr val="lt1"/>
              </a:solidFill>
              <a:latin typeface="Space Mono"/>
              <a:ea typeface="Space Mono"/>
              <a:cs typeface="Space Mono"/>
              <a:sym typeface="Space Mono"/>
            </a:endParaRPr>
          </a:p>
        </p:txBody>
      </p:sp>
      <p:sp>
        <p:nvSpPr>
          <p:cNvPr id="1661" name="Google Shape;1661;p66"/>
          <p:cNvSpPr/>
          <p:nvPr/>
        </p:nvSpPr>
        <p:spPr>
          <a:xfrm>
            <a:off x="3159588" y="2291922"/>
            <a:ext cx="2879100" cy="2436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1">
                <a:solidFill>
                  <a:schemeClr val="lt2"/>
                </a:solidFill>
                <a:latin typeface="Audiowide"/>
                <a:ea typeface="Audiowide"/>
                <a:cs typeface="Audiowide"/>
                <a:sym typeface="Audiowide"/>
              </a:rPr>
              <a:t>ASSETS</a:t>
            </a:r>
            <a:endParaRPr sz="1800" b="1">
              <a:solidFill>
                <a:schemeClr val="lt2"/>
              </a:solidFill>
              <a:latin typeface="Audiowide"/>
              <a:ea typeface="Audiowide"/>
              <a:cs typeface="Audiowide"/>
              <a:sym typeface="Audiowide"/>
            </a:endParaRPr>
          </a:p>
        </p:txBody>
      </p:sp>
      <p:sp>
        <p:nvSpPr>
          <p:cNvPr id="1662" name="Google Shape;1662;p66"/>
          <p:cNvSpPr/>
          <p:nvPr/>
        </p:nvSpPr>
        <p:spPr>
          <a:xfrm>
            <a:off x="5218587" y="1615006"/>
            <a:ext cx="648300" cy="243600"/>
          </a:xfrm>
          <a:prstGeom prst="rect">
            <a:avLst/>
          </a:prstGeom>
          <a:solidFill>
            <a:schemeClr val="dk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 sz="1100" b="1">
                <a:solidFill>
                  <a:schemeClr val="lt1"/>
                </a:solidFill>
                <a:latin typeface="Audiowide"/>
                <a:ea typeface="Audiowide"/>
                <a:cs typeface="Audiowide"/>
                <a:sym typeface="Audiowide"/>
              </a:rPr>
              <a:t>2019</a:t>
            </a:r>
            <a:endParaRPr sz="1100" b="1">
              <a:solidFill>
                <a:schemeClr val="lt1"/>
              </a:solidFill>
              <a:latin typeface="Audiowide"/>
              <a:ea typeface="Audiowide"/>
              <a:cs typeface="Audiowide"/>
              <a:sym typeface="Audiowide"/>
            </a:endParaRPr>
          </a:p>
        </p:txBody>
      </p:sp>
      <p:sp>
        <p:nvSpPr>
          <p:cNvPr id="1663" name="Google Shape;1663;p66"/>
          <p:cNvSpPr/>
          <p:nvPr/>
        </p:nvSpPr>
        <p:spPr>
          <a:xfrm>
            <a:off x="5927572" y="1615006"/>
            <a:ext cx="648300" cy="243600"/>
          </a:xfrm>
          <a:prstGeom prst="rect">
            <a:avLst/>
          </a:prstGeom>
          <a:no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 sz="1100" b="1">
                <a:solidFill>
                  <a:schemeClr val="lt1"/>
                </a:solidFill>
                <a:latin typeface="Audiowide"/>
                <a:ea typeface="Audiowide"/>
                <a:cs typeface="Audiowide"/>
                <a:sym typeface="Audiowide"/>
              </a:rPr>
              <a:t>2020</a:t>
            </a:r>
            <a:endParaRPr sz="1100" b="1">
              <a:solidFill>
                <a:schemeClr val="lt1"/>
              </a:solidFill>
              <a:latin typeface="Audiowide"/>
              <a:ea typeface="Audiowide"/>
              <a:cs typeface="Audiowide"/>
              <a:sym typeface="Audiowide"/>
            </a:endParaRPr>
          </a:p>
        </p:txBody>
      </p:sp>
      <p:sp>
        <p:nvSpPr>
          <p:cNvPr id="1664" name="Google Shape;1664;p66"/>
          <p:cNvSpPr/>
          <p:nvPr/>
        </p:nvSpPr>
        <p:spPr>
          <a:xfrm>
            <a:off x="6636557" y="1615006"/>
            <a:ext cx="648300" cy="243600"/>
          </a:xfrm>
          <a:prstGeom prst="rect">
            <a:avLst/>
          </a:prstGeom>
          <a:solidFill>
            <a:schemeClr val="dk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 sz="1100" b="1">
                <a:solidFill>
                  <a:schemeClr val="lt1"/>
                </a:solidFill>
                <a:latin typeface="Audiowide"/>
                <a:ea typeface="Audiowide"/>
                <a:cs typeface="Audiowide"/>
                <a:sym typeface="Audiowide"/>
              </a:rPr>
              <a:t>2020</a:t>
            </a:r>
            <a:endParaRPr sz="1100" b="1">
              <a:solidFill>
                <a:schemeClr val="lt1"/>
              </a:solidFill>
              <a:latin typeface="Audiowide"/>
              <a:ea typeface="Audiowide"/>
              <a:cs typeface="Audiowide"/>
              <a:sym typeface="Audiowide"/>
            </a:endParaRPr>
          </a:p>
        </p:txBody>
      </p:sp>
      <p:sp>
        <p:nvSpPr>
          <p:cNvPr id="1665" name="Google Shape;1665;p66"/>
          <p:cNvSpPr/>
          <p:nvPr/>
        </p:nvSpPr>
        <p:spPr>
          <a:xfrm>
            <a:off x="5218587" y="2658065"/>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66" name="Google Shape;1666;p66"/>
          <p:cNvSpPr/>
          <p:nvPr/>
        </p:nvSpPr>
        <p:spPr>
          <a:xfrm>
            <a:off x="5927574" y="2658065"/>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67" name="Google Shape;1667;p66"/>
          <p:cNvSpPr/>
          <p:nvPr/>
        </p:nvSpPr>
        <p:spPr>
          <a:xfrm>
            <a:off x="6636561" y="2658065"/>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68" name="Google Shape;1668;p66"/>
          <p:cNvSpPr/>
          <p:nvPr/>
        </p:nvSpPr>
        <p:spPr>
          <a:xfrm>
            <a:off x="5218587" y="2968682"/>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69" name="Google Shape;1669;p66"/>
          <p:cNvSpPr/>
          <p:nvPr/>
        </p:nvSpPr>
        <p:spPr>
          <a:xfrm>
            <a:off x="5927572" y="2968682"/>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70" name="Google Shape;1670;p66"/>
          <p:cNvSpPr/>
          <p:nvPr/>
        </p:nvSpPr>
        <p:spPr>
          <a:xfrm>
            <a:off x="6636557" y="2968682"/>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71" name="Google Shape;1671;p66"/>
          <p:cNvSpPr/>
          <p:nvPr/>
        </p:nvSpPr>
        <p:spPr>
          <a:xfrm>
            <a:off x="5218587" y="3279298"/>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72" name="Google Shape;1672;p66"/>
          <p:cNvSpPr/>
          <p:nvPr/>
        </p:nvSpPr>
        <p:spPr>
          <a:xfrm>
            <a:off x="5927572" y="3279298"/>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73" name="Google Shape;1673;p66"/>
          <p:cNvSpPr/>
          <p:nvPr/>
        </p:nvSpPr>
        <p:spPr>
          <a:xfrm>
            <a:off x="6636557" y="3279298"/>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74" name="Google Shape;1674;p66"/>
          <p:cNvSpPr/>
          <p:nvPr/>
        </p:nvSpPr>
        <p:spPr>
          <a:xfrm>
            <a:off x="5218587" y="3593238"/>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75" name="Google Shape;1675;p66"/>
          <p:cNvSpPr/>
          <p:nvPr/>
        </p:nvSpPr>
        <p:spPr>
          <a:xfrm>
            <a:off x="5927572" y="3593238"/>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76" name="Google Shape;1676;p66"/>
          <p:cNvSpPr/>
          <p:nvPr/>
        </p:nvSpPr>
        <p:spPr>
          <a:xfrm>
            <a:off x="6636557" y="3593238"/>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77" name="Google Shape;1677;p66"/>
          <p:cNvSpPr/>
          <p:nvPr/>
        </p:nvSpPr>
        <p:spPr>
          <a:xfrm>
            <a:off x="5218587" y="3910502"/>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78" name="Google Shape;1678;p66"/>
          <p:cNvSpPr/>
          <p:nvPr/>
        </p:nvSpPr>
        <p:spPr>
          <a:xfrm>
            <a:off x="5927572" y="3910502"/>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79" name="Google Shape;1679;p66"/>
          <p:cNvSpPr/>
          <p:nvPr/>
        </p:nvSpPr>
        <p:spPr>
          <a:xfrm>
            <a:off x="6636557" y="3910502"/>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80" name="Google Shape;1680;p66"/>
          <p:cNvSpPr/>
          <p:nvPr/>
        </p:nvSpPr>
        <p:spPr>
          <a:xfrm>
            <a:off x="5218587" y="4227750"/>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81" name="Google Shape;1681;p66"/>
          <p:cNvSpPr/>
          <p:nvPr/>
        </p:nvSpPr>
        <p:spPr>
          <a:xfrm>
            <a:off x="5927572" y="4227750"/>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82" name="Google Shape;1682;p66"/>
          <p:cNvSpPr/>
          <p:nvPr/>
        </p:nvSpPr>
        <p:spPr>
          <a:xfrm>
            <a:off x="6636557" y="4227750"/>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83" name="Google Shape;1683;p66"/>
          <p:cNvSpPr/>
          <p:nvPr/>
        </p:nvSpPr>
        <p:spPr>
          <a:xfrm>
            <a:off x="7345549" y="1615006"/>
            <a:ext cx="648300" cy="243600"/>
          </a:xfrm>
          <a:prstGeom prst="rect">
            <a:avLst/>
          </a:prstGeom>
          <a:no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 sz="1100" b="1">
                <a:solidFill>
                  <a:schemeClr val="lt1"/>
                </a:solidFill>
                <a:latin typeface="Audiowide"/>
                <a:ea typeface="Audiowide"/>
                <a:cs typeface="Audiowide"/>
                <a:sym typeface="Audiowide"/>
              </a:rPr>
              <a:t>2021</a:t>
            </a:r>
            <a:endParaRPr sz="1100" b="1">
              <a:solidFill>
                <a:schemeClr val="lt1"/>
              </a:solidFill>
              <a:latin typeface="Audiowide"/>
              <a:ea typeface="Audiowide"/>
              <a:cs typeface="Audiowide"/>
              <a:sym typeface="Audiowide"/>
            </a:endParaRPr>
          </a:p>
        </p:txBody>
      </p:sp>
      <p:sp>
        <p:nvSpPr>
          <p:cNvPr id="1684" name="Google Shape;1684;p66"/>
          <p:cNvSpPr/>
          <p:nvPr/>
        </p:nvSpPr>
        <p:spPr>
          <a:xfrm>
            <a:off x="7345549" y="2658065"/>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85" name="Google Shape;1685;p66"/>
          <p:cNvSpPr/>
          <p:nvPr/>
        </p:nvSpPr>
        <p:spPr>
          <a:xfrm>
            <a:off x="7345549" y="2968682"/>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86" name="Google Shape;1686;p66"/>
          <p:cNvSpPr/>
          <p:nvPr/>
        </p:nvSpPr>
        <p:spPr>
          <a:xfrm>
            <a:off x="7345549" y="3279298"/>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87" name="Google Shape;1687;p66"/>
          <p:cNvSpPr/>
          <p:nvPr/>
        </p:nvSpPr>
        <p:spPr>
          <a:xfrm>
            <a:off x="7345549" y="3593238"/>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88" name="Google Shape;1688;p66"/>
          <p:cNvSpPr/>
          <p:nvPr/>
        </p:nvSpPr>
        <p:spPr>
          <a:xfrm>
            <a:off x="7345549" y="3910502"/>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89" name="Google Shape;1689;p66"/>
          <p:cNvSpPr/>
          <p:nvPr/>
        </p:nvSpPr>
        <p:spPr>
          <a:xfrm>
            <a:off x="7345549" y="4227750"/>
            <a:ext cx="648300" cy="2436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xx</a:t>
            </a:r>
            <a:endParaRPr>
              <a:solidFill>
                <a:schemeClr val="lt1"/>
              </a:solidFill>
              <a:latin typeface="Space Mono"/>
              <a:ea typeface="Space Mono"/>
              <a:cs typeface="Space Mono"/>
              <a:sym typeface="Space Mono"/>
            </a:endParaRPr>
          </a:p>
        </p:txBody>
      </p:sp>
      <p:sp>
        <p:nvSpPr>
          <p:cNvPr id="1690" name="Google Shape;1690;p66"/>
          <p:cNvSpPr/>
          <p:nvPr/>
        </p:nvSpPr>
        <p:spPr>
          <a:xfrm>
            <a:off x="2617438" y="1089136"/>
            <a:ext cx="2444400" cy="442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1">
                <a:solidFill>
                  <a:schemeClr val="lt2"/>
                </a:solidFill>
                <a:latin typeface="Audiowide"/>
                <a:ea typeface="Audiowide"/>
                <a:cs typeface="Audiowide"/>
                <a:sym typeface="Audiowide"/>
              </a:rPr>
              <a:t>HIST. RESULTS</a:t>
            </a:r>
            <a:endParaRPr sz="1800" b="1">
              <a:solidFill>
                <a:schemeClr val="lt2"/>
              </a:solidFill>
              <a:latin typeface="Audiowide"/>
              <a:ea typeface="Audiowide"/>
              <a:cs typeface="Audiowide"/>
              <a:sym typeface="Audiowide"/>
            </a:endParaRPr>
          </a:p>
        </p:txBody>
      </p:sp>
      <p:sp>
        <p:nvSpPr>
          <p:cNvPr id="1691" name="Google Shape;1691;p66"/>
          <p:cNvSpPr/>
          <p:nvPr/>
        </p:nvSpPr>
        <p:spPr>
          <a:xfrm>
            <a:off x="5156563" y="1089136"/>
            <a:ext cx="2879100" cy="442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1">
                <a:solidFill>
                  <a:schemeClr val="lt2"/>
                </a:solidFill>
                <a:latin typeface="Audiowide"/>
                <a:ea typeface="Audiowide"/>
                <a:cs typeface="Audiowide"/>
                <a:sym typeface="Audiowide"/>
              </a:rPr>
              <a:t>FORECAST PERIOD</a:t>
            </a:r>
            <a:endParaRPr sz="1800" b="1">
              <a:solidFill>
                <a:schemeClr val="lt2"/>
              </a:solidFill>
              <a:latin typeface="Audiowide"/>
              <a:ea typeface="Audiowide"/>
              <a:cs typeface="Audiowide"/>
              <a:sym typeface="Audiowide"/>
            </a:endParaRPr>
          </a:p>
        </p:txBody>
      </p:sp>
      <p:grpSp>
        <p:nvGrpSpPr>
          <p:cNvPr id="1692" name="Google Shape;1692;p66"/>
          <p:cNvGrpSpPr/>
          <p:nvPr/>
        </p:nvGrpSpPr>
        <p:grpSpPr>
          <a:xfrm>
            <a:off x="1488854" y="1328712"/>
            <a:ext cx="521493" cy="96586"/>
            <a:chOff x="4342567" y="4452512"/>
            <a:chExt cx="521493" cy="96586"/>
          </a:xfrm>
        </p:grpSpPr>
        <p:sp>
          <p:nvSpPr>
            <p:cNvPr id="1693" name="Google Shape;1693;p66"/>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6"/>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6"/>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grpSp>
        <p:nvGrpSpPr>
          <p:cNvPr id="1700" name="Google Shape;1700;p67"/>
          <p:cNvGrpSpPr/>
          <p:nvPr/>
        </p:nvGrpSpPr>
        <p:grpSpPr>
          <a:xfrm>
            <a:off x="542425" y="263125"/>
            <a:ext cx="8054101" cy="1012474"/>
            <a:chOff x="542425" y="263125"/>
            <a:chExt cx="8054101" cy="1012474"/>
          </a:xfrm>
        </p:grpSpPr>
        <p:sp>
          <p:nvSpPr>
            <p:cNvPr id="1701" name="Google Shape;1701;p67"/>
            <p:cNvSpPr/>
            <p:nvPr/>
          </p:nvSpPr>
          <p:spPr>
            <a:xfrm flipH="1">
              <a:off x="714151"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7"/>
            <p:cNvSpPr/>
            <p:nvPr/>
          </p:nvSpPr>
          <p:spPr>
            <a:xfrm flipH="1">
              <a:off x="833847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7"/>
            <p:cNvSpPr/>
            <p:nvPr/>
          </p:nvSpPr>
          <p:spPr>
            <a:xfrm rot="10800000" flipH="1">
              <a:off x="542425" y="2631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4" name="Google Shape;1704;p6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FINANCIAL MODEL</a:t>
            </a:r>
            <a:endParaRPr/>
          </a:p>
        </p:txBody>
      </p:sp>
      <p:sp>
        <p:nvSpPr>
          <p:cNvPr id="1705" name="Google Shape;1705;p67"/>
          <p:cNvSpPr/>
          <p:nvPr/>
        </p:nvSpPr>
        <p:spPr>
          <a:xfrm>
            <a:off x="713225" y="1261288"/>
            <a:ext cx="1804500" cy="1804500"/>
          </a:xfrm>
          <a:prstGeom prst="donut">
            <a:avLst>
              <a:gd name="adj" fmla="val 25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7"/>
          <p:cNvSpPr/>
          <p:nvPr/>
        </p:nvSpPr>
        <p:spPr>
          <a:xfrm rot="5400000">
            <a:off x="713258" y="1261288"/>
            <a:ext cx="1804500" cy="1804500"/>
          </a:xfrm>
          <a:prstGeom prst="blockArc">
            <a:avLst>
              <a:gd name="adj1" fmla="val 10800000"/>
              <a:gd name="adj2" fmla="val 5400455"/>
              <a:gd name="adj3" fmla="val 2499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7"/>
          <p:cNvSpPr txBox="1"/>
          <p:nvPr/>
        </p:nvSpPr>
        <p:spPr>
          <a:xfrm>
            <a:off x="1015575" y="3140700"/>
            <a:ext cx="1564800" cy="478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1">
                <a:solidFill>
                  <a:schemeClr val="dk2"/>
                </a:solidFill>
                <a:latin typeface="Audiowide"/>
                <a:ea typeface="Audiowide"/>
                <a:cs typeface="Audiowide"/>
                <a:sym typeface="Audiowide"/>
              </a:rPr>
              <a:t>VENUS</a:t>
            </a:r>
            <a:endParaRPr sz="2000" b="1">
              <a:solidFill>
                <a:schemeClr val="dk2"/>
              </a:solidFill>
              <a:latin typeface="Audiowide"/>
              <a:ea typeface="Audiowide"/>
              <a:cs typeface="Audiowide"/>
              <a:sym typeface="Audiowide"/>
            </a:endParaRPr>
          </a:p>
        </p:txBody>
      </p:sp>
      <p:sp>
        <p:nvSpPr>
          <p:cNvPr id="1708" name="Google Shape;1708;p67"/>
          <p:cNvSpPr txBox="1"/>
          <p:nvPr/>
        </p:nvSpPr>
        <p:spPr>
          <a:xfrm>
            <a:off x="1015575" y="3618900"/>
            <a:ext cx="1564800" cy="684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lt1"/>
                </a:solidFill>
                <a:latin typeface="Space Mono"/>
                <a:ea typeface="Space Mono"/>
                <a:cs typeface="Space Mono"/>
                <a:sym typeface="Space Mono"/>
              </a:rPr>
              <a:t>Venus is the second planet from the Sun</a:t>
            </a:r>
            <a:endParaRPr>
              <a:solidFill>
                <a:schemeClr val="lt1"/>
              </a:solidFill>
              <a:latin typeface="Space Mono"/>
              <a:ea typeface="Space Mono"/>
              <a:cs typeface="Space Mono"/>
              <a:sym typeface="Space Mono"/>
            </a:endParaRPr>
          </a:p>
        </p:txBody>
      </p:sp>
      <p:sp>
        <p:nvSpPr>
          <p:cNvPr id="1709" name="Google Shape;1709;p67"/>
          <p:cNvSpPr txBox="1"/>
          <p:nvPr/>
        </p:nvSpPr>
        <p:spPr>
          <a:xfrm>
            <a:off x="2993075" y="3140700"/>
            <a:ext cx="1564800" cy="478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1">
                <a:solidFill>
                  <a:schemeClr val="lt1"/>
                </a:solidFill>
                <a:latin typeface="Audiowide"/>
                <a:ea typeface="Audiowide"/>
                <a:cs typeface="Audiowide"/>
                <a:sym typeface="Audiowide"/>
              </a:rPr>
              <a:t>MARS</a:t>
            </a:r>
            <a:endParaRPr sz="2000" b="1">
              <a:solidFill>
                <a:schemeClr val="lt1"/>
              </a:solidFill>
              <a:latin typeface="Audiowide"/>
              <a:ea typeface="Audiowide"/>
              <a:cs typeface="Audiowide"/>
              <a:sym typeface="Audiowide"/>
            </a:endParaRPr>
          </a:p>
        </p:txBody>
      </p:sp>
      <p:sp>
        <p:nvSpPr>
          <p:cNvPr id="1710" name="Google Shape;1710;p67"/>
          <p:cNvSpPr txBox="1"/>
          <p:nvPr/>
        </p:nvSpPr>
        <p:spPr>
          <a:xfrm>
            <a:off x="2993075" y="3618900"/>
            <a:ext cx="1564800" cy="684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lt1"/>
                </a:solidFill>
                <a:latin typeface="Space Mono"/>
                <a:ea typeface="Space Mono"/>
                <a:cs typeface="Space Mono"/>
                <a:sym typeface="Space Mono"/>
              </a:rPr>
              <a:t>Despite being red, Mars is a cold place</a:t>
            </a:r>
            <a:endParaRPr>
              <a:solidFill>
                <a:schemeClr val="lt1"/>
              </a:solidFill>
              <a:latin typeface="Space Mono"/>
              <a:ea typeface="Space Mono"/>
              <a:cs typeface="Space Mono"/>
              <a:sym typeface="Space Mono"/>
            </a:endParaRPr>
          </a:p>
        </p:txBody>
      </p:sp>
      <p:sp>
        <p:nvSpPr>
          <p:cNvPr id="1711" name="Google Shape;1711;p67"/>
          <p:cNvSpPr txBox="1"/>
          <p:nvPr/>
        </p:nvSpPr>
        <p:spPr>
          <a:xfrm>
            <a:off x="2988675" y="2238775"/>
            <a:ext cx="1176900" cy="527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3400" b="1">
                <a:solidFill>
                  <a:schemeClr val="dk2"/>
                </a:solidFill>
                <a:latin typeface="Audiowide"/>
                <a:ea typeface="Audiowide"/>
                <a:cs typeface="Audiowide"/>
                <a:sym typeface="Audiowide"/>
              </a:rPr>
              <a:t>75%</a:t>
            </a:r>
            <a:endParaRPr sz="3400" b="1">
              <a:solidFill>
                <a:schemeClr val="dk2"/>
              </a:solidFill>
              <a:latin typeface="Audiowide"/>
              <a:ea typeface="Audiowide"/>
              <a:cs typeface="Audiowide"/>
              <a:sym typeface="Audiowide"/>
            </a:endParaRPr>
          </a:p>
        </p:txBody>
      </p:sp>
      <p:sp>
        <p:nvSpPr>
          <p:cNvPr id="1712" name="Google Shape;1712;p67"/>
          <p:cNvSpPr txBox="1"/>
          <p:nvPr/>
        </p:nvSpPr>
        <p:spPr>
          <a:xfrm>
            <a:off x="2988675" y="1560600"/>
            <a:ext cx="1176900" cy="527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3400" b="1">
                <a:solidFill>
                  <a:schemeClr val="lt1"/>
                </a:solidFill>
                <a:latin typeface="Audiowide"/>
                <a:ea typeface="Audiowide"/>
                <a:cs typeface="Audiowide"/>
                <a:sym typeface="Audiowide"/>
              </a:rPr>
              <a:t>25%</a:t>
            </a:r>
            <a:endParaRPr sz="3400" b="1">
              <a:solidFill>
                <a:schemeClr val="lt1"/>
              </a:solidFill>
              <a:latin typeface="Audiowide"/>
              <a:ea typeface="Audiowide"/>
              <a:cs typeface="Audiowide"/>
              <a:sym typeface="Audiowide"/>
            </a:endParaRPr>
          </a:p>
        </p:txBody>
      </p:sp>
      <p:sp>
        <p:nvSpPr>
          <p:cNvPr id="1713" name="Google Shape;1713;p67"/>
          <p:cNvSpPr/>
          <p:nvPr/>
        </p:nvSpPr>
        <p:spPr>
          <a:xfrm>
            <a:off x="713224" y="3309374"/>
            <a:ext cx="161100" cy="161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1714" name="Google Shape;1714;p67"/>
          <p:cNvSpPr/>
          <p:nvPr/>
        </p:nvSpPr>
        <p:spPr>
          <a:xfrm>
            <a:off x="2697236" y="3299249"/>
            <a:ext cx="161100" cy="161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pic>
        <p:nvPicPr>
          <p:cNvPr id="1715" name="Google Shape;1715;p67" title="Gráfico">
            <a:hlinkClick r:id="rId3"/>
          </p:cNvPr>
          <p:cNvPicPr preferRelativeResize="0"/>
          <p:nvPr/>
        </p:nvPicPr>
        <p:blipFill>
          <a:blip r:embed="rId4">
            <a:alphaModFix/>
          </a:blip>
          <a:stretch>
            <a:fillRect/>
          </a:stretch>
        </p:blipFill>
        <p:spPr>
          <a:xfrm>
            <a:off x="4845025" y="1581813"/>
            <a:ext cx="3536049" cy="2186450"/>
          </a:xfrm>
          <a:prstGeom prst="rect">
            <a:avLst/>
          </a:prstGeom>
          <a:noFill/>
          <a:ln>
            <a:noFill/>
          </a:ln>
        </p:spPr>
      </p:pic>
      <p:sp>
        <p:nvSpPr>
          <p:cNvPr id="1716" name="Google Shape;1716;p67"/>
          <p:cNvSpPr txBox="1"/>
          <p:nvPr/>
        </p:nvSpPr>
        <p:spPr>
          <a:xfrm>
            <a:off x="4914975" y="3773125"/>
            <a:ext cx="3536100" cy="478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100">
                <a:solidFill>
                  <a:schemeClr val="lt1"/>
                </a:solidFill>
                <a:latin typeface="Space Mono"/>
                <a:ea typeface="Space Mono"/>
                <a:cs typeface="Space Mono"/>
                <a:sym typeface="Space Mono"/>
              </a:rPr>
              <a:t>Follow the link in the graph to modify its data and then paste the new one here. </a:t>
            </a:r>
            <a:r>
              <a:rPr lang="en" sz="1100" b="1">
                <a:solidFill>
                  <a:schemeClr val="lt1"/>
                </a:solidFill>
                <a:uFill>
                  <a:noFill/>
                </a:uFill>
                <a:latin typeface="Space Mono"/>
                <a:ea typeface="Space Mono"/>
                <a:cs typeface="Space Mono"/>
                <a:sym typeface="Space Mono"/>
                <a:hlinkClick r:id="rId5">
                  <a:extLst>
                    <a:ext uri="{A12FA001-AC4F-418D-AE19-62706E023703}">
                      <ahyp:hlinkClr xmlns:ahyp="http://schemas.microsoft.com/office/drawing/2018/hyperlinkcolor" xmlns="" val="tx"/>
                    </a:ext>
                  </a:extLst>
                </a:hlinkClick>
              </a:rPr>
              <a:t>For more info, click here</a:t>
            </a:r>
            <a:endParaRPr sz="1100" b="1">
              <a:solidFill>
                <a:schemeClr val="lt1"/>
              </a:solidFill>
              <a:latin typeface="Space Mono"/>
              <a:ea typeface="Space Mono"/>
              <a:cs typeface="Space Mono"/>
              <a:sym typeface="Space Mono"/>
            </a:endParaRPr>
          </a:p>
        </p:txBody>
      </p:sp>
      <p:sp>
        <p:nvSpPr>
          <p:cNvPr id="1717" name="Google Shape;1717;p67"/>
          <p:cNvSpPr txBox="1"/>
          <p:nvPr/>
        </p:nvSpPr>
        <p:spPr>
          <a:xfrm>
            <a:off x="5210827" y="1185100"/>
            <a:ext cx="1401000" cy="478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1">
                <a:solidFill>
                  <a:schemeClr val="lt2"/>
                </a:solidFill>
                <a:latin typeface="Audiowide"/>
                <a:ea typeface="Audiowide"/>
                <a:cs typeface="Audiowide"/>
                <a:sym typeface="Audiowide"/>
              </a:rPr>
              <a:t>VENUS</a:t>
            </a:r>
            <a:endParaRPr sz="2000" b="1">
              <a:solidFill>
                <a:schemeClr val="lt2"/>
              </a:solidFill>
              <a:latin typeface="Audiowide"/>
              <a:ea typeface="Audiowide"/>
              <a:cs typeface="Audiowide"/>
              <a:sym typeface="Audiowide"/>
            </a:endParaRPr>
          </a:p>
        </p:txBody>
      </p:sp>
      <p:sp>
        <p:nvSpPr>
          <p:cNvPr id="1718" name="Google Shape;1718;p67"/>
          <p:cNvSpPr/>
          <p:nvPr/>
        </p:nvSpPr>
        <p:spPr>
          <a:xfrm>
            <a:off x="4914986" y="1343649"/>
            <a:ext cx="161100" cy="161100"/>
          </a:xfrm>
          <a:prstGeom prst="ellipse">
            <a:avLst/>
          </a:prstGeom>
          <a:solidFill>
            <a:srgbClr val="C87C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sp>
        <p:nvSpPr>
          <p:cNvPr id="1723" name="Google Shape;1723;p68"/>
          <p:cNvSpPr txBox="1">
            <a:spLocks noGrp="1"/>
          </p:cNvSpPr>
          <p:nvPr>
            <p:ph type="title"/>
          </p:nvPr>
        </p:nvSpPr>
        <p:spPr>
          <a:xfrm>
            <a:off x="713225" y="445025"/>
            <a:ext cx="7717500" cy="9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PRICING STRATEGY</a:t>
            </a:r>
            <a:endParaRPr/>
          </a:p>
        </p:txBody>
      </p:sp>
      <p:grpSp>
        <p:nvGrpSpPr>
          <p:cNvPr id="1724" name="Google Shape;1724;p68"/>
          <p:cNvGrpSpPr/>
          <p:nvPr/>
        </p:nvGrpSpPr>
        <p:grpSpPr>
          <a:xfrm>
            <a:off x="560325" y="257175"/>
            <a:ext cx="8024276" cy="1018424"/>
            <a:chOff x="560325" y="257175"/>
            <a:chExt cx="8024276" cy="1018424"/>
          </a:xfrm>
        </p:grpSpPr>
        <p:sp>
          <p:nvSpPr>
            <p:cNvPr id="1725" name="Google Shape;1725;p68"/>
            <p:cNvSpPr/>
            <p:nvPr/>
          </p:nvSpPr>
          <p:spPr>
            <a:xfrm>
              <a:off x="713275"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8"/>
            <p:cNvSpPr/>
            <p:nvPr/>
          </p:nvSpPr>
          <p:spPr>
            <a:xfrm>
              <a:off x="56032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8"/>
            <p:cNvSpPr/>
            <p:nvPr/>
          </p:nvSpPr>
          <p:spPr>
            <a:xfrm rot="10800000">
              <a:off x="8326550" y="2571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8" name="Google Shape;1728;p68"/>
          <p:cNvSpPr/>
          <p:nvPr/>
        </p:nvSpPr>
        <p:spPr>
          <a:xfrm>
            <a:off x="746525" y="3291850"/>
            <a:ext cx="1485900" cy="12639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lt2"/>
                </a:solidFill>
                <a:latin typeface="Space Mono"/>
                <a:ea typeface="Space Mono"/>
                <a:cs typeface="Space Mono"/>
                <a:sym typeface="Space Mono"/>
              </a:rPr>
              <a:t>Description</a:t>
            </a:r>
            <a:endParaRPr sz="1500" b="1">
              <a:solidFill>
                <a:schemeClr val="lt2"/>
              </a:solidFill>
              <a:latin typeface="Space Mono"/>
              <a:ea typeface="Space Mono"/>
              <a:cs typeface="Space Mono"/>
              <a:sym typeface="Space Mono"/>
            </a:endParaRPr>
          </a:p>
        </p:txBody>
      </p:sp>
      <p:sp>
        <p:nvSpPr>
          <p:cNvPr id="1729" name="Google Shape;1729;p68"/>
          <p:cNvSpPr/>
          <p:nvPr/>
        </p:nvSpPr>
        <p:spPr>
          <a:xfrm>
            <a:off x="2287762" y="3291850"/>
            <a:ext cx="1485900" cy="12639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lt1"/>
                </a:solidFill>
                <a:latin typeface="Space Mono"/>
                <a:ea typeface="Space Mono"/>
                <a:cs typeface="Space Mono"/>
                <a:sym typeface="Space Mono"/>
              </a:rPr>
              <a:t>Insert your description here Insert your description here Insert your description here</a:t>
            </a:r>
            <a:endParaRPr sz="1200">
              <a:solidFill>
                <a:schemeClr val="lt1"/>
              </a:solidFill>
              <a:latin typeface="Space Mono"/>
              <a:ea typeface="Space Mono"/>
              <a:cs typeface="Space Mono"/>
              <a:sym typeface="Space Mono"/>
            </a:endParaRPr>
          </a:p>
        </p:txBody>
      </p:sp>
      <p:sp>
        <p:nvSpPr>
          <p:cNvPr id="1730" name="Google Shape;1730;p68"/>
          <p:cNvSpPr/>
          <p:nvPr/>
        </p:nvSpPr>
        <p:spPr>
          <a:xfrm>
            <a:off x="3829000" y="3291850"/>
            <a:ext cx="1485900" cy="12639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lt1"/>
                </a:solidFill>
                <a:latin typeface="Space Mono"/>
                <a:ea typeface="Space Mono"/>
                <a:cs typeface="Space Mono"/>
                <a:sym typeface="Space Mono"/>
              </a:rPr>
              <a:t>Insert your description here Insert your description here Insert your description here</a:t>
            </a:r>
            <a:endParaRPr sz="1200">
              <a:solidFill>
                <a:schemeClr val="lt1"/>
              </a:solidFill>
              <a:latin typeface="Space Mono"/>
              <a:ea typeface="Space Mono"/>
              <a:cs typeface="Space Mono"/>
              <a:sym typeface="Space Mono"/>
            </a:endParaRPr>
          </a:p>
        </p:txBody>
      </p:sp>
      <p:sp>
        <p:nvSpPr>
          <p:cNvPr id="1731" name="Google Shape;1731;p68"/>
          <p:cNvSpPr/>
          <p:nvPr/>
        </p:nvSpPr>
        <p:spPr>
          <a:xfrm>
            <a:off x="5370249" y="3291850"/>
            <a:ext cx="1485900" cy="12639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lt1"/>
                </a:solidFill>
                <a:latin typeface="Space Mono"/>
                <a:ea typeface="Space Mono"/>
                <a:cs typeface="Space Mono"/>
                <a:sym typeface="Space Mono"/>
              </a:rPr>
              <a:t>Insert your description here Insert your description here Insert your description here</a:t>
            </a:r>
            <a:endParaRPr sz="1100">
              <a:solidFill>
                <a:schemeClr val="lt1"/>
              </a:solidFill>
              <a:latin typeface="Space Mono"/>
              <a:ea typeface="Space Mono"/>
              <a:cs typeface="Space Mono"/>
              <a:sym typeface="Space Mono"/>
            </a:endParaRPr>
          </a:p>
        </p:txBody>
      </p:sp>
      <p:sp>
        <p:nvSpPr>
          <p:cNvPr id="1732" name="Google Shape;1732;p68"/>
          <p:cNvSpPr/>
          <p:nvPr/>
        </p:nvSpPr>
        <p:spPr>
          <a:xfrm>
            <a:off x="6911550" y="3291850"/>
            <a:ext cx="1485900" cy="12639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lt1"/>
                </a:solidFill>
                <a:latin typeface="Space Mono"/>
                <a:ea typeface="Space Mono"/>
                <a:cs typeface="Space Mono"/>
                <a:sym typeface="Space Mono"/>
              </a:rPr>
              <a:t>Insert your description here Insert your description here Insert your description here</a:t>
            </a:r>
            <a:endParaRPr sz="1100">
              <a:solidFill>
                <a:schemeClr val="lt1"/>
              </a:solidFill>
              <a:latin typeface="Space Mono"/>
              <a:ea typeface="Space Mono"/>
              <a:cs typeface="Space Mono"/>
              <a:sym typeface="Space Mono"/>
            </a:endParaRPr>
          </a:p>
        </p:txBody>
      </p:sp>
      <p:sp>
        <p:nvSpPr>
          <p:cNvPr id="1733" name="Google Shape;1733;p68"/>
          <p:cNvSpPr/>
          <p:nvPr/>
        </p:nvSpPr>
        <p:spPr>
          <a:xfrm>
            <a:off x="746513" y="2734875"/>
            <a:ext cx="1485900" cy="433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lt2"/>
                </a:solidFill>
                <a:latin typeface="Space Mono"/>
                <a:ea typeface="Space Mono"/>
                <a:cs typeface="Space Mono"/>
                <a:sym typeface="Space Mono"/>
              </a:rPr>
              <a:t>Percentage</a:t>
            </a:r>
            <a:endParaRPr sz="1500" b="1">
              <a:solidFill>
                <a:schemeClr val="lt2"/>
              </a:solidFill>
              <a:latin typeface="Space Mono"/>
              <a:ea typeface="Space Mono"/>
              <a:cs typeface="Space Mono"/>
              <a:sym typeface="Space Mono"/>
            </a:endParaRPr>
          </a:p>
        </p:txBody>
      </p:sp>
      <p:sp>
        <p:nvSpPr>
          <p:cNvPr id="1734" name="Google Shape;1734;p68"/>
          <p:cNvSpPr/>
          <p:nvPr/>
        </p:nvSpPr>
        <p:spPr>
          <a:xfrm>
            <a:off x="2287749" y="2734875"/>
            <a:ext cx="1485900" cy="433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lt1"/>
                </a:solidFill>
                <a:latin typeface="Audiowide"/>
                <a:ea typeface="Audiowide"/>
                <a:cs typeface="Audiowide"/>
                <a:sym typeface="Audiowide"/>
              </a:rPr>
              <a:t>20%</a:t>
            </a:r>
            <a:endParaRPr sz="2200" b="1">
              <a:solidFill>
                <a:schemeClr val="lt1"/>
              </a:solidFill>
              <a:latin typeface="Audiowide"/>
              <a:ea typeface="Audiowide"/>
              <a:cs typeface="Audiowide"/>
              <a:sym typeface="Audiowide"/>
            </a:endParaRPr>
          </a:p>
        </p:txBody>
      </p:sp>
      <p:sp>
        <p:nvSpPr>
          <p:cNvPr id="1735" name="Google Shape;1735;p68"/>
          <p:cNvSpPr/>
          <p:nvPr/>
        </p:nvSpPr>
        <p:spPr>
          <a:xfrm>
            <a:off x="3828987" y="2734875"/>
            <a:ext cx="1485900" cy="433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lt1"/>
                </a:solidFill>
                <a:latin typeface="Audiowide"/>
                <a:ea typeface="Audiowide"/>
                <a:cs typeface="Audiowide"/>
                <a:sym typeface="Audiowide"/>
              </a:rPr>
              <a:t>70%</a:t>
            </a:r>
            <a:endParaRPr sz="2200" b="1">
              <a:solidFill>
                <a:schemeClr val="lt1"/>
              </a:solidFill>
              <a:latin typeface="Audiowide"/>
              <a:ea typeface="Audiowide"/>
              <a:cs typeface="Audiowide"/>
              <a:sym typeface="Audiowide"/>
            </a:endParaRPr>
          </a:p>
        </p:txBody>
      </p:sp>
      <p:sp>
        <p:nvSpPr>
          <p:cNvPr id="1736" name="Google Shape;1736;p68"/>
          <p:cNvSpPr/>
          <p:nvPr/>
        </p:nvSpPr>
        <p:spPr>
          <a:xfrm>
            <a:off x="5370250" y="2734875"/>
            <a:ext cx="1485900" cy="433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lt1"/>
                </a:solidFill>
                <a:latin typeface="Audiowide"/>
                <a:ea typeface="Audiowide"/>
                <a:cs typeface="Audiowide"/>
                <a:sym typeface="Audiowide"/>
              </a:rPr>
              <a:t>10%</a:t>
            </a:r>
            <a:endParaRPr sz="2200" b="1">
              <a:solidFill>
                <a:schemeClr val="lt1"/>
              </a:solidFill>
              <a:latin typeface="Audiowide"/>
              <a:ea typeface="Audiowide"/>
              <a:cs typeface="Audiowide"/>
              <a:sym typeface="Audiowide"/>
            </a:endParaRPr>
          </a:p>
        </p:txBody>
      </p:sp>
      <p:sp>
        <p:nvSpPr>
          <p:cNvPr id="1737" name="Google Shape;1737;p68"/>
          <p:cNvSpPr/>
          <p:nvPr/>
        </p:nvSpPr>
        <p:spPr>
          <a:xfrm>
            <a:off x="6911537" y="2734875"/>
            <a:ext cx="1485900" cy="433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lt1"/>
                </a:solidFill>
                <a:latin typeface="Audiowide"/>
                <a:ea typeface="Audiowide"/>
                <a:cs typeface="Audiowide"/>
                <a:sym typeface="Audiowide"/>
              </a:rPr>
              <a:t>1%</a:t>
            </a:r>
            <a:endParaRPr sz="2200" b="1">
              <a:solidFill>
                <a:schemeClr val="lt1"/>
              </a:solidFill>
              <a:latin typeface="Audiowide"/>
              <a:ea typeface="Audiowide"/>
              <a:cs typeface="Audiowide"/>
              <a:sym typeface="Audiowide"/>
            </a:endParaRPr>
          </a:p>
        </p:txBody>
      </p:sp>
      <p:sp>
        <p:nvSpPr>
          <p:cNvPr id="1738" name="Google Shape;1738;p68"/>
          <p:cNvSpPr/>
          <p:nvPr/>
        </p:nvSpPr>
        <p:spPr>
          <a:xfrm>
            <a:off x="746513" y="2177900"/>
            <a:ext cx="1485900" cy="433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lt2"/>
                </a:solidFill>
                <a:latin typeface="Space Mono"/>
                <a:ea typeface="Space Mono"/>
                <a:cs typeface="Space Mono"/>
                <a:sym typeface="Space Mono"/>
              </a:rPr>
              <a:t>Level</a:t>
            </a:r>
            <a:endParaRPr sz="1500" b="1">
              <a:solidFill>
                <a:schemeClr val="lt2"/>
              </a:solidFill>
              <a:latin typeface="Space Mono"/>
              <a:ea typeface="Space Mono"/>
              <a:cs typeface="Space Mono"/>
              <a:sym typeface="Space Mono"/>
            </a:endParaRPr>
          </a:p>
        </p:txBody>
      </p:sp>
      <p:sp>
        <p:nvSpPr>
          <p:cNvPr id="1739" name="Google Shape;1739;p68"/>
          <p:cNvSpPr/>
          <p:nvPr/>
        </p:nvSpPr>
        <p:spPr>
          <a:xfrm>
            <a:off x="2287749" y="2177900"/>
            <a:ext cx="1485900" cy="433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Audiowide"/>
                <a:ea typeface="Audiowide"/>
                <a:cs typeface="Audiowide"/>
                <a:sym typeface="Audiowide"/>
              </a:rPr>
              <a:t>1</a:t>
            </a:r>
            <a:endParaRPr sz="2200">
              <a:solidFill>
                <a:schemeClr val="lt1"/>
              </a:solidFill>
              <a:latin typeface="Audiowide"/>
              <a:ea typeface="Audiowide"/>
              <a:cs typeface="Audiowide"/>
              <a:sym typeface="Audiowide"/>
            </a:endParaRPr>
          </a:p>
        </p:txBody>
      </p:sp>
      <p:sp>
        <p:nvSpPr>
          <p:cNvPr id="1740" name="Google Shape;1740;p68"/>
          <p:cNvSpPr/>
          <p:nvPr/>
        </p:nvSpPr>
        <p:spPr>
          <a:xfrm>
            <a:off x="3828987" y="2177900"/>
            <a:ext cx="1485900" cy="433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Audiowide"/>
                <a:ea typeface="Audiowide"/>
                <a:cs typeface="Audiowide"/>
                <a:sym typeface="Audiowide"/>
              </a:rPr>
              <a:t>2</a:t>
            </a:r>
            <a:endParaRPr sz="2200">
              <a:solidFill>
                <a:schemeClr val="lt1"/>
              </a:solidFill>
              <a:latin typeface="Audiowide"/>
              <a:ea typeface="Audiowide"/>
              <a:cs typeface="Audiowide"/>
              <a:sym typeface="Audiowide"/>
            </a:endParaRPr>
          </a:p>
        </p:txBody>
      </p:sp>
      <p:sp>
        <p:nvSpPr>
          <p:cNvPr id="1741" name="Google Shape;1741;p68"/>
          <p:cNvSpPr/>
          <p:nvPr/>
        </p:nvSpPr>
        <p:spPr>
          <a:xfrm>
            <a:off x="5370250" y="2177900"/>
            <a:ext cx="1485900" cy="433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Audiowide"/>
                <a:ea typeface="Audiowide"/>
                <a:cs typeface="Audiowide"/>
                <a:sym typeface="Audiowide"/>
              </a:rPr>
              <a:t>3</a:t>
            </a:r>
            <a:endParaRPr sz="2200">
              <a:solidFill>
                <a:schemeClr val="lt1"/>
              </a:solidFill>
              <a:latin typeface="Audiowide"/>
              <a:ea typeface="Audiowide"/>
              <a:cs typeface="Audiowide"/>
              <a:sym typeface="Audiowide"/>
            </a:endParaRPr>
          </a:p>
        </p:txBody>
      </p:sp>
      <p:sp>
        <p:nvSpPr>
          <p:cNvPr id="1742" name="Google Shape;1742;p68"/>
          <p:cNvSpPr/>
          <p:nvPr/>
        </p:nvSpPr>
        <p:spPr>
          <a:xfrm>
            <a:off x="6911537" y="2177900"/>
            <a:ext cx="1485900" cy="433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Audiowide"/>
                <a:ea typeface="Audiowide"/>
                <a:cs typeface="Audiowide"/>
                <a:sym typeface="Audiowide"/>
              </a:rPr>
              <a:t>4</a:t>
            </a:r>
            <a:endParaRPr sz="2200">
              <a:solidFill>
                <a:schemeClr val="lt1"/>
              </a:solidFill>
              <a:latin typeface="Audiowide"/>
              <a:ea typeface="Audiowide"/>
              <a:cs typeface="Audiowide"/>
              <a:sym typeface="Audiowide"/>
            </a:endParaRPr>
          </a:p>
        </p:txBody>
      </p:sp>
      <p:sp>
        <p:nvSpPr>
          <p:cNvPr id="1743" name="Google Shape;1743;p68"/>
          <p:cNvSpPr/>
          <p:nvPr/>
        </p:nvSpPr>
        <p:spPr>
          <a:xfrm>
            <a:off x="2287749" y="1620925"/>
            <a:ext cx="1485900" cy="433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2"/>
                </a:solidFill>
                <a:latin typeface="Audiowide"/>
                <a:ea typeface="Audiowide"/>
                <a:cs typeface="Audiowide"/>
                <a:sym typeface="Audiowide"/>
              </a:rPr>
              <a:t>BASIC</a:t>
            </a:r>
            <a:endParaRPr sz="1600" b="1">
              <a:solidFill>
                <a:schemeClr val="lt2"/>
              </a:solidFill>
              <a:latin typeface="Audiowide"/>
              <a:ea typeface="Audiowide"/>
              <a:cs typeface="Audiowide"/>
              <a:sym typeface="Audiowide"/>
            </a:endParaRPr>
          </a:p>
        </p:txBody>
      </p:sp>
      <p:sp>
        <p:nvSpPr>
          <p:cNvPr id="1744" name="Google Shape;1744;p68"/>
          <p:cNvSpPr/>
          <p:nvPr/>
        </p:nvSpPr>
        <p:spPr>
          <a:xfrm>
            <a:off x="3828987" y="1474475"/>
            <a:ext cx="1485900" cy="5796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2"/>
                </a:solidFill>
                <a:latin typeface="Audiowide"/>
                <a:ea typeface="Audiowide"/>
                <a:cs typeface="Audiowide"/>
                <a:sym typeface="Audiowide"/>
              </a:rPr>
              <a:t>STAND.</a:t>
            </a:r>
            <a:endParaRPr sz="1600" b="1">
              <a:solidFill>
                <a:schemeClr val="lt2"/>
              </a:solidFill>
              <a:latin typeface="Audiowide"/>
              <a:ea typeface="Audiowide"/>
              <a:cs typeface="Audiowide"/>
              <a:sym typeface="Audiowide"/>
            </a:endParaRPr>
          </a:p>
        </p:txBody>
      </p:sp>
      <p:sp>
        <p:nvSpPr>
          <p:cNvPr id="1745" name="Google Shape;1745;p68"/>
          <p:cNvSpPr/>
          <p:nvPr/>
        </p:nvSpPr>
        <p:spPr>
          <a:xfrm>
            <a:off x="5370263" y="1348650"/>
            <a:ext cx="1485900" cy="7056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2"/>
                </a:solidFill>
                <a:latin typeface="Audiowide"/>
                <a:ea typeface="Audiowide"/>
                <a:cs typeface="Audiowide"/>
                <a:sym typeface="Audiowide"/>
              </a:rPr>
              <a:t>ADVANCED</a:t>
            </a:r>
            <a:endParaRPr sz="1600" b="1">
              <a:solidFill>
                <a:schemeClr val="lt2"/>
              </a:solidFill>
              <a:latin typeface="Audiowide"/>
              <a:ea typeface="Audiowide"/>
              <a:cs typeface="Audiowide"/>
              <a:sym typeface="Audiowide"/>
            </a:endParaRPr>
          </a:p>
        </p:txBody>
      </p:sp>
      <p:sp>
        <p:nvSpPr>
          <p:cNvPr id="1746" name="Google Shape;1746;p68"/>
          <p:cNvSpPr/>
          <p:nvPr/>
        </p:nvSpPr>
        <p:spPr>
          <a:xfrm>
            <a:off x="6911537" y="1200150"/>
            <a:ext cx="1485900" cy="8541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2"/>
                </a:solidFill>
                <a:latin typeface="Audiowide"/>
                <a:ea typeface="Audiowide"/>
                <a:cs typeface="Audiowide"/>
                <a:sym typeface="Audiowide"/>
              </a:rPr>
              <a:t>LEADING</a:t>
            </a:r>
            <a:endParaRPr sz="1600" b="1">
              <a:solidFill>
                <a:schemeClr val="lt2"/>
              </a:solidFill>
              <a:latin typeface="Audiowide"/>
              <a:ea typeface="Audiowide"/>
              <a:cs typeface="Audiowide"/>
              <a:sym typeface="Audiowide"/>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5"/>
        <p:cNvGrpSpPr/>
        <p:nvPr/>
      </p:nvGrpSpPr>
      <p:grpSpPr>
        <a:xfrm>
          <a:off x="0" y="0"/>
          <a:ext cx="0" cy="0"/>
          <a:chOff x="0" y="0"/>
          <a:chExt cx="0" cy="0"/>
        </a:xfrm>
      </p:grpSpPr>
      <p:grpSp>
        <p:nvGrpSpPr>
          <p:cNvPr id="1796" name="Google Shape;1796;p71"/>
          <p:cNvGrpSpPr/>
          <p:nvPr/>
        </p:nvGrpSpPr>
        <p:grpSpPr>
          <a:xfrm>
            <a:off x="560325" y="257175"/>
            <a:ext cx="3893601" cy="2443512"/>
            <a:chOff x="560325" y="257175"/>
            <a:chExt cx="3893601" cy="2443512"/>
          </a:xfrm>
        </p:grpSpPr>
        <p:sp>
          <p:nvSpPr>
            <p:cNvPr id="1797" name="Google Shape;1797;p71"/>
            <p:cNvSpPr/>
            <p:nvPr/>
          </p:nvSpPr>
          <p:spPr>
            <a:xfrm>
              <a:off x="713275" y="420950"/>
              <a:ext cx="3546900" cy="2085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1"/>
            <p:cNvSpPr/>
            <p:nvPr/>
          </p:nvSpPr>
          <p:spPr>
            <a:xfrm>
              <a:off x="560325" y="2442813"/>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1"/>
            <p:cNvSpPr/>
            <p:nvPr/>
          </p:nvSpPr>
          <p:spPr>
            <a:xfrm rot="10800000">
              <a:off x="4195875" y="2571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0" name="Google Shape;1800;p71"/>
          <p:cNvSpPr txBox="1">
            <a:spLocks noGrp="1"/>
          </p:cNvSpPr>
          <p:nvPr>
            <p:ph type="title"/>
          </p:nvPr>
        </p:nvSpPr>
        <p:spPr>
          <a:xfrm>
            <a:off x="713225" y="457175"/>
            <a:ext cx="3341700" cy="198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a:t>
            </a:r>
            <a:r>
              <a:rPr lang="en">
                <a:solidFill>
                  <a:schemeClr val="lt1"/>
                </a:solidFill>
              </a:rPr>
              <a:t>THOUSAND WORDS</a:t>
            </a:r>
            <a:endParaRPr>
              <a:solidFill>
                <a:schemeClr val="lt1"/>
              </a:solidFill>
            </a:endParaRPr>
          </a:p>
        </p:txBody>
      </p:sp>
      <p:grpSp>
        <p:nvGrpSpPr>
          <p:cNvPr id="1801" name="Google Shape;1801;p71"/>
          <p:cNvGrpSpPr/>
          <p:nvPr/>
        </p:nvGrpSpPr>
        <p:grpSpPr>
          <a:xfrm>
            <a:off x="-385150" y="3176300"/>
            <a:ext cx="2560275" cy="1391125"/>
            <a:chOff x="-385150" y="3176300"/>
            <a:chExt cx="2560275" cy="1391125"/>
          </a:xfrm>
        </p:grpSpPr>
        <p:sp>
          <p:nvSpPr>
            <p:cNvPr id="1802" name="Google Shape;1802;p71"/>
            <p:cNvSpPr/>
            <p:nvPr/>
          </p:nvSpPr>
          <p:spPr>
            <a:xfrm>
              <a:off x="2061394" y="4453694"/>
              <a:ext cx="113731" cy="113731"/>
            </a:xfrm>
            <a:custGeom>
              <a:avLst/>
              <a:gdLst/>
              <a:ahLst/>
              <a:cxnLst/>
              <a:rect l="l" t="t" r="r" b="b"/>
              <a:pathLst>
                <a:path w="1199" h="1199" extrusionOk="0">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1"/>
            <p:cNvSpPr/>
            <p:nvPr/>
          </p:nvSpPr>
          <p:spPr>
            <a:xfrm>
              <a:off x="-385150" y="3176300"/>
              <a:ext cx="2503508" cy="1334325"/>
            </a:xfrm>
            <a:custGeom>
              <a:avLst/>
              <a:gdLst/>
              <a:ahLst/>
              <a:cxnLst/>
              <a:rect l="l" t="t" r="r" b="b"/>
              <a:pathLst>
                <a:path w="26393" h="14067" fill="none" extrusionOk="0">
                  <a:moveTo>
                    <a:pt x="0" y="0"/>
                  </a:moveTo>
                  <a:lnTo>
                    <a:pt x="14066" y="14067"/>
                  </a:lnTo>
                  <a:lnTo>
                    <a:pt x="26392" y="14067"/>
                  </a:lnTo>
                </a:path>
              </a:pathLst>
            </a:custGeom>
            <a:noFill/>
            <a:ln w="19050" cap="flat" cmpd="sng">
              <a:solidFill>
                <a:schemeClr val="dk2"/>
              </a:solidFill>
              <a:prstDash val="solid"/>
              <a:miter lim="28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4" name="Google Shape;1804;p71"/>
          <p:cNvGrpSpPr/>
          <p:nvPr/>
        </p:nvGrpSpPr>
        <p:grpSpPr>
          <a:xfrm>
            <a:off x="2038750" y="2814363"/>
            <a:ext cx="895950" cy="53525"/>
            <a:chOff x="4112025" y="3997975"/>
            <a:chExt cx="895950" cy="53525"/>
          </a:xfrm>
        </p:grpSpPr>
        <p:sp>
          <p:nvSpPr>
            <p:cNvPr id="1805" name="Google Shape;1805;p71"/>
            <p:cNvSpPr/>
            <p:nvPr/>
          </p:nvSpPr>
          <p:spPr>
            <a:xfrm>
              <a:off x="4954450" y="3997975"/>
              <a:ext cx="53525" cy="53525"/>
            </a:xfrm>
            <a:custGeom>
              <a:avLst/>
              <a:gdLst/>
              <a:ahLst/>
              <a:cxnLst/>
              <a:rect l="l" t="t" r="r" b="b"/>
              <a:pathLst>
                <a:path w="2141" h="2141" extrusionOk="0">
                  <a:moveTo>
                    <a:pt x="1085" y="1"/>
                  </a:moveTo>
                  <a:cubicBezTo>
                    <a:pt x="457" y="1"/>
                    <a:pt x="0" y="457"/>
                    <a:pt x="0" y="1085"/>
                  </a:cubicBezTo>
                  <a:cubicBezTo>
                    <a:pt x="0" y="1684"/>
                    <a:pt x="514"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1"/>
            <p:cNvSpPr/>
            <p:nvPr/>
          </p:nvSpPr>
          <p:spPr>
            <a:xfrm>
              <a:off x="4744025"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1"/>
            <p:cNvSpPr/>
            <p:nvPr/>
          </p:nvSpPr>
          <p:spPr>
            <a:xfrm>
              <a:off x="4533600"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1"/>
            <p:cNvSpPr/>
            <p:nvPr/>
          </p:nvSpPr>
          <p:spPr>
            <a:xfrm>
              <a:off x="4322450" y="3997975"/>
              <a:ext cx="53525" cy="53525"/>
            </a:xfrm>
            <a:custGeom>
              <a:avLst/>
              <a:gdLst/>
              <a:ahLst/>
              <a:cxnLst/>
              <a:rect l="l" t="t" r="r" b="b"/>
              <a:pathLst>
                <a:path w="2141" h="2141" extrusionOk="0">
                  <a:moveTo>
                    <a:pt x="1057" y="1"/>
                  </a:moveTo>
                  <a:cubicBezTo>
                    <a:pt x="457" y="1"/>
                    <a:pt x="1" y="457"/>
                    <a:pt x="1" y="1085"/>
                  </a:cubicBezTo>
                  <a:cubicBezTo>
                    <a:pt x="1" y="1684"/>
                    <a:pt x="486" y="2141"/>
                    <a:pt x="1057" y="2141"/>
                  </a:cubicBezTo>
                  <a:cubicBezTo>
                    <a:pt x="1684" y="2141"/>
                    <a:pt x="2141" y="1684"/>
                    <a:pt x="2141" y="1085"/>
                  </a:cubicBezTo>
                  <a:cubicBezTo>
                    <a:pt x="2141" y="457"/>
                    <a:pt x="1684" y="1"/>
                    <a:pt x="1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1"/>
            <p:cNvSpPr/>
            <p:nvPr/>
          </p:nvSpPr>
          <p:spPr>
            <a:xfrm>
              <a:off x="4112025" y="3997975"/>
              <a:ext cx="53525" cy="53525"/>
            </a:xfrm>
            <a:custGeom>
              <a:avLst/>
              <a:gdLst/>
              <a:ahLst/>
              <a:cxnLst/>
              <a:rect l="l" t="t" r="r" b="b"/>
              <a:pathLst>
                <a:path w="2141" h="2141" extrusionOk="0">
                  <a:moveTo>
                    <a:pt x="1057" y="1"/>
                  </a:moveTo>
                  <a:cubicBezTo>
                    <a:pt x="457" y="1"/>
                    <a:pt x="1" y="457"/>
                    <a:pt x="1" y="1085"/>
                  </a:cubicBezTo>
                  <a:cubicBezTo>
                    <a:pt x="1" y="1684"/>
                    <a:pt x="457" y="2141"/>
                    <a:pt x="1057" y="2141"/>
                  </a:cubicBezTo>
                  <a:cubicBezTo>
                    <a:pt x="1656" y="2141"/>
                    <a:pt x="2141" y="1684"/>
                    <a:pt x="2141" y="1085"/>
                  </a:cubicBezTo>
                  <a:cubicBezTo>
                    <a:pt x="2141" y="457"/>
                    <a:pt x="1656" y="1"/>
                    <a:pt x="1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0" name="Google Shape;1810;p71"/>
          <p:cNvGrpSpPr/>
          <p:nvPr/>
        </p:nvGrpSpPr>
        <p:grpSpPr>
          <a:xfrm rot="4677510">
            <a:off x="3774914" y="3514821"/>
            <a:ext cx="2105190" cy="2105190"/>
            <a:chOff x="8125275" y="2967225"/>
            <a:chExt cx="1366476" cy="1366476"/>
          </a:xfrm>
        </p:grpSpPr>
        <p:sp>
          <p:nvSpPr>
            <p:cNvPr id="1811" name="Google Shape;1811;p71"/>
            <p:cNvSpPr/>
            <p:nvPr/>
          </p:nvSpPr>
          <p:spPr>
            <a:xfrm>
              <a:off x="8180983" y="3100078"/>
              <a:ext cx="1255063" cy="1100827"/>
            </a:xfrm>
            <a:custGeom>
              <a:avLst/>
              <a:gdLst/>
              <a:ahLst/>
              <a:cxnLst/>
              <a:rect l="l" t="t" r="r" b="b"/>
              <a:pathLst>
                <a:path w="23769" h="20848" extrusionOk="0">
                  <a:moveTo>
                    <a:pt x="11868" y="195"/>
                  </a:moveTo>
                  <a:cubicBezTo>
                    <a:pt x="15750" y="195"/>
                    <a:pt x="19471" y="2408"/>
                    <a:pt x="21200" y="6158"/>
                  </a:cubicBezTo>
                  <a:cubicBezTo>
                    <a:pt x="23540" y="11294"/>
                    <a:pt x="21286" y="17400"/>
                    <a:pt x="16150" y="19739"/>
                  </a:cubicBezTo>
                  <a:cubicBezTo>
                    <a:pt x="14764" y="20379"/>
                    <a:pt x="13309" y="20681"/>
                    <a:pt x="11877" y="20681"/>
                  </a:cubicBezTo>
                  <a:cubicBezTo>
                    <a:pt x="8004" y="20681"/>
                    <a:pt x="4298" y="18467"/>
                    <a:pt x="2569" y="14718"/>
                  </a:cubicBezTo>
                  <a:cubicBezTo>
                    <a:pt x="229" y="9582"/>
                    <a:pt x="2454" y="3476"/>
                    <a:pt x="7590" y="1136"/>
                  </a:cubicBezTo>
                  <a:cubicBezTo>
                    <a:pt x="8976" y="497"/>
                    <a:pt x="10433" y="195"/>
                    <a:pt x="11868" y="195"/>
                  </a:cubicBezTo>
                  <a:close/>
                  <a:moveTo>
                    <a:pt x="11846" y="0"/>
                  </a:moveTo>
                  <a:cubicBezTo>
                    <a:pt x="10387" y="0"/>
                    <a:pt x="8908" y="310"/>
                    <a:pt x="7505" y="965"/>
                  </a:cubicBezTo>
                  <a:cubicBezTo>
                    <a:pt x="2283" y="3390"/>
                    <a:pt x="1" y="9582"/>
                    <a:pt x="2397" y="14803"/>
                  </a:cubicBezTo>
                  <a:cubicBezTo>
                    <a:pt x="4167" y="18592"/>
                    <a:pt x="7942" y="20847"/>
                    <a:pt x="11882" y="20847"/>
                  </a:cubicBezTo>
                  <a:cubicBezTo>
                    <a:pt x="13342" y="20847"/>
                    <a:pt x="14824" y="20538"/>
                    <a:pt x="16236" y="19882"/>
                  </a:cubicBezTo>
                  <a:cubicBezTo>
                    <a:pt x="21428" y="17457"/>
                    <a:pt x="23768" y="11265"/>
                    <a:pt x="21343" y="6044"/>
                  </a:cubicBezTo>
                  <a:cubicBezTo>
                    <a:pt x="19573" y="2255"/>
                    <a:pt x="15783" y="0"/>
                    <a:pt x="11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1"/>
            <p:cNvSpPr/>
            <p:nvPr/>
          </p:nvSpPr>
          <p:spPr>
            <a:xfrm>
              <a:off x="8293982" y="3863616"/>
              <a:ext cx="750324" cy="352879"/>
            </a:xfrm>
            <a:custGeom>
              <a:avLst/>
              <a:gdLst/>
              <a:ahLst/>
              <a:cxnLst/>
              <a:rect l="l" t="t" r="r" b="b"/>
              <a:pathLst>
                <a:path w="14210" h="6683" extrusionOk="0">
                  <a:moveTo>
                    <a:pt x="971" y="1"/>
                  </a:moveTo>
                  <a:lnTo>
                    <a:pt x="1" y="429"/>
                  </a:lnTo>
                  <a:cubicBezTo>
                    <a:pt x="1830" y="4358"/>
                    <a:pt x="5690" y="6682"/>
                    <a:pt x="9725" y="6682"/>
                  </a:cubicBezTo>
                  <a:cubicBezTo>
                    <a:pt x="11228" y="6682"/>
                    <a:pt x="12754" y="6360"/>
                    <a:pt x="14210" y="5679"/>
                  </a:cubicBezTo>
                  <a:lnTo>
                    <a:pt x="13782" y="4709"/>
                  </a:lnTo>
                  <a:cubicBezTo>
                    <a:pt x="12470" y="5322"/>
                    <a:pt x="11092" y="5612"/>
                    <a:pt x="9734" y="5612"/>
                  </a:cubicBezTo>
                  <a:cubicBezTo>
                    <a:pt x="6098" y="5612"/>
                    <a:pt x="2612" y="3532"/>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1"/>
            <p:cNvSpPr/>
            <p:nvPr/>
          </p:nvSpPr>
          <p:spPr>
            <a:xfrm>
              <a:off x="8125275" y="2967225"/>
              <a:ext cx="1366476" cy="1366476"/>
            </a:xfrm>
            <a:custGeom>
              <a:avLst/>
              <a:gdLst/>
              <a:ahLst/>
              <a:cxnLst/>
              <a:rect l="l" t="t" r="r" b="b"/>
              <a:pathLst>
                <a:path w="25879" h="25879" extrusionOk="0">
                  <a:moveTo>
                    <a:pt x="12725" y="0"/>
                  </a:moveTo>
                  <a:lnTo>
                    <a:pt x="12725" y="542"/>
                  </a:lnTo>
                  <a:lnTo>
                    <a:pt x="12897" y="542"/>
                  </a:lnTo>
                  <a:lnTo>
                    <a:pt x="12897" y="0"/>
                  </a:lnTo>
                  <a:close/>
                  <a:moveTo>
                    <a:pt x="13610" y="0"/>
                  </a:moveTo>
                  <a:lnTo>
                    <a:pt x="13581" y="542"/>
                  </a:lnTo>
                  <a:lnTo>
                    <a:pt x="13753" y="542"/>
                  </a:lnTo>
                  <a:lnTo>
                    <a:pt x="13781" y="0"/>
                  </a:lnTo>
                  <a:close/>
                  <a:moveTo>
                    <a:pt x="11841" y="57"/>
                  </a:moveTo>
                  <a:lnTo>
                    <a:pt x="11869" y="571"/>
                  </a:lnTo>
                  <a:lnTo>
                    <a:pt x="12041" y="571"/>
                  </a:lnTo>
                  <a:lnTo>
                    <a:pt x="12012" y="57"/>
                  </a:lnTo>
                  <a:close/>
                  <a:moveTo>
                    <a:pt x="11128" y="114"/>
                  </a:moveTo>
                  <a:cubicBezTo>
                    <a:pt x="11042" y="114"/>
                    <a:pt x="11013" y="143"/>
                    <a:pt x="10928" y="143"/>
                  </a:cubicBezTo>
                  <a:lnTo>
                    <a:pt x="11013" y="685"/>
                  </a:lnTo>
                  <a:cubicBezTo>
                    <a:pt x="11071" y="657"/>
                    <a:pt x="11128" y="657"/>
                    <a:pt x="11185" y="657"/>
                  </a:cubicBezTo>
                  <a:lnTo>
                    <a:pt x="11128" y="114"/>
                  </a:lnTo>
                  <a:close/>
                  <a:moveTo>
                    <a:pt x="14494" y="114"/>
                  </a:moveTo>
                  <a:lnTo>
                    <a:pt x="14437" y="657"/>
                  </a:lnTo>
                  <a:cubicBezTo>
                    <a:pt x="14494" y="685"/>
                    <a:pt x="14523" y="685"/>
                    <a:pt x="14609" y="685"/>
                  </a:cubicBezTo>
                  <a:lnTo>
                    <a:pt x="14694" y="143"/>
                  </a:lnTo>
                  <a:cubicBezTo>
                    <a:pt x="14609" y="114"/>
                    <a:pt x="14580" y="114"/>
                    <a:pt x="14494" y="114"/>
                  </a:cubicBezTo>
                  <a:close/>
                  <a:moveTo>
                    <a:pt x="15407" y="257"/>
                  </a:moveTo>
                  <a:lnTo>
                    <a:pt x="15293" y="771"/>
                  </a:lnTo>
                  <a:cubicBezTo>
                    <a:pt x="15350" y="771"/>
                    <a:pt x="15407" y="799"/>
                    <a:pt x="15464" y="799"/>
                  </a:cubicBezTo>
                  <a:lnTo>
                    <a:pt x="15579" y="286"/>
                  </a:lnTo>
                  <a:cubicBezTo>
                    <a:pt x="15493" y="286"/>
                    <a:pt x="15464" y="257"/>
                    <a:pt x="15407" y="257"/>
                  </a:cubicBezTo>
                  <a:close/>
                  <a:moveTo>
                    <a:pt x="10215" y="286"/>
                  </a:moveTo>
                  <a:cubicBezTo>
                    <a:pt x="10158" y="286"/>
                    <a:pt x="10129" y="343"/>
                    <a:pt x="10043" y="343"/>
                  </a:cubicBezTo>
                  <a:lnTo>
                    <a:pt x="10158" y="828"/>
                  </a:lnTo>
                  <a:cubicBezTo>
                    <a:pt x="10215" y="828"/>
                    <a:pt x="10243" y="799"/>
                    <a:pt x="10329" y="799"/>
                  </a:cubicBezTo>
                  <a:lnTo>
                    <a:pt x="10215" y="286"/>
                  </a:lnTo>
                  <a:close/>
                  <a:moveTo>
                    <a:pt x="16263" y="428"/>
                  </a:moveTo>
                  <a:lnTo>
                    <a:pt x="16121" y="942"/>
                  </a:lnTo>
                  <a:cubicBezTo>
                    <a:pt x="16178" y="942"/>
                    <a:pt x="16206" y="970"/>
                    <a:pt x="16292" y="970"/>
                  </a:cubicBezTo>
                  <a:lnTo>
                    <a:pt x="16435" y="485"/>
                  </a:lnTo>
                  <a:cubicBezTo>
                    <a:pt x="16349" y="485"/>
                    <a:pt x="16320" y="428"/>
                    <a:pt x="16263" y="428"/>
                  </a:cubicBezTo>
                  <a:close/>
                  <a:moveTo>
                    <a:pt x="9359" y="514"/>
                  </a:moveTo>
                  <a:cubicBezTo>
                    <a:pt x="9302" y="514"/>
                    <a:pt x="9273" y="542"/>
                    <a:pt x="9187" y="542"/>
                  </a:cubicBezTo>
                  <a:lnTo>
                    <a:pt x="9330" y="1056"/>
                  </a:lnTo>
                  <a:cubicBezTo>
                    <a:pt x="9416" y="1056"/>
                    <a:pt x="9444" y="999"/>
                    <a:pt x="9501" y="999"/>
                  </a:cubicBezTo>
                  <a:lnTo>
                    <a:pt x="9359" y="514"/>
                  </a:lnTo>
                  <a:close/>
                  <a:moveTo>
                    <a:pt x="17119" y="714"/>
                  </a:moveTo>
                  <a:lnTo>
                    <a:pt x="16920" y="1227"/>
                  </a:lnTo>
                  <a:cubicBezTo>
                    <a:pt x="17005" y="1256"/>
                    <a:pt x="17034" y="1256"/>
                    <a:pt x="17119" y="1284"/>
                  </a:cubicBezTo>
                  <a:lnTo>
                    <a:pt x="17291" y="799"/>
                  </a:lnTo>
                  <a:cubicBezTo>
                    <a:pt x="17205" y="771"/>
                    <a:pt x="17176" y="771"/>
                    <a:pt x="17119" y="714"/>
                  </a:cubicBezTo>
                  <a:close/>
                  <a:moveTo>
                    <a:pt x="8503" y="771"/>
                  </a:moveTo>
                  <a:cubicBezTo>
                    <a:pt x="8446" y="799"/>
                    <a:pt x="8417" y="799"/>
                    <a:pt x="8331" y="828"/>
                  </a:cubicBezTo>
                  <a:lnTo>
                    <a:pt x="8503" y="1341"/>
                  </a:lnTo>
                  <a:cubicBezTo>
                    <a:pt x="8588" y="1284"/>
                    <a:pt x="8617" y="1284"/>
                    <a:pt x="8702" y="1256"/>
                  </a:cubicBezTo>
                  <a:lnTo>
                    <a:pt x="8503" y="771"/>
                  </a:lnTo>
                  <a:close/>
                  <a:moveTo>
                    <a:pt x="17975" y="1056"/>
                  </a:moveTo>
                  <a:lnTo>
                    <a:pt x="17776" y="1541"/>
                  </a:lnTo>
                  <a:cubicBezTo>
                    <a:pt x="17833" y="1570"/>
                    <a:pt x="17890" y="1570"/>
                    <a:pt x="17918" y="1627"/>
                  </a:cubicBezTo>
                  <a:lnTo>
                    <a:pt x="18147" y="1113"/>
                  </a:lnTo>
                  <a:cubicBezTo>
                    <a:pt x="18061" y="1085"/>
                    <a:pt x="18032" y="1085"/>
                    <a:pt x="17975" y="1056"/>
                  </a:cubicBezTo>
                  <a:close/>
                  <a:moveTo>
                    <a:pt x="7704" y="1113"/>
                  </a:moveTo>
                  <a:cubicBezTo>
                    <a:pt x="7618" y="1142"/>
                    <a:pt x="7590" y="1142"/>
                    <a:pt x="7504" y="1199"/>
                  </a:cubicBezTo>
                  <a:lnTo>
                    <a:pt x="7761" y="1655"/>
                  </a:lnTo>
                  <a:cubicBezTo>
                    <a:pt x="7789" y="1627"/>
                    <a:pt x="7875" y="1627"/>
                    <a:pt x="7903" y="1570"/>
                  </a:cubicBezTo>
                  <a:lnTo>
                    <a:pt x="7704" y="1113"/>
                  </a:lnTo>
                  <a:close/>
                  <a:moveTo>
                    <a:pt x="7076" y="1398"/>
                  </a:moveTo>
                  <a:cubicBezTo>
                    <a:pt x="7019" y="1427"/>
                    <a:pt x="6990" y="1484"/>
                    <a:pt x="6933" y="1484"/>
                  </a:cubicBezTo>
                  <a:lnTo>
                    <a:pt x="7190" y="1940"/>
                  </a:lnTo>
                  <a:cubicBezTo>
                    <a:pt x="7219" y="1912"/>
                    <a:pt x="7304" y="1912"/>
                    <a:pt x="7333" y="1855"/>
                  </a:cubicBezTo>
                  <a:lnTo>
                    <a:pt x="7076" y="1398"/>
                  </a:lnTo>
                  <a:close/>
                  <a:moveTo>
                    <a:pt x="18774" y="1398"/>
                  </a:moveTo>
                  <a:lnTo>
                    <a:pt x="18546" y="1855"/>
                  </a:lnTo>
                  <a:cubicBezTo>
                    <a:pt x="18575" y="1912"/>
                    <a:pt x="18632" y="1912"/>
                    <a:pt x="18660" y="1940"/>
                  </a:cubicBezTo>
                  <a:lnTo>
                    <a:pt x="18917" y="1484"/>
                  </a:lnTo>
                  <a:cubicBezTo>
                    <a:pt x="18888" y="1484"/>
                    <a:pt x="18831" y="1427"/>
                    <a:pt x="18774" y="1398"/>
                  </a:cubicBezTo>
                  <a:close/>
                  <a:moveTo>
                    <a:pt x="6306" y="1826"/>
                  </a:moveTo>
                  <a:cubicBezTo>
                    <a:pt x="6220" y="1855"/>
                    <a:pt x="6192" y="1912"/>
                    <a:pt x="6163" y="1912"/>
                  </a:cubicBezTo>
                  <a:lnTo>
                    <a:pt x="6448" y="2368"/>
                  </a:lnTo>
                  <a:cubicBezTo>
                    <a:pt x="6477" y="2368"/>
                    <a:pt x="6534" y="2340"/>
                    <a:pt x="6591" y="2283"/>
                  </a:cubicBezTo>
                  <a:lnTo>
                    <a:pt x="6306" y="1826"/>
                  </a:lnTo>
                  <a:close/>
                  <a:moveTo>
                    <a:pt x="19573" y="1826"/>
                  </a:moveTo>
                  <a:lnTo>
                    <a:pt x="19288" y="2311"/>
                  </a:lnTo>
                  <a:cubicBezTo>
                    <a:pt x="19316" y="2311"/>
                    <a:pt x="19402" y="2368"/>
                    <a:pt x="19430" y="2397"/>
                  </a:cubicBezTo>
                  <a:lnTo>
                    <a:pt x="19716" y="1940"/>
                  </a:lnTo>
                  <a:cubicBezTo>
                    <a:pt x="19687" y="1912"/>
                    <a:pt x="19602" y="1855"/>
                    <a:pt x="19573" y="1826"/>
                  </a:cubicBezTo>
                  <a:close/>
                  <a:moveTo>
                    <a:pt x="5564" y="2340"/>
                  </a:moveTo>
                  <a:cubicBezTo>
                    <a:pt x="5478" y="2368"/>
                    <a:pt x="5450" y="2397"/>
                    <a:pt x="5364" y="2426"/>
                  </a:cubicBezTo>
                  <a:lnTo>
                    <a:pt x="5706" y="2854"/>
                  </a:lnTo>
                  <a:cubicBezTo>
                    <a:pt x="5735" y="2825"/>
                    <a:pt x="5792" y="2796"/>
                    <a:pt x="5821" y="2768"/>
                  </a:cubicBezTo>
                  <a:lnTo>
                    <a:pt x="5564" y="2340"/>
                  </a:lnTo>
                  <a:close/>
                  <a:moveTo>
                    <a:pt x="20315" y="2340"/>
                  </a:moveTo>
                  <a:lnTo>
                    <a:pt x="20001" y="2768"/>
                  </a:lnTo>
                  <a:cubicBezTo>
                    <a:pt x="20030" y="2796"/>
                    <a:pt x="20115" y="2825"/>
                    <a:pt x="20144" y="2854"/>
                  </a:cubicBezTo>
                  <a:lnTo>
                    <a:pt x="20458" y="2426"/>
                  </a:lnTo>
                  <a:cubicBezTo>
                    <a:pt x="20429" y="2397"/>
                    <a:pt x="20343" y="2368"/>
                    <a:pt x="20315" y="2340"/>
                  </a:cubicBezTo>
                  <a:close/>
                  <a:moveTo>
                    <a:pt x="21028" y="2854"/>
                  </a:moveTo>
                  <a:lnTo>
                    <a:pt x="20714" y="3253"/>
                  </a:lnTo>
                  <a:cubicBezTo>
                    <a:pt x="20771" y="3281"/>
                    <a:pt x="20829" y="3310"/>
                    <a:pt x="20857" y="3367"/>
                  </a:cubicBezTo>
                  <a:lnTo>
                    <a:pt x="21171" y="2968"/>
                  </a:lnTo>
                  <a:cubicBezTo>
                    <a:pt x="21142" y="2939"/>
                    <a:pt x="21057" y="2911"/>
                    <a:pt x="21028" y="2854"/>
                  </a:cubicBezTo>
                  <a:close/>
                  <a:moveTo>
                    <a:pt x="4851" y="2854"/>
                  </a:moveTo>
                  <a:cubicBezTo>
                    <a:pt x="4765" y="2911"/>
                    <a:pt x="4736" y="2939"/>
                    <a:pt x="4708" y="2996"/>
                  </a:cubicBezTo>
                  <a:lnTo>
                    <a:pt x="5022" y="3396"/>
                  </a:lnTo>
                  <a:cubicBezTo>
                    <a:pt x="5079" y="3367"/>
                    <a:pt x="5107" y="3339"/>
                    <a:pt x="5164" y="3281"/>
                  </a:cubicBezTo>
                  <a:lnTo>
                    <a:pt x="4851" y="2854"/>
                  </a:lnTo>
                  <a:close/>
                  <a:moveTo>
                    <a:pt x="4166" y="3424"/>
                  </a:moveTo>
                  <a:cubicBezTo>
                    <a:pt x="4080" y="3481"/>
                    <a:pt x="4052" y="3538"/>
                    <a:pt x="4023" y="3538"/>
                  </a:cubicBezTo>
                  <a:lnTo>
                    <a:pt x="4365" y="3938"/>
                  </a:lnTo>
                  <a:cubicBezTo>
                    <a:pt x="4451" y="3909"/>
                    <a:pt x="4480" y="3852"/>
                    <a:pt x="4508" y="3824"/>
                  </a:cubicBezTo>
                  <a:lnTo>
                    <a:pt x="4166" y="3424"/>
                  </a:lnTo>
                  <a:close/>
                  <a:moveTo>
                    <a:pt x="21713" y="3424"/>
                  </a:moveTo>
                  <a:lnTo>
                    <a:pt x="21342" y="3824"/>
                  </a:lnTo>
                  <a:cubicBezTo>
                    <a:pt x="21428" y="3852"/>
                    <a:pt x="21456" y="3909"/>
                    <a:pt x="21485" y="3938"/>
                  </a:cubicBezTo>
                  <a:lnTo>
                    <a:pt x="21856" y="3538"/>
                  </a:lnTo>
                  <a:cubicBezTo>
                    <a:pt x="21770" y="3510"/>
                    <a:pt x="21742" y="3481"/>
                    <a:pt x="21713" y="3424"/>
                  </a:cubicBezTo>
                  <a:close/>
                  <a:moveTo>
                    <a:pt x="3509" y="4080"/>
                  </a:moveTo>
                  <a:cubicBezTo>
                    <a:pt x="3481" y="4109"/>
                    <a:pt x="3424" y="4137"/>
                    <a:pt x="3424" y="4223"/>
                  </a:cubicBezTo>
                  <a:lnTo>
                    <a:pt x="3795" y="4565"/>
                  </a:lnTo>
                  <a:cubicBezTo>
                    <a:pt x="3852" y="4508"/>
                    <a:pt x="3880" y="4480"/>
                    <a:pt x="3909" y="4423"/>
                  </a:cubicBezTo>
                  <a:lnTo>
                    <a:pt x="3509" y="4080"/>
                  </a:lnTo>
                  <a:close/>
                  <a:moveTo>
                    <a:pt x="22341" y="4080"/>
                  </a:moveTo>
                  <a:lnTo>
                    <a:pt x="21970" y="4423"/>
                  </a:lnTo>
                  <a:cubicBezTo>
                    <a:pt x="21998" y="4508"/>
                    <a:pt x="22027" y="4537"/>
                    <a:pt x="22055" y="4565"/>
                  </a:cubicBezTo>
                  <a:lnTo>
                    <a:pt x="22455" y="4223"/>
                  </a:lnTo>
                  <a:cubicBezTo>
                    <a:pt x="22426" y="4137"/>
                    <a:pt x="22398" y="4109"/>
                    <a:pt x="22341" y="4080"/>
                  </a:cubicBezTo>
                  <a:close/>
                  <a:moveTo>
                    <a:pt x="22911" y="4708"/>
                  </a:moveTo>
                  <a:lnTo>
                    <a:pt x="22483" y="5050"/>
                  </a:lnTo>
                  <a:cubicBezTo>
                    <a:pt x="22512" y="5079"/>
                    <a:pt x="22569" y="5136"/>
                    <a:pt x="22598" y="5193"/>
                  </a:cubicBezTo>
                  <a:lnTo>
                    <a:pt x="23026" y="4851"/>
                  </a:lnTo>
                  <a:cubicBezTo>
                    <a:pt x="22997" y="4822"/>
                    <a:pt x="22968" y="4765"/>
                    <a:pt x="22911" y="4708"/>
                  </a:cubicBezTo>
                  <a:close/>
                  <a:moveTo>
                    <a:pt x="2910" y="4765"/>
                  </a:moveTo>
                  <a:lnTo>
                    <a:pt x="2768" y="4908"/>
                  </a:lnTo>
                  <a:lnTo>
                    <a:pt x="3196" y="5222"/>
                  </a:lnTo>
                  <a:cubicBezTo>
                    <a:pt x="3224" y="5136"/>
                    <a:pt x="3281" y="5108"/>
                    <a:pt x="3310" y="5079"/>
                  </a:cubicBezTo>
                  <a:lnTo>
                    <a:pt x="2910" y="4765"/>
                  </a:lnTo>
                  <a:close/>
                  <a:moveTo>
                    <a:pt x="23482" y="5421"/>
                  </a:moveTo>
                  <a:lnTo>
                    <a:pt x="23054" y="5707"/>
                  </a:lnTo>
                  <a:cubicBezTo>
                    <a:pt x="23083" y="5764"/>
                    <a:pt x="23140" y="5821"/>
                    <a:pt x="23168" y="5849"/>
                  </a:cubicBezTo>
                  <a:lnTo>
                    <a:pt x="23596" y="5564"/>
                  </a:lnTo>
                  <a:cubicBezTo>
                    <a:pt x="23568" y="5536"/>
                    <a:pt x="23539" y="5478"/>
                    <a:pt x="23482" y="5421"/>
                  </a:cubicBezTo>
                  <a:close/>
                  <a:moveTo>
                    <a:pt x="2368" y="5478"/>
                  </a:moveTo>
                  <a:cubicBezTo>
                    <a:pt x="2340" y="5507"/>
                    <a:pt x="2311" y="5564"/>
                    <a:pt x="2283" y="5650"/>
                  </a:cubicBezTo>
                  <a:lnTo>
                    <a:pt x="2711" y="5935"/>
                  </a:lnTo>
                  <a:cubicBezTo>
                    <a:pt x="2739" y="5906"/>
                    <a:pt x="2768" y="5821"/>
                    <a:pt x="2796" y="5792"/>
                  </a:cubicBezTo>
                  <a:lnTo>
                    <a:pt x="2368" y="5478"/>
                  </a:lnTo>
                  <a:close/>
                  <a:moveTo>
                    <a:pt x="23967" y="6192"/>
                  </a:moveTo>
                  <a:lnTo>
                    <a:pt x="23539" y="6477"/>
                  </a:lnTo>
                  <a:cubicBezTo>
                    <a:pt x="23539" y="6506"/>
                    <a:pt x="23568" y="6563"/>
                    <a:pt x="23596" y="6620"/>
                  </a:cubicBezTo>
                  <a:lnTo>
                    <a:pt x="24053" y="6334"/>
                  </a:lnTo>
                  <a:cubicBezTo>
                    <a:pt x="24024" y="6277"/>
                    <a:pt x="23996" y="6220"/>
                    <a:pt x="23967" y="6192"/>
                  </a:cubicBezTo>
                  <a:close/>
                  <a:moveTo>
                    <a:pt x="1883" y="6220"/>
                  </a:moveTo>
                  <a:cubicBezTo>
                    <a:pt x="1855" y="6249"/>
                    <a:pt x="1855" y="6334"/>
                    <a:pt x="1798" y="6391"/>
                  </a:cubicBezTo>
                  <a:lnTo>
                    <a:pt x="2254" y="6648"/>
                  </a:lnTo>
                  <a:cubicBezTo>
                    <a:pt x="2254" y="6620"/>
                    <a:pt x="2311" y="6534"/>
                    <a:pt x="2340" y="6506"/>
                  </a:cubicBezTo>
                  <a:lnTo>
                    <a:pt x="1883" y="6220"/>
                  </a:lnTo>
                  <a:close/>
                  <a:moveTo>
                    <a:pt x="24424" y="6962"/>
                  </a:moveTo>
                  <a:lnTo>
                    <a:pt x="23967" y="7219"/>
                  </a:lnTo>
                  <a:cubicBezTo>
                    <a:pt x="23996" y="7247"/>
                    <a:pt x="23996" y="7333"/>
                    <a:pt x="24024" y="7362"/>
                  </a:cubicBezTo>
                  <a:lnTo>
                    <a:pt x="24481" y="7105"/>
                  </a:lnTo>
                  <a:cubicBezTo>
                    <a:pt x="24481" y="7076"/>
                    <a:pt x="24452" y="6991"/>
                    <a:pt x="24424" y="6962"/>
                  </a:cubicBezTo>
                  <a:close/>
                  <a:moveTo>
                    <a:pt x="1455" y="6991"/>
                  </a:moveTo>
                  <a:cubicBezTo>
                    <a:pt x="1427" y="7048"/>
                    <a:pt x="1427" y="7105"/>
                    <a:pt x="1370" y="7133"/>
                  </a:cubicBezTo>
                  <a:lnTo>
                    <a:pt x="1826" y="7390"/>
                  </a:lnTo>
                  <a:cubicBezTo>
                    <a:pt x="1883" y="7362"/>
                    <a:pt x="1883" y="7276"/>
                    <a:pt x="1912" y="7247"/>
                  </a:cubicBezTo>
                  <a:lnTo>
                    <a:pt x="1455" y="6991"/>
                  </a:lnTo>
                  <a:close/>
                  <a:moveTo>
                    <a:pt x="1056" y="7790"/>
                  </a:moveTo>
                  <a:cubicBezTo>
                    <a:pt x="1056" y="7847"/>
                    <a:pt x="1027" y="7904"/>
                    <a:pt x="999" y="7932"/>
                  </a:cubicBezTo>
                  <a:lnTo>
                    <a:pt x="1484" y="8132"/>
                  </a:lnTo>
                  <a:cubicBezTo>
                    <a:pt x="1512" y="8103"/>
                    <a:pt x="1512" y="8046"/>
                    <a:pt x="1569" y="7989"/>
                  </a:cubicBezTo>
                  <a:lnTo>
                    <a:pt x="1056" y="7790"/>
                  </a:lnTo>
                  <a:close/>
                  <a:moveTo>
                    <a:pt x="24823" y="7790"/>
                  </a:moveTo>
                  <a:lnTo>
                    <a:pt x="24309" y="7989"/>
                  </a:lnTo>
                  <a:cubicBezTo>
                    <a:pt x="24338" y="8046"/>
                    <a:pt x="24338" y="8103"/>
                    <a:pt x="24395" y="8189"/>
                  </a:cubicBezTo>
                  <a:lnTo>
                    <a:pt x="24880" y="7961"/>
                  </a:lnTo>
                  <a:cubicBezTo>
                    <a:pt x="24852" y="7904"/>
                    <a:pt x="24852" y="7847"/>
                    <a:pt x="24823" y="7790"/>
                  </a:cubicBezTo>
                  <a:close/>
                  <a:moveTo>
                    <a:pt x="25137" y="8617"/>
                  </a:moveTo>
                  <a:lnTo>
                    <a:pt x="24623" y="8788"/>
                  </a:lnTo>
                  <a:cubicBezTo>
                    <a:pt x="24623" y="8845"/>
                    <a:pt x="24680" y="8902"/>
                    <a:pt x="24709" y="8959"/>
                  </a:cubicBezTo>
                  <a:lnTo>
                    <a:pt x="25194" y="8788"/>
                  </a:lnTo>
                  <a:cubicBezTo>
                    <a:pt x="25165" y="8703"/>
                    <a:pt x="25165" y="8674"/>
                    <a:pt x="25137" y="8617"/>
                  </a:cubicBezTo>
                  <a:close/>
                  <a:moveTo>
                    <a:pt x="742" y="8646"/>
                  </a:moveTo>
                  <a:cubicBezTo>
                    <a:pt x="742" y="8674"/>
                    <a:pt x="713" y="8760"/>
                    <a:pt x="656" y="8817"/>
                  </a:cubicBezTo>
                  <a:lnTo>
                    <a:pt x="1170" y="8988"/>
                  </a:lnTo>
                  <a:cubicBezTo>
                    <a:pt x="1198" y="8931"/>
                    <a:pt x="1198" y="8902"/>
                    <a:pt x="1227" y="8817"/>
                  </a:cubicBezTo>
                  <a:lnTo>
                    <a:pt x="742" y="8646"/>
                  </a:lnTo>
                  <a:close/>
                  <a:moveTo>
                    <a:pt x="25394" y="9473"/>
                  </a:moveTo>
                  <a:lnTo>
                    <a:pt x="24880" y="9616"/>
                  </a:lnTo>
                  <a:cubicBezTo>
                    <a:pt x="24909" y="9673"/>
                    <a:pt x="24909" y="9701"/>
                    <a:pt x="24909" y="9787"/>
                  </a:cubicBezTo>
                  <a:lnTo>
                    <a:pt x="25422" y="9644"/>
                  </a:lnTo>
                  <a:cubicBezTo>
                    <a:pt x="25422" y="9559"/>
                    <a:pt x="25394" y="9530"/>
                    <a:pt x="25394" y="9473"/>
                  </a:cubicBezTo>
                  <a:close/>
                  <a:moveTo>
                    <a:pt x="485" y="9501"/>
                  </a:moveTo>
                  <a:cubicBezTo>
                    <a:pt x="457" y="9530"/>
                    <a:pt x="457" y="9616"/>
                    <a:pt x="457" y="9673"/>
                  </a:cubicBezTo>
                  <a:lnTo>
                    <a:pt x="942" y="9815"/>
                  </a:lnTo>
                  <a:cubicBezTo>
                    <a:pt x="942" y="9758"/>
                    <a:pt x="999" y="9701"/>
                    <a:pt x="999" y="9644"/>
                  </a:cubicBezTo>
                  <a:lnTo>
                    <a:pt x="485" y="9501"/>
                  </a:lnTo>
                  <a:close/>
                  <a:moveTo>
                    <a:pt x="285" y="10357"/>
                  </a:moveTo>
                  <a:cubicBezTo>
                    <a:pt x="228" y="10415"/>
                    <a:pt x="228" y="10443"/>
                    <a:pt x="200" y="10529"/>
                  </a:cubicBezTo>
                  <a:lnTo>
                    <a:pt x="742" y="10643"/>
                  </a:lnTo>
                  <a:cubicBezTo>
                    <a:pt x="742" y="10557"/>
                    <a:pt x="770" y="10529"/>
                    <a:pt x="770" y="10443"/>
                  </a:cubicBezTo>
                  <a:lnTo>
                    <a:pt x="285" y="10357"/>
                  </a:lnTo>
                  <a:close/>
                  <a:moveTo>
                    <a:pt x="25593" y="10357"/>
                  </a:moveTo>
                  <a:lnTo>
                    <a:pt x="25108" y="10443"/>
                  </a:lnTo>
                  <a:lnTo>
                    <a:pt x="25108" y="10643"/>
                  </a:lnTo>
                  <a:lnTo>
                    <a:pt x="25622" y="10529"/>
                  </a:lnTo>
                  <a:cubicBezTo>
                    <a:pt x="25622" y="10443"/>
                    <a:pt x="25593" y="10415"/>
                    <a:pt x="25593" y="10357"/>
                  </a:cubicBezTo>
                  <a:close/>
                  <a:moveTo>
                    <a:pt x="25765" y="11213"/>
                  </a:moveTo>
                  <a:lnTo>
                    <a:pt x="25251" y="11270"/>
                  </a:lnTo>
                  <a:cubicBezTo>
                    <a:pt x="25251" y="11356"/>
                    <a:pt x="25251" y="11385"/>
                    <a:pt x="25280" y="11470"/>
                  </a:cubicBezTo>
                  <a:lnTo>
                    <a:pt x="25822" y="11385"/>
                  </a:lnTo>
                  <a:cubicBezTo>
                    <a:pt x="25765" y="11328"/>
                    <a:pt x="25765" y="11270"/>
                    <a:pt x="25765" y="11213"/>
                  </a:cubicBezTo>
                  <a:close/>
                  <a:moveTo>
                    <a:pt x="86" y="11242"/>
                  </a:moveTo>
                  <a:cubicBezTo>
                    <a:pt x="86" y="11328"/>
                    <a:pt x="86" y="11356"/>
                    <a:pt x="57" y="11413"/>
                  </a:cubicBezTo>
                  <a:lnTo>
                    <a:pt x="599" y="11499"/>
                  </a:lnTo>
                  <a:cubicBezTo>
                    <a:pt x="628" y="11413"/>
                    <a:pt x="628" y="11385"/>
                    <a:pt x="628" y="11328"/>
                  </a:cubicBezTo>
                  <a:lnTo>
                    <a:pt x="86" y="11242"/>
                  </a:lnTo>
                  <a:close/>
                  <a:moveTo>
                    <a:pt x="25850" y="12098"/>
                  </a:moveTo>
                  <a:lnTo>
                    <a:pt x="25308" y="12126"/>
                  </a:lnTo>
                  <a:lnTo>
                    <a:pt x="25308" y="12326"/>
                  </a:lnTo>
                  <a:lnTo>
                    <a:pt x="25850" y="12269"/>
                  </a:lnTo>
                  <a:lnTo>
                    <a:pt x="25850" y="12098"/>
                  </a:lnTo>
                  <a:close/>
                  <a:moveTo>
                    <a:pt x="29" y="12126"/>
                  </a:moveTo>
                  <a:lnTo>
                    <a:pt x="29" y="12326"/>
                  </a:lnTo>
                  <a:lnTo>
                    <a:pt x="571" y="12355"/>
                  </a:lnTo>
                  <a:lnTo>
                    <a:pt x="571" y="12155"/>
                  </a:lnTo>
                  <a:lnTo>
                    <a:pt x="29" y="12126"/>
                  </a:lnTo>
                  <a:close/>
                  <a:moveTo>
                    <a:pt x="25337" y="12982"/>
                  </a:moveTo>
                  <a:lnTo>
                    <a:pt x="25337" y="13182"/>
                  </a:lnTo>
                  <a:lnTo>
                    <a:pt x="25879" y="13182"/>
                  </a:lnTo>
                  <a:lnTo>
                    <a:pt x="25879" y="12982"/>
                  </a:lnTo>
                  <a:close/>
                  <a:moveTo>
                    <a:pt x="0" y="13039"/>
                  </a:moveTo>
                  <a:lnTo>
                    <a:pt x="0" y="13211"/>
                  </a:lnTo>
                  <a:lnTo>
                    <a:pt x="514" y="13211"/>
                  </a:lnTo>
                  <a:lnTo>
                    <a:pt x="514" y="13039"/>
                  </a:lnTo>
                  <a:close/>
                  <a:moveTo>
                    <a:pt x="571" y="13895"/>
                  </a:moveTo>
                  <a:lnTo>
                    <a:pt x="29" y="13924"/>
                  </a:lnTo>
                  <a:lnTo>
                    <a:pt x="29" y="14095"/>
                  </a:lnTo>
                  <a:lnTo>
                    <a:pt x="571" y="14067"/>
                  </a:lnTo>
                  <a:lnTo>
                    <a:pt x="571" y="13895"/>
                  </a:lnTo>
                  <a:close/>
                  <a:moveTo>
                    <a:pt x="25308" y="13895"/>
                  </a:moveTo>
                  <a:lnTo>
                    <a:pt x="25308" y="14067"/>
                  </a:lnTo>
                  <a:lnTo>
                    <a:pt x="25850" y="14095"/>
                  </a:lnTo>
                  <a:lnTo>
                    <a:pt x="25850" y="13924"/>
                  </a:lnTo>
                  <a:lnTo>
                    <a:pt x="25308" y="13895"/>
                  </a:lnTo>
                  <a:close/>
                  <a:moveTo>
                    <a:pt x="656" y="14723"/>
                  </a:moveTo>
                  <a:lnTo>
                    <a:pt x="143" y="14808"/>
                  </a:lnTo>
                  <a:cubicBezTo>
                    <a:pt x="143" y="14894"/>
                    <a:pt x="143" y="14923"/>
                    <a:pt x="171" y="14980"/>
                  </a:cubicBezTo>
                  <a:lnTo>
                    <a:pt x="713" y="14923"/>
                  </a:lnTo>
                  <a:cubicBezTo>
                    <a:pt x="656" y="14837"/>
                    <a:pt x="656" y="14808"/>
                    <a:pt x="656" y="14723"/>
                  </a:cubicBezTo>
                  <a:close/>
                  <a:moveTo>
                    <a:pt x="25194" y="14723"/>
                  </a:moveTo>
                  <a:cubicBezTo>
                    <a:pt x="25194" y="14780"/>
                    <a:pt x="25194" y="14837"/>
                    <a:pt x="25165" y="14923"/>
                  </a:cubicBezTo>
                  <a:lnTo>
                    <a:pt x="25708" y="14980"/>
                  </a:lnTo>
                  <a:cubicBezTo>
                    <a:pt x="25736" y="14923"/>
                    <a:pt x="25736" y="14894"/>
                    <a:pt x="25736" y="14808"/>
                  </a:cubicBezTo>
                  <a:lnTo>
                    <a:pt x="25194" y="14723"/>
                  </a:lnTo>
                  <a:close/>
                  <a:moveTo>
                    <a:pt x="25051" y="15550"/>
                  </a:moveTo>
                  <a:cubicBezTo>
                    <a:pt x="25051" y="15636"/>
                    <a:pt x="25023" y="15664"/>
                    <a:pt x="25023" y="15750"/>
                  </a:cubicBezTo>
                  <a:lnTo>
                    <a:pt x="25536" y="15836"/>
                  </a:lnTo>
                  <a:cubicBezTo>
                    <a:pt x="25536" y="15779"/>
                    <a:pt x="25565" y="15750"/>
                    <a:pt x="25565" y="15664"/>
                  </a:cubicBezTo>
                  <a:lnTo>
                    <a:pt x="25051" y="15550"/>
                  </a:lnTo>
                  <a:close/>
                  <a:moveTo>
                    <a:pt x="770" y="15607"/>
                  </a:moveTo>
                  <a:lnTo>
                    <a:pt x="285" y="15693"/>
                  </a:lnTo>
                  <a:cubicBezTo>
                    <a:pt x="314" y="15779"/>
                    <a:pt x="314" y="15807"/>
                    <a:pt x="314" y="15893"/>
                  </a:cubicBezTo>
                  <a:lnTo>
                    <a:pt x="799" y="15779"/>
                  </a:lnTo>
                  <a:cubicBezTo>
                    <a:pt x="799" y="15693"/>
                    <a:pt x="770" y="15664"/>
                    <a:pt x="770" y="15607"/>
                  </a:cubicBezTo>
                  <a:close/>
                  <a:moveTo>
                    <a:pt x="1027" y="16406"/>
                  </a:moveTo>
                  <a:lnTo>
                    <a:pt x="514" y="16549"/>
                  </a:lnTo>
                  <a:cubicBezTo>
                    <a:pt x="514" y="16635"/>
                    <a:pt x="571" y="16663"/>
                    <a:pt x="571" y="16749"/>
                  </a:cubicBezTo>
                  <a:lnTo>
                    <a:pt x="1056" y="16606"/>
                  </a:lnTo>
                  <a:cubicBezTo>
                    <a:pt x="1056" y="16520"/>
                    <a:pt x="1027" y="16492"/>
                    <a:pt x="1027" y="16406"/>
                  </a:cubicBezTo>
                  <a:close/>
                  <a:moveTo>
                    <a:pt x="24852" y="16406"/>
                  </a:moveTo>
                  <a:cubicBezTo>
                    <a:pt x="24852" y="16463"/>
                    <a:pt x="24823" y="16520"/>
                    <a:pt x="24823" y="16606"/>
                  </a:cubicBezTo>
                  <a:lnTo>
                    <a:pt x="25308" y="16749"/>
                  </a:lnTo>
                  <a:cubicBezTo>
                    <a:pt x="25308" y="16663"/>
                    <a:pt x="25337" y="16635"/>
                    <a:pt x="25337" y="16549"/>
                  </a:cubicBezTo>
                  <a:lnTo>
                    <a:pt x="24852" y="16406"/>
                  </a:lnTo>
                  <a:close/>
                  <a:moveTo>
                    <a:pt x="1313" y="17234"/>
                  </a:moveTo>
                  <a:lnTo>
                    <a:pt x="799" y="17405"/>
                  </a:lnTo>
                  <a:cubicBezTo>
                    <a:pt x="799" y="17491"/>
                    <a:pt x="856" y="17519"/>
                    <a:pt x="885" y="17548"/>
                  </a:cubicBezTo>
                  <a:lnTo>
                    <a:pt x="1370" y="17376"/>
                  </a:lnTo>
                  <a:cubicBezTo>
                    <a:pt x="1341" y="17348"/>
                    <a:pt x="1341" y="17262"/>
                    <a:pt x="1313" y="17234"/>
                  </a:cubicBezTo>
                  <a:close/>
                  <a:moveTo>
                    <a:pt x="24566" y="17205"/>
                  </a:moveTo>
                  <a:cubicBezTo>
                    <a:pt x="24566" y="17262"/>
                    <a:pt x="24538" y="17319"/>
                    <a:pt x="24538" y="17376"/>
                  </a:cubicBezTo>
                  <a:lnTo>
                    <a:pt x="24994" y="17548"/>
                  </a:lnTo>
                  <a:cubicBezTo>
                    <a:pt x="25023" y="17491"/>
                    <a:pt x="25023" y="17462"/>
                    <a:pt x="25051" y="17376"/>
                  </a:cubicBezTo>
                  <a:lnTo>
                    <a:pt x="24566" y="17205"/>
                  </a:lnTo>
                  <a:close/>
                  <a:moveTo>
                    <a:pt x="1598" y="18033"/>
                  </a:moveTo>
                  <a:lnTo>
                    <a:pt x="1141" y="18232"/>
                  </a:lnTo>
                  <a:lnTo>
                    <a:pt x="1198" y="18375"/>
                  </a:lnTo>
                  <a:lnTo>
                    <a:pt x="1655" y="18175"/>
                  </a:lnTo>
                  <a:lnTo>
                    <a:pt x="1598" y="18033"/>
                  </a:lnTo>
                  <a:close/>
                  <a:moveTo>
                    <a:pt x="24252" y="18033"/>
                  </a:moveTo>
                  <a:cubicBezTo>
                    <a:pt x="24252" y="18061"/>
                    <a:pt x="24195" y="18118"/>
                    <a:pt x="24167" y="18204"/>
                  </a:cubicBezTo>
                  <a:lnTo>
                    <a:pt x="24623" y="18404"/>
                  </a:lnTo>
                  <a:cubicBezTo>
                    <a:pt x="24680" y="18346"/>
                    <a:pt x="24680" y="18318"/>
                    <a:pt x="24709" y="18232"/>
                  </a:cubicBezTo>
                  <a:lnTo>
                    <a:pt x="24252" y="18033"/>
                  </a:lnTo>
                  <a:close/>
                  <a:moveTo>
                    <a:pt x="23881" y="18774"/>
                  </a:moveTo>
                  <a:cubicBezTo>
                    <a:pt x="23853" y="18832"/>
                    <a:pt x="23824" y="18889"/>
                    <a:pt x="23824" y="18917"/>
                  </a:cubicBezTo>
                  <a:lnTo>
                    <a:pt x="24281" y="19174"/>
                  </a:lnTo>
                  <a:cubicBezTo>
                    <a:pt x="24281" y="19117"/>
                    <a:pt x="24309" y="19060"/>
                    <a:pt x="24338" y="19031"/>
                  </a:cubicBezTo>
                  <a:lnTo>
                    <a:pt x="23881" y="18774"/>
                  </a:lnTo>
                  <a:close/>
                  <a:moveTo>
                    <a:pt x="1997" y="18803"/>
                  </a:moveTo>
                  <a:lnTo>
                    <a:pt x="1512" y="19060"/>
                  </a:lnTo>
                  <a:cubicBezTo>
                    <a:pt x="1512" y="19088"/>
                    <a:pt x="1569" y="19174"/>
                    <a:pt x="1598" y="19202"/>
                  </a:cubicBezTo>
                  <a:lnTo>
                    <a:pt x="2054" y="18946"/>
                  </a:lnTo>
                  <a:cubicBezTo>
                    <a:pt x="2054" y="18917"/>
                    <a:pt x="2026" y="18832"/>
                    <a:pt x="1997" y="18803"/>
                  </a:cubicBezTo>
                  <a:close/>
                  <a:moveTo>
                    <a:pt x="23454" y="19516"/>
                  </a:moveTo>
                  <a:cubicBezTo>
                    <a:pt x="23425" y="19602"/>
                    <a:pt x="23396" y="19630"/>
                    <a:pt x="23396" y="19659"/>
                  </a:cubicBezTo>
                  <a:lnTo>
                    <a:pt x="23824" y="19944"/>
                  </a:lnTo>
                  <a:cubicBezTo>
                    <a:pt x="23853" y="19916"/>
                    <a:pt x="23881" y="19830"/>
                    <a:pt x="23910" y="19802"/>
                  </a:cubicBezTo>
                  <a:lnTo>
                    <a:pt x="23454" y="19516"/>
                  </a:lnTo>
                  <a:close/>
                  <a:moveTo>
                    <a:pt x="2425" y="19545"/>
                  </a:moveTo>
                  <a:lnTo>
                    <a:pt x="1997" y="19830"/>
                  </a:lnTo>
                  <a:cubicBezTo>
                    <a:pt x="2026" y="19887"/>
                    <a:pt x="2054" y="19944"/>
                    <a:pt x="2083" y="19973"/>
                  </a:cubicBezTo>
                  <a:lnTo>
                    <a:pt x="2511" y="19687"/>
                  </a:lnTo>
                  <a:cubicBezTo>
                    <a:pt x="2482" y="19659"/>
                    <a:pt x="2454" y="19573"/>
                    <a:pt x="2425" y="19545"/>
                  </a:cubicBezTo>
                  <a:close/>
                  <a:moveTo>
                    <a:pt x="22968" y="20230"/>
                  </a:moveTo>
                  <a:cubicBezTo>
                    <a:pt x="22911" y="20315"/>
                    <a:pt x="22883" y="20344"/>
                    <a:pt x="22854" y="20372"/>
                  </a:cubicBezTo>
                  <a:lnTo>
                    <a:pt x="23282" y="20686"/>
                  </a:lnTo>
                  <a:cubicBezTo>
                    <a:pt x="23311" y="20658"/>
                    <a:pt x="23339" y="20601"/>
                    <a:pt x="23396" y="20543"/>
                  </a:cubicBezTo>
                  <a:lnTo>
                    <a:pt x="22968" y="20230"/>
                  </a:lnTo>
                  <a:close/>
                  <a:moveTo>
                    <a:pt x="2910" y="20258"/>
                  </a:moveTo>
                  <a:lnTo>
                    <a:pt x="2482" y="20601"/>
                  </a:lnTo>
                  <a:cubicBezTo>
                    <a:pt x="2511" y="20629"/>
                    <a:pt x="2539" y="20686"/>
                    <a:pt x="2596" y="20743"/>
                  </a:cubicBezTo>
                  <a:lnTo>
                    <a:pt x="3024" y="20401"/>
                  </a:lnTo>
                  <a:cubicBezTo>
                    <a:pt x="2996" y="20372"/>
                    <a:pt x="2939" y="20287"/>
                    <a:pt x="2910" y="20258"/>
                  </a:cubicBezTo>
                  <a:close/>
                  <a:moveTo>
                    <a:pt x="22455" y="20914"/>
                  </a:moveTo>
                  <a:cubicBezTo>
                    <a:pt x="22426" y="20943"/>
                    <a:pt x="22398" y="21028"/>
                    <a:pt x="22341" y="21028"/>
                  </a:cubicBezTo>
                  <a:lnTo>
                    <a:pt x="22740" y="21371"/>
                  </a:lnTo>
                  <a:cubicBezTo>
                    <a:pt x="22769" y="21342"/>
                    <a:pt x="22826" y="21257"/>
                    <a:pt x="22854" y="21228"/>
                  </a:cubicBezTo>
                  <a:lnTo>
                    <a:pt x="22455" y="20914"/>
                  </a:lnTo>
                  <a:close/>
                  <a:moveTo>
                    <a:pt x="3452" y="20943"/>
                  </a:moveTo>
                  <a:lnTo>
                    <a:pt x="3053" y="21314"/>
                  </a:lnTo>
                  <a:cubicBezTo>
                    <a:pt x="3082" y="21342"/>
                    <a:pt x="3110" y="21399"/>
                    <a:pt x="3167" y="21456"/>
                  </a:cubicBezTo>
                  <a:lnTo>
                    <a:pt x="3567" y="21086"/>
                  </a:lnTo>
                  <a:cubicBezTo>
                    <a:pt x="3509" y="21028"/>
                    <a:pt x="3481" y="20971"/>
                    <a:pt x="3452" y="20943"/>
                  </a:cubicBezTo>
                  <a:close/>
                  <a:moveTo>
                    <a:pt x="4023" y="21542"/>
                  </a:moveTo>
                  <a:lnTo>
                    <a:pt x="3624" y="21884"/>
                  </a:lnTo>
                  <a:lnTo>
                    <a:pt x="3766" y="22027"/>
                  </a:lnTo>
                  <a:lnTo>
                    <a:pt x="4137" y="21656"/>
                  </a:lnTo>
                  <a:lnTo>
                    <a:pt x="4023" y="21542"/>
                  </a:lnTo>
                  <a:close/>
                  <a:moveTo>
                    <a:pt x="21884" y="21542"/>
                  </a:moveTo>
                  <a:cubicBezTo>
                    <a:pt x="21827" y="21599"/>
                    <a:pt x="21770" y="21628"/>
                    <a:pt x="21770" y="21685"/>
                  </a:cubicBezTo>
                  <a:lnTo>
                    <a:pt x="22141" y="22056"/>
                  </a:lnTo>
                  <a:lnTo>
                    <a:pt x="22284" y="21913"/>
                  </a:lnTo>
                  <a:lnTo>
                    <a:pt x="21884" y="21542"/>
                  </a:lnTo>
                  <a:close/>
                  <a:moveTo>
                    <a:pt x="4622" y="22170"/>
                  </a:moveTo>
                  <a:lnTo>
                    <a:pt x="4280" y="22541"/>
                  </a:lnTo>
                  <a:cubicBezTo>
                    <a:pt x="4337" y="22598"/>
                    <a:pt x="4365" y="22626"/>
                    <a:pt x="4423" y="22655"/>
                  </a:cubicBezTo>
                  <a:lnTo>
                    <a:pt x="4765" y="22255"/>
                  </a:lnTo>
                  <a:cubicBezTo>
                    <a:pt x="4708" y="22227"/>
                    <a:pt x="4651" y="22198"/>
                    <a:pt x="4622" y="22170"/>
                  </a:cubicBezTo>
                  <a:close/>
                  <a:moveTo>
                    <a:pt x="21257" y="22170"/>
                  </a:moveTo>
                  <a:cubicBezTo>
                    <a:pt x="21199" y="22198"/>
                    <a:pt x="21171" y="22227"/>
                    <a:pt x="21114" y="22255"/>
                  </a:cubicBezTo>
                  <a:lnTo>
                    <a:pt x="21456" y="22655"/>
                  </a:lnTo>
                  <a:cubicBezTo>
                    <a:pt x="21513" y="22626"/>
                    <a:pt x="21570" y="22598"/>
                    <a:pt x="21599" y="22541"/>
                  </a:cubicBezTo>
                  <a:lnTo>
                    <a:pt x="21257" y="22170"/>
                  </a:lnTo>
                  <a:close/>
                  <a:moveTo>
                    <a:pt x="20600" y="22683"/>
                  </a:moveTo>
                  <a:cubicBezTo>
                    <a:pt x="20572" y="22740"/>
                    <a:pt x="20486" y="22769"/>
                    <a:pt x="20458" y="22797"/>
                  </a:cubicBezTo>
                  <a:lnTo>
                    <a:pt x="20771" y="23225"/>
                  </a:lnTo>
                  <a:cubicBezTo>
                    <a:pt x="20829" y="23197"/>
                    <a:pt x="20886" y="23168"/>
                    <a:pt x="20914" y="23111"/>
                  </a:cubicBezTo>
                  <a:lnTo>
                    <a:pt x="20600" y="22683"/>
                  </a:lnTo>
                  <a:close/>
                  <a:moveTo>
                    <a:pt x="5278" y="22740"/>
                  </a:moveTo>
                  <a:lnTo>
                    <a:pt x="4936" y="23168"/>
                  </a:lnTo>
                  <a:cubicBezTo>
                    <a:pt x="4993" y="23197"/>
                    <a:pt x="5050" y="23225"/>
                    <a:pt x="5079" y="23254"/>
                  </a:cubicBezTo>
                  <a:lnTo>
                    <a:pt x="5421" y="22826"/>
                  </a:lnTo>
                  <a:cubicBezTo>
                    <a:pt x="5364" y="22797"/>
                    <a:pt x="5307" y="22769"/>
                    <a:pt x="5278" y="22740"/>
                  </a:cubicBezTo>
                  <a:close/>
                  <a:moveTo>
                    <a:pt x="5992" y="23225"/>
                  </a:moveTo>
                  <a:lnTo>
                    <a:pt x="5706" y="23653"/>
                  </a:lnTo>
                  <a:cubicBezTo>
                    <a:pt x="5735" y="23682"/>
                    <a:pt x="5792" y="23739"/>
                    <a:pt x="5849" y="23768"/>
                  </a:cubicBezTo>
                  <a:lnTo>
                    <a:pt x="6134" y="23340"/>
                  </a:lnTo>
                  <a:cubicBezTo>
                    <a:pt x="6077" y="23311"/>
                    <a:pt x="6020" y="23254"/>
                    <a:pt x="5992" y="23225"/>
                  </a:cubicBezTo>
                  <a:close/>
                  <a:moveTo>
                    <a:pt x="19887" y="23225"/>
                  </a:moveTo>
                  <a:cubicBezTo>
                    <a:pt x="19858" y="23225"/>
                    <a:pt x="19830" y="23254"/>
                    <a:pt x="19744" y="23340"/>
                  </a:cubicBezTo>
                  <a:lnTo>
                    <a:pt x="20030" y="23768"/>
                  </a:lnTo>
                  <a:cubicBezTo>
                    <a:pt x="20058" y="23739"/>
                    <a:pt x="20144" y="23682"/>
                    <a:pt x="20172" y="23653"/>
                  </a:cubicBezTo>
                  <a:lnTo>
                    <a:pt x="19887" y="23225"/>
                  </a:lnTo>
                  <a:close/>
                  <a:moveTo>
                    <a:pt x="6705" y="23653"/>
                  </a:moveTo>
                  <a:lnTo>
                    <a:pt x="6448" y="24110"/>
                  </a:lnTo>
                  <a:cubicBezTo>
                    <a:pt x="6477" y="24110"/>
                    <a:pt x="6534" y="24167"/>
                    <a:pt x="6591" y="24196"/>
                  </a:cubicBezTo>
                  <a:lnTo>
                    <a:pt x="6848" y="23739"/>
                  </a:lnTo>
                  <a:cubicBezTo>
                    <a:pt x="6791" y="23739"/>
                    <a:pt x="6734" y="23682"/>
                    <a:pt x="6705" y="23653"/>
                  </a:cubicBezTo>
                  <a:close/>
                  <a:moveTo>
                    <a:pt x="19174" y="23653"/>
                  </a:moveTo>
                  <a:cubicBezTo>
                    <a:pt x="19145" y="23682"/>
                    <a:pt x="19060" y="23739"/>
                    <a:pt x="19031" y="23739"/>
                  </a:cubicBezTo>
                  <a:lnTo>
                    <a:pt x="19288" y="24196"/>
                  </a:lnTo>
                  <a:cubicBezTo>
                    <a:pt x="19316" y="24196"/>
                    <a:pt x="19402" y="24138"/>
                    <a:pt x="19430" y="24110"/>
                  </a:cubicBezTo>
                  <a:lnTo>
                    <a:pt x="19174" y="23653"/>
                  </a:lnTo>
                  <a:close/>
                  <a:moveTo>
                    <a:pt x="7475" y="24081"/>
                  </a:moveTo>
                  <a:lnTo>
                    <a:pt x="7219" y="24538"/>
                  </a:lnTo>
                  <a:cubicBezTo>
                    <a:pt x="7304" y="24595"/>
                    <a:pt x="7333" y="24595"/>
                    <a:pt x="7418" y="24624"/>
                  </a:cubicBezTo>
                  <a:lnTo>
                    <a:pt x="7618" y="24167"/>
                  </a:lnTo>
                  <a:cubicBezTo>
                    <a:pt x="7590" y="24110"/>
                    <a:pt x="7504" y="24110"/>
                    <a:pt x="7475" y="24081"/>
                  </a:cubicBezTo>
                  <a:close/>
                  <a:moveTo>
                    <a:pt x="18432" y="24081"/>
                  </a:moveTo>
                  <a:cubicBezTo>
                    <a:pt x="18346" y="24081"/>
                    <a:pt x="18318" y="24110"/>
                    <a:pt x="18289" y="24167"/>
                  </a:cubicBezTo>
                  <a:lnTo>
                    <a:pt x="18489" y="24624"/>
                  </a:lnTo>
                  <a:cubicBezTo>
                    <a:pt x="18575" y="24566"/>
                    <a:pt x="18603" y="24566"/>
                    <a:pt x="18689" y="24538"/>
                  </a:cubicBezTo>
                  <a:lnTo>
                    <a:pt x="18432" y="24081"/>
                  </a:lnTo>
                  <a:close/>
                  <a:moveTo>
                    <a:pt x="17604" y="24395"/>
                  </a:moveTo>
                  <a:cubicBezTo>
                    <a:pt x="17576" y="24452"/>
                    <a:pt x="17490" y="24452"/>
                    <a:pt x="17462" y="24481"/>
                  </a:cubicBezTo>
                  <a:lnTo>
                    <a:pt x="17633" y="24966"/>
                  </a:lnTo>
                  <a:cubicBezTo>
                    <a:pt x="17719" y="24937"/>
                    <a:pt x="17747" y="24937"/>
                    <a:pt x="17833" y="24909"/>
                  </a:cubicBezTo>
                  <a:lnTo>
                    <a:pt x="17604" y="24395"/>
                  </a:lnTo>
                  <a:close/>
                  <a:moveTo>
                    <a:pt x="8274" y="24452"/>
                  </a:moveTo>
                  <a:lnTo>
                    <a:pt x="8046" y="24937"/>
                  </a:lnTo>
                  <a:cubicBezTo>
                    <a:pt x="8132" y="24966"/>
                    <a:pt x="8160" y="24966"/>
                    <a:pt x="8217" y="25023"/>
                  </a:cubicBezTo>
                  <a:lnTo>
                    <a:pt x="8417" y="24509"/>
                  </a:lnTo>
                  <a:cubicBezTo>
                    <a:pt x="8360" y="24481"/>
                    <a:pt x="8303" y="24481"/>
                    <a:pt x="8274" y="24452"/>
                  </a:cubicBezTo>
                  <a:close/>
                  <a:moveTo>
                    <a:pt x="9045" y="24738"/>
                  </a:moveTo>
                  <a:lnTo>
                    <a:pt x="8902" y="25194"/>
                  </a:lnTo>
                  <a:cubicBezTo>
                    <a:pt x="8988" y="25223"/>
                    <a:pt x="9016" y="25251"/>
                    <a:pt x="9073" y="25251"/>
                  </a:cubicBezTo>
                  <a:lnTo>
                    <a:pt x="9216" y="24766"/>
                  </a:lnTo>
                  <a:cubicBezTo>
                    <a:pt x="9159" y="24766"/>
                    <a:pt x="9130" y="24766"/>
                    <a:pt x="9045" y="24738"/>
                  </a:cubicBezTo>
                  <a:close/>
                  <a:moveTo>
                    <a:pt x="16863" y="24766"/>
                  </a:moveTo>
                  <a:cubicBezTo>
                    <a:pt x="16777" y="24766"/>
                    <a:pt x="16748" y="24795"/>
                    <a:pt x="16691" y="24795"/>
                  </a:cubicBezTo>
                  <a:lnTo>
                    <a:pt x="16863" y="25337"/>
                  </a:lnTo>
                  <a:cubicBezTo>
                    <a:pt x="16920" y="25308"/>
                    <a:pt x="16977" y="25308"/>
                    <a:pt x="17034" y="25251"/>
                  </a:cubicBezTo>
                  <a:lnTo>
                    <a:pt x="16863" y="24766"/>
                  </a:lnTo>
                  <a:close/>
                  <a:moveTo>
                    <a:pt x="9872" y="24966"/>
                  </a:moveTo>
                  <a:lnTo>
                    <a:pt x="9758" y="25480"/>
                  </a:lnTo>
                  <a:cubicBezTo>
                    <a:pt x="9844" y="25480"/>
                    <a:pt x="9872" y="25508"/>
                    <a:pt x="9929" y="25508"/>
                  </a:cubicBezTo>
                  <a:lnTo>
                    <a:pt x="10043" y="25023"/>
                  </a:lnTo>
                  <a:cubicBezTo>
                    <a:pt x="9986" y="25023"/>
                    <a:pt x="9929" y="24966"/>
                    <a:pt x="9872" y="24966"/>
                  </a:cubicBezTo>
                  <a:close/>
                  <a:moveTo>
                    <a:pt x="16007" y="24966"/>
                  </a:moveTo>
                  <a:cubicBezTo>
                    <a:pt x="15921" y="24966"/>
                    <a:pt x="15892" y="25023"/>
                    <a:pt x="15835" y="25023"/>
                  </a:cubicBezTo>
                  <a:lnTo>
                    <a:pt x="15978" y="25508"/>
                  </a:lnTo>
                  <a:cubicBezTo>
                    <a:pt x="16035" y="25508"/>
                    <a:pt x="16064" y="25480"/>
                    <a:pt x="16149" y="25480"/>
                  </a:cubicBezTo>
                  <a:lnTo>
                    <a:pt x="16007" y="24966"/>
                  </a:lnTo>
                  <a:close/>
                  <a:moveTo>
                    <a:pt x="10728" y="25166"/>
                  </a:moveTo>
                  <a:lnTo>
                    <a:pt x="10643" y="25679"/>
                  </a:lnTo>
                  <a:cubicBezTo>
                    <a:pt x="10728" y="25679"/>
                    <a:pt x="10757" y="25736"/>
                    <a:pt x="10814" y="25736"/>
                  </a:cubicBezTo>
                  <a:lnTo>
                    <a:pt x="10899" y="25194"/>
                  </a:lnTo>
                  <a:cubicBezTo>
                    <a:pt x="10814" y="25194"/>
                    <a:pt x="10785" y="25166"/>
                    <a:pt x="10728" y="25166"/>
                  </a:cubicBezTo>
                  <a:close/>
                  <a:moveTo>
                    <a:pt x="15179" y="25166"/>
                  </a:moveTo>
                  <a:cubicBezTo>
                    <a:pt x="15094" y="25166"/>
                    <a:pt x="15065" y="25194"/>
                    <a:pt x="15008" y="25194"/>
                  </a:cubicBezTo>
                  <a:lnTo>
                    <a:pt x="15094" y="25736"/>
                  </a:lnTo>
                  <a:cubicBezTo>
                    <a:pt x="15179" y="25736"/>
                    <a:pt x="15208" y="25679"/>
                    <a:pt x="15293" y="25679"/>
                  </a:cubicBezTo>
                  <a:lnTo>
                    <a:pt x="15179" y="25166"/>
                  </a:lnTo>
                  <a:close/>
                  <a:moveTo>
                    <a:pt x="11584" y="25251"/>
                  </a:moveTo>
                  <a:lnTo>
                    <a:pt x="11556" y="25793"/>
                  </a:lnTo>
                  <a:cubicBezTo>
                    <a:pt x="11613" y="25822"/>
                    <a:pt x="11641" y="25822"/>
                    <a:pt x="11727" y="25822"/>
                  </a:cubicBezTo>
                  <a:lnTo>
                    <a:pt x="11755" y="25280"/>
                  </a:lnTo>
                  <a:cubicBezTo>
                    <a:pt x="11698" y="25251"/>
                    <a:pt x="11641" y="25251"/>
                    <a:pt x="11584" y="25251"/>
                  </a:cubicBezTo>
                  <a:close/>
                  <a:moveTo>
                    <a:pt x="14323" y="25251"/>
                  </a:moveTo>
                  <a:cubicBezTo>
                    <a:pt x="14266" y="25308"/>
                    <a:pt x="14209" y="25308"/>
                    <a:pt x="14152" y="25308"/>
                  </a:cubicBezTo>
                  <a:lnTo>
                    <a:pt x="14209" y="25822"/>
                  </a:lnTo>
                  <a:cubicBezTo>
                    <a:pt x="14295" y="25793"/>
                    <a:pt x="14323" y="25793"/>
                    <a:pt x="14409" y="25793"/>
                  </a:cubicBezTo>
                  <a:lnTo>
                    <a:pt x="14323" y="25251"/>
                  </a:lnTo>
                  <a:close/>
                  <a:moveTo>
                    <a:pt x="12440" y="25337"/>
                  </a:moveTo>
                  <a:lnTo>
                    <a:pt x="12440" y="25879"/>
                  </a:lnTo>
                  <a:lnTo>
                    <a:pt x="12611" y="25879"/>
                  </a:lnTo>
                  <a:lnTo>
                    <a:pt x="12611" y="25337"/>
                  </a:lnTo>
                  <a:close/>
                  <a:moveTo>
                    <a:pt x="13296" y="25337"/>
                  </a:moveTo>
                  <a:lnTo>
                    <a:pt x="13325" y="25879"/>
                  </a:lnTo>
                  <a:lnTo>
                    <a:pt x="13496" y="25879"/>
                  </a:lnTo>
                  <a:lnTo>
                    <a:pt x="13467" y="2533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4" name="Google Shape;1814;p71"/>
          <p:cNvGrpSpPr/>
          <p:nvPr/>
        </p:nvGrpSpPr>
        <p:grpSpPr>
          <a:xfrm>
            <a:off x="5749900" y="656500"/>
            <a:ext cx="1532575" cy="205676"/>
            <a:chOff x="4645500" y="3968425"/>
            <a:chExt cx="1532575" cy="205676"/>
          </a:xfrm>
        </p:grpSpPr>
        <p:sp>
          <p:nvSpPr>
            <p:cNvPr id="1815" name="Google Shape;1815;p71"/>
            <p:cNvSpPr/>
            <p:nvPr/>
          </p:nvSpPr>
          <p:spPr>
            <a:xfrm>
              <a:off x="4645500" y="3968425"/>
              <a:ext cx="142098" cy="205676"/>
            </a:xfrm>
            <a:custGeom>
              <a:avLst/>
              <a:gdLst/>
              <a:ahLst/>
              <a:cxnLst/>
              <a:rect l="l" t="t" r="r" b="b"/>
              <a:pathLst>
                <a:path w="2311" h="3345" fill="none" extrusionOk="0">
                  <a:moveTo>
                    <a:pt x="2310"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1"/>
            <p:cNvSpPr/>
            <p:nvPr/>
          </p:nvSpPr>
          <p:spPr>
            <a:xfrm>
              <a:off x="4804322" y="3968425"/>
              <a:ext cx="138347" cy="201925"/>
            </a:xfrm>
            <a:custGeom>
              <a:avLst/>
              <a:gdLst/>
              <a:ahLst/>
              <a:cxnLst/>
              <a:rect l="l" t="t" r="r" b="b"/>
              <a:pathLst>
                <a:path w="2250" h="3284" fill="none" extrusionOk="0">
                  <a:moveTo>
                    <a:pt x="2250" y="1"/>
                  </a:moveTo>
                  <a:lnTo>
                    <a:pt x="1" y="328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1"/>
            <p:cNvSpPr/>
            <p:nvPr/>
          </p:nvSpPr>
          <p:spPr>
            <a:xfrm>
              <a:off x="4953860" y="3968425"/>
              <a:ext cx="142098" cy="205676"/>
            </a:xfrm>
            <a:custGeom>
              <a:avLst/>
              <a:gdLst/>
              <a:ahLst/>
              <a:cxnLst/>
              <a:rect l="l" t="t" r="r" b="b"/>
              <a:pathLst>
                <a:path w="2311" h="3345" fill="none" extrusionOk="0">
                  <a:moveTo>
                    <a:pt x="2310"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1"/>
            <p:cNvSpPr/>
            <p:nvPr/>
          </p:nvSpPr>
          <p:spPr>
            <a:xfrm>
              <a:off x="5112743" y="3968425"/>
              <a:ext cx="138347" cy="201925"/>
            </a:xfrm>
            <a:custGeom>
              <a:avLst/>
              <a:gdLst/>
              <a:ahLst/>
              <a:cxnLst/>
              <a:rect l="l" t="t" r="r" b="b"/>
              <a:pathLst>
                <a:path w="2250" h="3284" fill="none" extrusionOk="0">
                  <a:moveTo>
                    <a:pt x="2249" y="1"/>
                  </a:moveTo>
                  <a:lnTo>
                    <a:pt x="0" y="328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1"/>
            <p:cNvSpPr/>
            <p:nvPr/>
          </p:nvSpPr>
          <p:spPr>
            <a:xfrm>
              <a:off x="5262219" y="3968425"/>
              <a:ext cx="142098" cy="205676"/>
            </a:xfrm>
            <a:custGeom>
              <a:avLst/>
              <a:gdLst/>
              <a:ahLst/>
              <a:cxnLst/>
              <a:rect l="l" t="t" r="r" b="b"/>
              <a:pathLst>
                <a:path w="2311" h="3345" fill="none" extrusionOk="0">
                  <a:moveTo>
                    <a:pt x="2311"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1"/>
            <p:cNvSpPr/>
            <p:nvPr/>
          </p:nvSpPr>
          <p:spPr>
            <a:xfrm>
              <a:off x="5413601" y="3968425"/>
              <a:ext cx="147693" cy="205676"/>
            </a:xfrm>
            <a:custGeom>
              <a:avLst/>
              <a:gdLst/>
              <a:ahLst/>
              <a:cxnLst/>
              <a:rect l="l" t="t" r="r" b="b"/>
              <a:pathLst>
                <a:path w="2402" h="3345" fill="none" extrusionOk="0">
                  <a:moveTo>
                    <a:pt x="2402"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1"/>
            <p:cNvSpPr/>
            <p:nvPr/>
          </p:nvSpPr>
          <p:spPr>
            <a:xfrm>
              <a:off x="5579925" y="3968425"/>
              <a:ext cx="134658" cy="205676"/>
            </a:xfrm>
            <a:custGeom>
              <a:avLst/>
              <a:gdLst/>
              <a:ahLst/>
              <a:cxnLst/>
              <a:rect l="l" t="t" r="r" b="b"/>
              <a:pathLst>
                <a:path w="2190" h="3345" fill="none" extrusionOk="0">
                  <a:moveTo>
                    <a:pt x="2189"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1"/>
            <p:cNvSpPr/>
            <p:nvPr/>
          </p:nvSpPr>
          <p:spPr>
            <a:xfrm>
              <a:off x="5731307" y="3968425"/>
              <a:ext cx="138408" cy="205676"/>
            </a:xfrm>
            <a:custGeom>
              <a:avLst/>
              <a:gdLst/>
              <a:ahLst/>
              <a:cxnLst/>
              <a:rect l="l" t="t" r="r" b="b"/>
              <a:pathLst>
                <a:path w="2251" h="3345" fill="none" extrusionOk="0">
                  <a:moveTo>
                    <a:pt x="2250"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1"/>
            <p:cNvSpPr/>
            <p:nvPr/>
          </p:nvSpPr>
          <p:spPr>
            <a:xfrm>
              <a:off x="5880845" y="3968425"/>
              <a:ext cx="144004" cy="205676"/>
            </a:xfrm>
            <a:custGeom>
              <a:avLst/>
              <a:gdLst/>
              <a:ahLst/>
              <a:cxnLst/>
              <a:rect l="l" t="t" r="r" b="b"/>
              <a:pathLst>
                <a:path w="2342" h="3345" fill="none" extrusionOk="0">
                  <a:moveTo>
                    <a:pt x="2341" y="1"/>
                  </a:moveTo>
                  <a:lnTo>
                    <a:pt x="1"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1"/>
            <p:cNvSpPr/>
            <p:nvPr/>
          </p:nvSpPr>
          <p:spPr>
            <a:xfrm>
              <a:off x="6034133" y="3968425"/>
              <a:ext cx="143942" cy="205676"/>
            </a:xfrm>
            <a:custGeom>
              <a:avLst/>
              <a:gdLst/>
              <a:ahLst/>
              <a:cxnLst/>
              <a:rect l="l" t="t" r="r" b="b"/>
              <a:pathLst>
                <a:path w="2341" h="3345" fill="none" extrusionOk="0">
                  <a:moveTo>
                    <a:pt x="2341" y="1"/>
                  </a:moveTo>
                  <a:lnTo>
                    <a:pt x="0" y="3344"/>
                  </a:lnTo>
                </a:path>
              </a:pathLst>
            </a:custGeom>
            <a:noFill/>
            <a:ln w="1905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5" name="Google Shape;1825;p71"/>
          <p:cNvGrpSpPr/>
          <p:nvPr/>
        </p:nvGrpSpPr>
        <p:grpSpPr>
          <a:xfrm>
            <a:off x="1064900" y="3934188"/>
            <a:ext cx="1034036" cy="667673"/>
            <a:chOff x="508625" y="3017550"/>
            <a:chExt cx="1034036" cy="667673"/>
          </a:xfrm>
        </p:grpSpPr>
        <p:sp>
          <p:nvSpPr>
            <p:cNvPr id="1826" name="Google Shape;1826;p71"/>
            <p:cNvSpPr/>
            <p:nvPr/>
          </p:nvSpPr>
          <p:spPr>
            <a:xfrm>
              <a:off x="508625" y="3017550"/>
              <a:ext cx="1034036" cy="236158"/>
            </a:xfrm>
            <a:custGeom>
              <a:avLst/>
              <a:gdLst/>
              <a:ahLst/>
              <a:cxnLst/>
              <a:rect l="l" t="t" r="r" b="b"/>
              <a:pathLst>
                <a:path w="10872" h="2483" extrusionOk="0">
                  <a:moveTo>
                    <a:pt x="0" y="0"/>
                  </a:moveTo>
                  <a:lnTo>
                    <a:pt x="0" y="2483"/>
                  </a:lnTo>
                  <a:lnTo>
                    <a:pt x="10871" y="2483"/>
                  </a:lnTo>
                  <a:lnTo>
                    <a:pt x="108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1"/>
            <p:cNvSpPr/>
            <p:nvPr/>
          </p:nvSpPr>
          <p:spPr>
            <a:xfrm>
              <a:off x="847784" y="3169536"/>
              <a:ext cx="95110" cy="515686"/>
            </a:xfrm>
            <a:custGeom>
              <a:avLst/>
              <a:gdLst/>
              <a:ahLst/>
              <a:cxnLst/>
              <a:rect l="l" t="t" r="r" b="b"/>
              <a:pathLst>
                <a:path w="1000" h="5422" extrusionOk="0">
                  <a:moveTo>
                    <a:pt x="1" y="0"/>
                  </a:moveTo>
                  <a:lnTo>
                    <a:pt x="1" y="5421"/>
                  </a:lnTo>
                  <a:lnTo>
                    <a:pt x="1000" y="5421"/>
                  </a:lnTo>
                  <a:lnTo>
                    <a:pt x="10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8" name="Google Shape;1828;p71"/>
          <p:cNvGrpSpPr/>
          <p:nvPr/>
        </p:nvGrpSpPr>
        <p:grpSpPr>
          <a:xfrm>
            <a:off x="8361050" y="656500"/>
            <a:ext cx="139449" cy="2312225"/>
            <a:chOff x="436550" y="342200"/>
            <a:chExt cx="139449" cy="2312225"/>
          </a:xfrm>
        </p:grpSpPr>
        <p:sp>
          <p:nvSpPr>
            <p:cNvPr id="1829" name="Google Shape;1829;p71"/>
            <p:cNvSpPr/>
            <p:nvPr/>
          </p:nvSpPr>
          <p:spPr>
            <a:xfrm>
              <a:off x="436550" y="342200"/>
              <a:ext cx="137565" cy="42023"/>
            </a:xfrm>
            <a:custGeom>
              <a:avLst/>
              <a:gdLst/>
              <a:ahLst/>
              <a:cxnLst/>
              <a:rect l="l" t="t" r="r" b="b"/>
              <a:pathLst>
                <a:path w="2190" h="669" extrusionOk="0">
                  <a:moveTo>
                    <a:pt x="1" y="0"/>
                  </a:moveTo>
                  <a:lnTo>
                    <a:pt x="1" y="669"/>
                  </a:lnTo>
                  <a:lnTo>
                    <a:pt x="2189" y="669"/>
                  </a:lnTo>
                  <a:lnTo>
                    <a:pt x="2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1"/>
            <p:cNvSpPr/>
            <p:nvPr/>
          </p:nvSpPr>
          <p:spPr>
            <a:xfrm>
              <a:off x="438497" y="481587"/>
              <a:ext cx="137502" cy="2033447"/>
            </a:xfrm>
            <a:custGeom>
              <a:avLst/>
              <a:gdLst/>
              <a:ahLst/>
              <a:cxnLst/>
              <a:rect l="l" t="t" r="r" b="b"/>
              <a:pathLst>
                <a:path w="2189" h="32372" extrusionOk="0">
                  <a:moveTo>
                    <a:pt x="0" y="0"/>
                  </a:moveTo>
                  <a:lnTo>
                    <a:pt x="0" y="1246"/>
                  </a:lnTo>
                  <a:lnTo>
                    <a:pt x="2189" y="1246"/>
                  </a:lnTo>
                  <a:lnTo>
                    <a:pt x="2189" y="0"/>
                  </a:lnTo>
                  <a:close/>
                  <a:moveTo>
                    <a:pt x="0" y="2857"/>
                  </a:moveTo>
                  <a:lnTo>
                    <a:pt x="0" y="4104"/>
                  </a:lnTo>
                  <a:lnTo>
                    <a:pt x="2189" y="4104"/>
                  </a:lnTo>
                  <a:lnTo>
                    <a:pt x="2189" y="2857"/>
                  </a:lnTo>
                  <a:close/>
                  <a:moveTo>
                    <a:pt x="0" y="5654"/>
                  </a:moveTo>
                  <a:lnTo>
                    <a:pt x="0" y="6900"/>
                  </a:lnTo>
                  <a:lnTo>
                    <a:pt x="2189" y="6900"/>
                  </a:lnTo>
                  <a:lnTo>
                    <a:pt x="2189" y="5654"/>
                  </a:lnTo>
                  <a:close/>
                  <a:moveTo>
                    <a:pt x="0" y="8481"/>
                  </a:moveTo>
                  <a:lnTo>
                    <a:pt x="0" y="9727"/>
                  </a:lnTo>
                  <a:lnTo>
                    <a:pt x="2189" y="9727"/>
                  </a:lnTo>
                  <a:lnTo>
                    <a:pt x="2189" y="8481"/>
                  </a:lnTo>
                  <a:close/>
                  <a:moveTo>
                    <a:pt x="0" y="11338"/>
                  </a:moveTo>
                  <a:lnTo>
                    <a:pt x="0" y="12584"/>
                  </a:lnTo>
                  <a:lnTo>
                    <a:pt x="2189" y="12584"/>
                  </a:lnTo>
                  <a:lnTo>
                    <a:pt x="2189" y="11338"/>
                  </a:lnTo>
                  <a:close/>
                  <a:moveTo>
                    <a:pt x="0" y="14134"/>
                  </a:moveTo>
                  <a:lnTo>
                    <a:pt x="0" y="15380"/>
                  </a:lnTo>
                  <a:lnTo>
                    <a:pt x="2189" y="15380"/>
                  </a:lnTo>
                  <a:lnTo>
                    <a:pt x="2189" y="14134"/>
                  </a:lnTo>
                  <a:close/>
                  <a:moveTo>
                    <a:pt x="0" y="16991"/>
                  </a:moveTo>
                  <a:lnTo>
                    <a:pt x="0" y="18237"/>
                  </a:lnTo>
                  <a:lnTo>
                    <a:pt x="2189" y="18237"/>
                  </a:lnTo>
                  <a:lnTo>
                    <a:pt x="2189" y="16991"/>
                  </a:lnTo>
                  <a:close/>
                  <a:moveTo>
                    <a:pt x="0" y="19788"/>
                  </a:moveTo>
                  <a:lnTo>
                    <a:pt x="0" y="21064"/>
                  </a:lnTo>
                  <a:lnTo>
                    <a:pt x="2189" y="21064"/>
                  </a:lnTo>
                  <a:lnTo>
                    <a:pt x="2189" y="19788"/>
                  </a:lnTo>
                  <a:close/>
                  <a:moveTo>
                    <a:pt x="0" y="22614"/>
                  </a:moveTo>
                  <a:lnTo>
                    <a:pt x="0" y="23861"/>
                  </a:lnTo>
                  <a:lnTo>
                    <a:pt x="2189" y="23861"/>
                  </a:lnTo>
                  <a:lnTo>
                    <a:pt x="2189" y="22614"/>
                  </a:lnTo>
                  <a:close/>
                  <a:moveTo>
                    <a:pt x="0" y="25472"/>
                  </a:moveTo>
                  <a:lnTo>
                    <a:pt x="0" y="26718"/>
                  </a:lnTo>
                  <a:lnTo>
                    <a:pt x="2189" y="26718"/>
                  </a:lnTo>
                  <a:lnTo>
                    <a:pt x="2189" y="25472"/>
                  </a:lnTo>
                  <a:close/>
                  <a:moveTo>
                    <a:pt x="0" y="28268"/>
                  </a:moveTo>
                  <a:lnTo>
                    <a:pt x="0" y="29514"/>
                  </a:lnTo>
                  <a:lnTo>
                    <a:pt x="2189" y="29514"/>
                  </a:lnTo>
                  <a:lnTo>
                    <a:pt x="2189" y="28268"/>
                  </a:lnTo>
                  <a:close/>
                  <a:moveTo>
                    <a:pt x="0" y="31125"/>
                  </a:moveTo>
                  <a:lnTo>
                    <a:pt x="0" y="32371"/>
                  </a:lnTo>
                  <a:lnTo>
                    <a:pt x="2189" y="32371"/>
                  </a:lnTo>
                  <a:lnTo>
                    <a:pt x="2189" y="3112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1"/>
            <p:cNvSpPr/>
            <p:nvPr/>
          </p:nvSpPr>
          <p:spPr>
            <a:xfrm>
              <a:off x="436550" y="2612339"/>
              <a:ext cx="137565" cy="42086"/>
            </a:xfrm>
            <a:custGeom>
              <a:avLst/>
              <a:gdLst/>
              <a:ahLst/>
              <a:cxnLst/>
              <a:rect l="l" t="t" r="r" b="b"/>
              <a:pathLst>
                <a:path w="2190" h="670" extrusionOk="0">
                  <a:moveTo>
                    <a:pt x="1" y="1"/>
                  </a:moveTo>
                  <a:lnTo>
                    <a:pt x="1" y="669"/>
                  </a:lnTo>
                  <a:lnTo>
                    <a:pt x="2189" y="669"/>
                  </a:lnTo>
                  <a:lnTo>
                    <a:pt x="21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35"/>
        <p:cNvGrpSpPr/>
        <p:nvPr/>
      </p:nvGrpSpPr>
      <p:grpSpPr>
        <a:xfrm>
          <a:off x="0" y="0"/>
          <a:ext cx="0" cy="0"/>
          <a:chOff x="0" y="0"/>
          <a:chExt cx="0" cy="0"/>
        </a:xfrm>
      </p:grpSpPr>
      <p:grpSp>
        <p:nvGrpSpPr>
          <p:cNvPr id="1836" name="Google Shape;1836;p72"/>
          <p:cNvGrpSpPr/>
          <p:nvPr/>
        </p:nvGrpSpPr>
        <p:grpSpPr>
          <a:xfrm>
            <a:off x="542425" y="1177525"/>
            <a:ext cx="5458551" cy="1899524"/>
            <a:chOff x="542425" y="1177525"/>
            <a:chExt cx="5458551" cy="1899524"/>
          </a:xfrm>
        </p:grpSpPr>
        <p:sp>
          <p:nvSpPr>
            <p:cNvPr id="1837" name="Google Shape;1837;p72"/>
            <p:cNvSpPr/>
            <p:nvPr/>
          </p:nvSpPr>
          <p:spPr>
            <a:xfrm flipH="1">
              <a:off x="714300" y="1335350"/>
              <a:ext cx="5134500" cy="15822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2"/>
            <p:cNvSpPr/>
            <p:nvPr/>
          </p:nvSpPr>
          <p:spPr>
            <a:xfrm flipH="1">
              <a:off x="5742925" y="28191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2"/>
            <p:cNvSpPr/>
            <p:nvPr/>
          </p:nvSpPr>
          <p:spPr>
            <a:xfrm rot="10800000" flipH="1">
              <a:off x="542425" y="11775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0" name="Google Shape;1840;p72"/>
          <p:cNvSpPr txBox="1">
            <a:spLocks noGrp="1"/>
          </p:cNvSpPr>
          <p:nvPr>
            <p:ph type="title"/>
          </p:nvPr>
        </p:nvSpPr>
        <p:spPr>
          <a:xfrm>
            <a:off x="713225" y="1310738"/>
            <a:ext cx="5062800" cy="158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2"/>
                </a:solidFill>
              </a:rPr>
              <a:t>A PICTURE </a:t>
            </a:r>
            <a:endParaRPr>
              <a:solidFill>
                <a:schemeClr val="dk2"/>
              </a:solidFill>
            </a:endParaRPr>
          </a:p>
          <a:p>
            <a:pPr marL="0" lvl="0" indent="0" algn="l" rtl="0">
              <a:spcBef>
                <a:spcPts val="0"/>
              </a:spcBef>
              <a:spcAft>
                <a:spcPts val="0"/>
              </a:spcAft>
              <a:buNone/>
            </a:pPr>
            <a:r>
              <a:rPr lang="en">
                <a:solidFill>
                  <a:schemeClr val="dk2"/>
                </a:solidFill>
              </a:rPr>
              <a:t>ALWAYS REINFORCES </a:t>
            </a:r>
            <a:endParaRPr>
              <a:solidFill>
                <a:schemeClr val="dk2"/>
              </a:solidFill>
            </a:endParaRPr>
          </a:p>
          <a:p>
            <a:pPr marL="0" lvl="0" indent="0" algn="l" rtl="0">
              <a:spcBef>
                <a:spcPts val="0"/>
              </a:spcBef>
              <a:spcAft>
                <a:spcPts val="0"/>
              </a:spcAft>
              <a:buNone/>
            </a:pPr>
            <a:r>
              <a:rPr lang="en">
                <a:solidFill>
                  <a:schemeClr val="dk2"/>
                </a:solidFill>
              </a:rPr>
              <a:t>THE CONCEPT</a:t>
            </a:r>
            <a:endParaRPr>
              <a:solidFill>
                <a:schemeClr val="dk2"/>
              </a:solidFill>
            </a:endParaRPr>
          </a:p>
        </p:txBody>
      </p:sp>
      <p:sp>
        <p:nvSpPr>
          <p:cNvPr id="1841" name="Google Shape;1841;p72"/>
          <p:cNvSpPr txBox="1">
            <a:spLocks noGrp="1"/>
          </p:cNvSpPr>
          <p:nvPr>
            <p:ph type="subTitle" idx="1"/>
          </p:nvPr>
        </p:nvSpPr>
        <p:spPr>
          <a:xfrm>
            <a:off x="713225" y="2940263"/>
            <a:ext cx="4036800" cy="89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reveal large amounts of data, so remember: use an image instead of long texts</a:t>
            </a:r>
            <a:endParaRPr/>
          </a:p>
        </p:txBody>
      </p:sp>
      <p:pic>
        <p:nvPicPr>
          <p:cNvPr id="1842" name="Google Shape;1842;p72"/>
          <p:cNvPicPr preferRelativeResize="0"/>
          <p:nvPr/>
        </p:nvPicPr>
        <p:blipFill rotWithShape="1">
          <a:blip r:embed="rId3">
            <a:alphaModFix/>
          </a:blip>
          <a:srcRect l="10619" r="25174"/>
          <a:stretch/>
        </p:blipFill>
        <p:spPr>
          <a:xfrm>
            <a:off x="6285700" y="785100"/>
            <a:ext cx="3636000" cy="3573300"/>
          </a:xfrm>
          <a:prstGeom prst="ellipse">
            <a:avLst/>
          </a:prstGeom>
          <a:noFill/>
          <a:ln>
            <a:noFill/>
          </a:ln>
        </p:spPr>
      </p:pic>
      <p:grpSp>
        <p:nvGrpSpPr>
          <p:cNvPr id="1843" name="Google Shape;1843;p72"/>
          <p:cNvGrpSpPr/>
          <p:nvPr/>
        </p:nvGrpSpPr>
        <p:grpSpPr>
          <a:xfrm>
            <a:off x="4112025" y="3997975"/>
            <a:ext cx="895950" cy="53525"/>
            <a:chOff x="4112025" y="3997975"/>
            <a:chExt cx="895950" cy="53525"/>
          </a:xfrm>
        </p:grpSpPr>
        <p:sp>
          <p:nvSpPr>
            <p:cNvPr id="1844" name="Google Shape;1844;p72"/>
            <p:cNvSpPr/>
            <p:nvPr/>
          </p:nvSpPr>
          <p:spPr>
            <a:xfrm>
              <a:off x="4954450" y="3997975"/>
              <a:ext cx="53525" cy="53525"/>
            </a:xfrm>
            <a:custGeom>
              <a:avLst/>
              <a:gdLst/>
              <a:ahLst/>
              <a:cxnLst/>
              <a:rect l="l" t="t" r="r" b="b"/>
              <a:pathLst>
                <a:path w="2141" h="2141" extrusionOk="0">
                  <a:moveTo>
                    <a:pt x="1085" y="1"/>
                  </a:moveTo>
                  <a:cubicBezTo>
                    <a:pt x="457" y="1"/>
                    <a:pt x="0" y="457"/>
                    <a:pt x="0" y="1085"/>
                  </a:cubicBezTo>
                  <a:cubicBezTo>
                    <a:pt x="0" y="1684"/>
                    <a:pt x="514" y="2141"/>
                    <a:pt x="1085" y="2141"/>
                  </a:cubicBezTo>
                  <a:cubicBezTo>
                    <a:pt x="1684" y="2141"/>
                    <a:pt x="2140" y="1684"/>
                    <a:pt x="2140" y="1085"/>
                  </a:cubicBezTo>
                  <a:cubicBezTo>
                    <a:pt x="2140" y="457"/>
                    <a:pt x="1684" y="1"/>
                    <a:pt x="1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2"/>
            <p:cNvSpPr/>
            <p:nvPr/>
          </p:nvSpPr>
          <p:spPr>
            <a:xfrm>
              <a:off x="4744025"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2"/>
            <p:cNvSpPr/>
            <p:nvPr/>
          </p:nvSpPr>
          <p:spPr>
            <a:xfrm>
              <a:off x="4533600"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2"/>
            <p:cNvSpPr/>
            <p:nvPr/>
          </p:nvSpPr>
          <p:spPr>
            <a:xfrm>
              <a:off x="4322450" y="3997975"/>
              <a:ext cx="53525" cy="53525"/>
            </a:xfrm>
            <a:custGeom>
              <a:avLst/>
              <a:gdLst/>
              <a:ahLst/>
              <a:cxnLst/>
              <a:rect l="l" t="t" r="r" b="b"/>
              <a:pathLst>
                <a:path w="2141" h="2141" extrusionOk="0">
                  <a:moveTo>
                    <a:pt x="1057" y="1"/>
                  </a:moveTo>
                  <a:cubicBezTo>
                    <a:pt x="457" y="1"/>
                    <a:pt x="1" y="457"/>
                    <a:pt x="1" y="1085"/>
                  </a:cubicBezTo>
                  <a:cubicBezTo>
                    <a:pt x="1" y="1684"/>
                    <a:pt x="486" y="2141"/>
                    <a:pt x="1057" y="2141"/>
                  </a:cubicBezTo>
                  <a:cubicBezTo>
                    <a:pt x="1684" y="2141"/>
                    <a:pt x="2141" y="1684"/>
                    <a:pt x="2141" y="1085"/>
                  </a:cubicBezTo>
                  <a:cubicBezTo>
                    <a:pt x="2141" y="457"/>
                    <a:pt x="1684" y="1"/>
                    <a:pt x="10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2"/>
            <p:cNvSpPr/>
            <p:nvPr/>
          </p:nvSpPr>
          <p:spPr>
            <a:xfrm>
              <a:off x="4112025" y="3997975"/>
              <a:ext cx="53525" cy="53525"/>
            </a:xfrm>
            <a:custGeom>
              <a:avLst/>
              <a:gdLst/>
              <a:ahLst/>
              <a:cxnLst/>
              <a:rect l="l" t="t" r="r" b="b"/>
              <a:pathLst>
                <a:path w="2141" h="2141" extrusionOk="0">
                  <a:moveTo>
                    <a:pt x="1057" y="1"/>
                  </a:moveTo>
                  <a:cubicBezTo>
                    <a:pt x="457" y="1"/>
                    <a:pt x="1" y="457"/>
                    <a:pt x="1" y="1085"/>
                  </a:cubicBezTo>
                  <a:cubicBezTo>
                    <a:pt x="1" y="1684"/>
                    <a:pt x="457" y="2141"/>
                    <a:pt x="1057" y="2141"/>
                  </a:cubicBezTo>
                  <a:cubicBezTo>
                    <a:pt x="1656" y="2141"/>
                    <a:pt x="2141" y="1684"/>
                    <a:pt x="2141" y="1085"/>
                  </a:cubicBezTo>
                  <a:cubicBezTo>
                    <a:pt x="2141" y="457"/>
                    <a:pt x="1656" y="1"/>
                    <a:pt x="10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6"/>
        <p:cNvGrpSpPr/>
        <p:nvPr/>
      </p:nvGrpSpPr>
      <p:grpSpPr>
        <a:xfrm>
          <a:off x="0" y="0"/>
          <a:ext cx="0" cy="0"/>
          <a:chOff x="0" y="0"/>
          <a:chExt cx="0" cy="0"/>
        </a:xfrm>
      </p:grpSpPr>
      <p:grpSp>
        <p:nvGrpSpPr>
          <p:cNvPr id="1347" name="Google Shape;1347;p55"/>
          <p:cNvGrpSpPr/>
          <p:nvPr/>
        </p:nvGrpSpPr>
        <p:grpSpPr>
          <a:xfrm>
            <a:off x="542425" y="263125"/>
            <a:ext cx="8054101" cy="1012474"/>
            <a:chOff x="542425" y="263125"/>
            <a:chExt cx="8054101" cy="1012474"/>
          </a:xfrm>
        </p:grpSpPr>
        <p:sp>
          <p:nvSpPr>
            <p:cNvPr id="1348" name="Google Shape;1348;p55"/>
            <p:cNvSpPr/>
            <p:nvPr/>
          </p:nvSpPr>
          <p:spPr>
            <a:xfrm flipH="1">
              <a:off x="714151"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5"/>
            <p:cNvSpPr/>
            <p:nvPr/>
          </p:nvSpPr>
          <p:spPr>
            <a:xfrm flipH="1">
              <a:off x="833847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5"/>
            <p:cNvSpPr/>
            <p:nvPr/>
          </p:nvSpPr>
          <p:spPr>
            <a:xfrm rot="10800000" flipH="1">
              <a:off x="542425" y="2631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1" name="Google Shape;1351;p5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u-HU" dirty="0"/>
              <a:t>THE GOAL OF OUR PROJECT</a:t>
            </a:r>
            <a:endParaRPr dirty="0"/>
          </a:p>
        </p:txBody>
      </p:sp>
      <p:sp>
        <p:nvSpPr>
          <p:cNvPr id="1352" name="Google Shape;1352;p55"/>
          <p:cNvSpPr txBox="1">
            <a:spLocks noGrp="1"/>
          </p:cNvSpPr>
          <p:nvPr>
            <p:ph type="subTitle" idx="1"/>
          </p:nvPr>
        </p:nvSpPr>
        <p:spPr>
          <a:xfrm>
            <a:off x="1514525" y="1681650"/>
            <a:ext cx="2944800" cy="49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MISSION</a:t>
            </a:r>
            <a:endParaRPr dirty="0"/>
          </a:p>
        </p:txBody>
      </p:sp>
      <p:sp>
        <p:nvSpPr>
          <p:cNvPr id="1353" name="Google Shape;1353;p55"/>
          <p:cNvSpPr txBox="1">
            <a:spLocks noGrp="1"/>
          </p:cNvSpPr>
          <p:nvPr>
            <p:ph type="subTitle" idx="2"/>
          </p:nvPr>
        </p:nvSpPr>
        <p:spPr>
          <a:xfrm>
            <a:off x="4684525" y="1681650"/>
            <a:ext cx="2944800" cy="49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VISION</a:t>
            </a:r>
            <a:endParaRPr dirty="0"/>
          </a:p>
        </p:txBody>
      </p:sp>
      <p:sp>
        <p:nvSpPr>
          <p:cNvPr id="1354" name="Google Shape;1354;p55"/>
          <p:cNvSpPr txBox="1">
            <a:spLocks noGrp="1"/>
          </p:cNvSpPr>
          <p:nvPr>
            <p:ph type="subTitle" idx="3"/>
          </p:nvPr>
        </p:nvSpPr>
        <p:spPr>
          <a:xfrm>
            <a:off x="1514525" y="2097000"/>
            <a:ext cx="2944800" cy="6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u-HU" dirty="0" err="1"/>
              <a:t>Provide</a:t>
            </a:r>
            <a:r>
              <a:rPr lang="hu-HU" dirty="0"/>
              <a:t> an </a:t>
            </a:r>
            <a:r>
              <a:rPr lang="hu-HU" dirty="0" err="1"/>
              <a:t>easy</a:t>
            </a:r>
            <a:r>
              <a:rPr lang="hu-HU" dirty="0"/>
              <a:t> </a:t>
            </a:r>
            <a:r>
              <a:rPr lang="hu-HU" dirty="0" err="1"/>
              <a:t>to</a:t>
            </a:r>
            <a:r>
              <a:rPr lang="hu-HU" dirty="0"/>
              <a:t> </a:t>
            </a:r>
            <a:r>
              <a:rPr lang="hu-HU" dirty="0" err="1"/>
              <a:t>use</a:t>
            </a:r>
            <a:r>
              <a:rPr lang="hu-HU" dirty="0"/>
              <a:t> </a:t>
            </a:r>
            <a:r>
              <a:rPr lang="hu-HU" dirty="0" err="1"/>
              <a:t>crypto</a:t>
            </a:r>
            <a:r>
              <a:rPr lang="hu-HU" dirty="0"/>
              <a:t> </a:t>
            </a:r>
            <a:r>
              <a:rPr lang="hu-HU" dirty="0" err="1"/>
              <a:t>simulation</a:t>
            </a:r>
            <a:r>
              <a:rPr lang="hu-HU" dirty="0"/>
              <a:t> program</a:t>
            </a:r>
            <a:endParaRPr dirty="0"/>
          </a:p>
        </p:txBody>
      </p:sp>
      <p:sp>
        <p:nvSpPr>
          <p:cNvPr id="1355" name="Google Shape;1355;p55"/>
          <p:cNvSpPr txBox="1">
            <a:spLocks noGrp="1"/>
          </p:cNvSpPr>
          <p:nvPr>
            <p:ph type="subTitle" idx="4"/>
          </p:nvPr>
        </p:nvSpPr>
        <p:spPr>
          <a:xfrm>
            <a:off x="4757802" y="2106269"/>
            <a:ext cx="2798245" cy="6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u-HU" dirty="0" err="1"/>
              <a:t>Up</a:t>
            </a:r>
            <a:r>
              <a:rPr lang="hu-HU" dirty="0"/>
              <a:t> </a:t>
            </a:r>
            <a:r>
              <a:rPr lang="hu-HU" dirty="0" err="1"/>
              <a:t>to</a:t>
            </a:r>
            <a:r>
              <a:rPr lang="hu-HU" dirty="0"/>
              <a:t> </a:t>
            </a:r>
            <a:r>
              <a:rPr lang="hu-HU" dirty="0" err="1"/>
              <a:t>date</a:t>
            </a:r>
            <a:r>
              <a:rPr lang="hu-HU" dirty="0"/>
              <a:t> </a:t>
            </a:r>
            <a:r>
              <a:rPr lang="hu-HU" dirty="0" err="1"/>
              <a:t>cryptocurrency</a:t>
            </a:r>
            <a:r>
              <a:rPr lang="hu-HU" dirty="0"/>
              <a:t> </a:t>
            </a:r>
            <a:r>
              <a:rPr lang="hu-HU" dirty="0" err="1"/>
              <a:t>trader</a:t>
            </a:r>
            <a:endParaRPr dirty="0"/>
          </a:p>
        </p:txBody>
      </p:sp>
      <p:sp>
        <p:nvSpPr>
          <p:cNvPr id="1356" name="Google Shape;1356;p55"/>
          <p:cNvSpPr txBox="1">
            <a:spLocks noGrp="1"/>
          </p:cNvSpPr>
          <p:nvPr>
            <p:ph type="subTitle" idx="5"/>
          </p:nvPr>
        </p:nvSpPr>
        <p:spPr>
          <a:xfrm>
            <a:off x="1514550" y="3088604"/>
            <a:ext cx="2944800" cy="49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OBJECTIVES</a:t>
            </a:r>
            <a:endParaRPr dirty="0"/>
          </a:p>
        </p:txBody>
      </p:sp>
      <p:sp>
        <p:nvSpPr>
          <p:cNvPr id="1357" name="Google Shape;1357;p55"/>
          <p:cNvSpPr txBox="1">
            <a:spLocks noGrp="1"/>
          </p:cNvSpPr>
          <p:nvPr>
            <p:ph type="subTitle" idx="6"/>
          </p:nvPr>
        </p:nvSpPr>
        <p:spPr>
          <a:xfrm>
            <a:off x="4684550" y="3088602"/>
            <a:ext cx="2944800" cy="49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u-HU" dirty="0"/>
              <a:t>TECHNOLOGIES</a:t>
            </a:r>
            <a:endParaRPr dirty="0"/>
          </a:p>
        </p:txBody>
      </p:sp>
      <p:sp>
        <p:nvSpPr>
          <p:cNvPr id="1358" name="Google Shape;1358;p55"/>
          <p:cNvSpPr txBox="1">
            <a:spLocks noGrp="1"/>
          </p:cNvSpPr>
          <p:nvPr>
            <p:ph type="subTitle" idx="7"/>
          </p:nvPr>
        </p:nvSpPr>
        <p:spPr>
          <a:xfrm>
            <a:off x="1514541" y="3654254"/>
            <a:ext cx="2944784" cy="6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u-HU" dirty="0" err="1"/>
              <a:t>Fully</a:t>
            </a:r>
            <a:r>
              <a:rPr lang="hu-HU" dirty="0"/>
              <a:t> </a:t>
            </a:r>
            <a:r>
              <a:rPr lang="hu-HU" dirty="0" err="1"/>
              <a:t>functional</a:t>
            </a:r>
            <a:r>
              <a:rPr lang="hu-HU" dirty="0"/>
              <a:t> web </a:t>
            </a:r>
            <a:r>
              <a:rPr lang="hu-HU" dirty="0" err="1"/>
              <a:t>application</a:t>
            </a:r>
            <a:r>
              <a:rPr lang="hu-HU" dirty="0"/>
              <a:t> </a:t>
            </a:r>
            <a:r>
              <a:rPr lang="hu-HU" dirty="0" err="1"/>
              <a:t>at</a:t>
            </a:r>
            <a:r>
              <a:rPr lang="hu-HU" dirty="0"/>
              <a:t> </a:t>
            </a:r>
            <a:r>
              <a:rPr lang="hu-HU" dirty="0" err="1"/>
              <a:t>the</a:t>
            </a:r>
            <a:r>
              <a:rPr lang="hu-HU" dirty="0"/>
              <a:t> end of </a:t>
            </a:r>
            <a:r>
              <a:rPr lang="hu-HU" dirty="0" err="1"/>
              <a:t>the</a:t>
            </a:r>
            <a:r>
              <a:rPr lang="hu-HU" dirty="0"/>
              <a:t> </a:t>
            </a:r>
            <a:r>
              <a:rPr lang="hu-HU" dirty="0" err="1"/>
              <a:t>year</a:t>
            </a:r>
            <a:endParaRPr dirty="0"/>
          </a:p>
        </p:txBody>
      </p:sp>
      <p:sp>
        <p:nvSpPr>
          <p:cNvPr id="1359" name="Google Shape;1359;p55"/>
          <p:cNvSpPr txBox="1">
            <a:spLocks noGrp="1"/>
          </p:cNvSpPr>
          <p:nvPr>
            <p:ph type="subTitle" idx="8"/>
          </p:nvPr>
        </p:nvSpPr>
        <p:spPr>
          <a:xfrm>
            <a:off x="4684542" y="3504100"/>
            <a:ext cx="2944800" cy="6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u-HU" dirty="0" err="1"/>
              <a:t>MySql</a:t>
            </a:r>
            <a:r>
              <a:rPr lang="hu-HU" dirty="0"/>
              <a:t>, </a:t>
            </a:r>
            <a:r>
              <a:rPr lang="hu-HU" dirty="0" err="1"/>
              <a:t>ASP.Net</a:t>
            </a:r>
            <a:r>
              <a:rPr lang="hu-HU" dirty="0"/>
              <a:t> </a:t>
            </a:r>
            <a:r>
              <a:rPr lang="hu-HU" dirty="0" err="1"/>
              <a:t>Core</a:t>
            </a:r>
            <a:r>
              <a:rPr lang="hu-HU" dirty="0"/>
              <a:t>, </a:t>
            </a:r>
            <a:r>
              <a:rPr lang="hu-HU" dirty="0" err="1"/>
              <a:t>Angular</a:t>
            </a:r>
            <a:r>
              <a:rPr lang="hu-HU" dirty="0"/>
              <a:t> 12</a:t>
            </a:r>
            <a:endParaRPr dirty="0"/>
          </a:p>
        </p:txBody>
      </p:sp>
    </p:spTree>
    <p:extLst>
      <p:ext uri="{BB962C8B-B14F-4D97-AF65-F5344CB8AC3E}">
        <p14:creationId xmlns:p14="http://schemas.microsoft.com/office/powerpoint/2010/main" val="32979082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52"/>
        <p:cNvGrpSpPr/>
        <p:nvPr/>
      </p:nvGrpSpPr>
      <p:grpSpPr>
        <a:xfrm>
          <a:off x="0" y="0"/>
          <a:ext cx="0" cy="0"/>
          <a:chOff x="0" y="0"/>
          <a:chExt cx="0" cy="0"/>
        </a:xfrm>
      </p:grpSpPr>
      <p:grpSp>
        <p:nvGrpSpPr>
          <p:cNvPr id="1853" name="Google Shape;1853;p73"/>
          <p:cNvGrpSpPr/>
          <p:nvPr/>
        </p:nvGrpSpPr>
        <p:grpSpPr>
          <a:xfrm>
            <a:off x="542425" y="263125"/>
            <a:ext cx="8042176" cy="1418224"/>
            <a:chOff x="542425" y="263125"/>
            <a:chExt cx="8042176" cy="1418224"/>
          </a:xfrm>
        </p:grpSpPr>
        <p:sp>
          <p:nvSpPr>
            <p:cNvPr id="1854" name="Google Shape;1854;p73"/>
            <p:cNvSpPr/>
            <p:nvPr/>
          </p:nvSpPr>
          <p:spPr>
            <a:xfrm flipH="1">
              <a:off x="714150" y="420950"/>
              <a:ext cx="7717500" cy="10977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3"/>
            <p:cNvSpPr/>
            <p:nvPr/>
          </p:nvSpPr>
          <p:spPr>
            <a:xfrm flipH="1">
              <a:off x="8326550" y="14234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3"/>
            <p:cNvSpPr/>
            <p:nvPr/>
          </p:nvSpPr>
          <p:spPr>
            <a:xfrm rot="10800000" flipH="1">
              <a:off x="542425" y="2631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7" name="Google Shape;1857;p7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ANSWER AND SUPPORTING ARGUMENTS</a:t>
            </a:r>
            <a:endParaRPr/>
          </a:p>
        </p:txBody>
      </p:sp>
      <p:sp>
        <p:nvSpPr>
          <p:cNvPr id="1858" name="Google Shape;1858;p73"/>
          <p:cNvSpPr txBox="1"/>
          <p:nvPr/>
        </p:nvSpPr>
        <p:spPr>
          <a:xfrm>
            <a:off x="713225" y="1503238"/>
            <a:ext cx="7717500" cy="44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HOW THE COMPANY CAN REDUCE ITS COST 10%?</a:t>
            </a:r>
            <a:endParaRPr sz="2000" b="1">
              <a:solidFill>
                <a:schemeClr val="lt2"/>
              </a:solidFill>
              <a:latin typeface="Audiowide"/>
              <a:ea typeface="Audiowide"/>
              <a:cs typeface="Audiowide"/>
              <a:sym typeface="Audiowide"/>
            </a:endParaRPr>
          </a:p>
        </p:txBody>
      </p:sp>
      <p:sp>
        <p:nvSpPr>
          <p:cNvPr id="1859" name="Google Shape;1859;p73"/>
          <p:cNvSpPr/>
          <p:nvPr/>
        </p:nvSpPr>
        <p:spPr>
          <a:xfrm>
            <a:off x="839901" y="1957425"/>
            <a:ext cx="2394600" cy="61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a:solidFill>
                  <a:schemeClr val="lt2"/>
                </a:solidFill>
                <a:latin typeface="Audiowide"/>
                <a:ea typeface="Audiowide"/>
                <a:cs typeface="Audiowide"/>
                <a:sym typeface="Audiowide"/>
              </a:rPr>
              <a:t>Outsource non-core functions to save </a:t>
            </a:r>
            <a:endParaRPr>
              <a:solidFill>
                <a:schemeClr val="lt2"/>
              </a:solidFill>
              <a:latin typeface="Audiowide"/>
              <a:ea typeface="Audiowide"/>
              <a:cs typeface="Audiowide"/>
              <a:sym typeface="Audiowide"/>
            </a:endParaRPr>
          </a:p>
          <a:p>
            <a:pPr marL="0" lvl="0" indent="0" algn="ctr" rtl="0">
              <a:lnSpc>
                <a:spcPct val="90000"/>
              </a:lnSpc>
              <a:spcBef>
                <a:spcPts val="0"/>
              </a:spcBef>
              <a:spcAft>
                <a:spcPts val="0"/>
              </a:spcAft>
              <a:buNone/>
            </a:pPr>
            <a:r>
              <a:rPr lang="en">
                <a:solidFill>
                  <a:schemeClr val="lt2"/>
                </a:solidFill>
                <a:latin typeface="Audiowide"/>
                <a:ea typeface="Audiowide"/>
                <a:cs typeface="Audiowide"/>
                <a:sym typeface="Audiowide"/>
              </a:rPr>
              <a:t>$3 million</a:t>
            </a:r>
            <a:endParaRPr>
              <a:solidFill>
                <a:schemeClr val="lt2"/>
              </a:solidFill>
              <a:latin typeface="Audiowide"/>
              <a:ea typeface="Audiowide"/>
              <a:cs typeface="Audiowide"/>
              <a:sym typeface="Audiowide"/>
            </a:endParaRPr>
          </a:p>
        </p:txBody>
      </p:sp>
      <p:sp>
        <p:nvSpPr>
          <p:cNvPr id="1860" name="Google Shape;1860;p73"/>
          <p:cNvSpPr/>
          <p:nvPr/>
        </p:nvSpPr>
        <p:spPr>
          <a:xfrm>
            <a:off x="847720" y="2643225"/>
            <a:ext cx="2394600" cy="6111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latin typeface="Space Mono"/>
                <a:ea typeface="Space Mono"/>
                <a:cs typeface="Space Mono"/>
                <a:sym typeface="Space Mono"/>
              </a:rPr>
              <a:t>Evaluate cost and service level of potential partners</a:t>
            </a:r>
            <a:endParaRPr sz="1200">
              <a:solidFill>
                <a:srgbClr val="FFFFFF"/>
              </a:solidFill>
              <a:latin typeface="Space Mono"/>
              <a:ea typeface="Space Mono"/>
              <a:cs typeface="Space Mono"/>
              <a:sym typeface="Space Mono"/>
            </a:endParaRPr>
          </a:p>
        </p:txBody>
      </p:sp>
      <p:sp>
        <p:nvSpPr>
          <p:cNvPr id="1861" name="Google Shape;1861;p73"/>
          <p:cNvSpPr/>
          <p:nvPr/>
        </p:nvSpPr>
        <p:spPr>
          <a:xfrm>
            <a:off x="847720" y="3329025"/>
            <a:ext cx="2394600" cy="6111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latin typeface="Space Mono"/>
                <a:ea typeface="Space Mono"/>
                <a:cs typeface="Space Mono"/>
                <a:sym typeface="Space Mono"/>
              </a:rPr>
              <a:t>Select non-core functions</a:t>
            </a:r>
            <a:endParaRPr sz="1200">
              <a:solidFill>
                <a:srgbClr val="FFFFFF"/>
              </a:solidFill>
              <a:latin typeface="Space Mono"/>
              <a:ea typeface="Space Mono"/>
              <a:cs typeface="Space Mono"/>
              <a:sym typeface="Space Mono"/>
            </a:endParaRPr>
          </a:p>
        </p:txBody>
      </p:sp>
      <p:sp>
        <p:nvSpPr>
          <p:cNvPr id="1862" name="Google Shape;1862;p73"/>
          <p:cNvSpPr/>
          <p:nvPr/>
        </p:nvSpPr>
        <p:spPr>
          <a:xfrm>
            <a:off x="847720" y="4014825"/>
            <a:ext cx="2394600" cy="6111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latin typeface="Space Mono"/>
                <a:ea typeface="Space Mono"/>
                <a:cs typeface="Space Mono"/>
                <a:sym typeface="Space Mono"/>
              </a:rPr>
              <a:t>Choose one partner for each function</a:t>
            </a:r>
            <a:endParaRPr sz="1200">
              <a:solidFill>
                <a:srgbClr val="FFFFFF"/>
              </a:solidFill>
              <a:latin typeface="Space Mono"/>
              <a:ea typeface="Space Mono"/>
              <a:cs typeface="Space Mono"/>
              <a:sym typeface="Space Mono"/>
            </a:endParaRPr>
          </a:p>
        </p:txBody>
      </p:sp>
      <p:cxnSp>
        <p:nvCxnSpPr>
          <p:cNvPr id="1863" name="Google Shape;1863;p73"/>
          <p:cNvCxnSpPr>
            <a:stCxn id="1860" idx="1"/>
            <a:endCxn id="1862" idx="1"/>
          </p:cNvCxnSpPr>
          <p:nvPr/>
        </p:nvCxnSpPr>
        <p:spPr>
          <a:xfrm>
            <a:off x="847720" y="2948775"/>
            <a:ext cx="600" cy="1371600"/>
          </a:xfrm>
          <a:prstGeom prst="bentConnector3">
            <a:avLst>
              <a:gd name="adj1" fmla="val -20424107"/>
            </a:avLst>
          </a:prstGeom>
          <a:noFill/>
          <a:ln w="19050" cap="flat" cmpd="sng">
            <a:solidFill>
              <a:schemeClr val="lt1"/>
            </a:solidFill>
            <a:prstDash val="solid"/>
            <a:round/>
            <a:headEnd type="none" w="med" len="med"/>
            <a:tailEnd type="none" w="med" len="med"/>
          </a:ln>
        </p:spPr>
      </p:cxnSp>
      <p:sp>
        <p:nvSpPr>
          <p:cNvPr id="1864" name="Google Shape;1864;p73"/>
          <p:cNvSpPr/>
          <p:nvPr/>
        </p:nvSpPr>
        <p:spPr>
          <a:xfrm>
            <a:off x="3370800" y="1957425"/>
            <a:ext cx="2402400" cy="61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a:solidFill>
                  <a:schemeClr val="lt2"/>
                </a:solidFill>
                <a:latin typeface="Audiowide"/>
                <a:ea typeface="Audiowide"/>
                <a:cs typeface="Audiowide"/>
                <a:sym typeface="Audiowide"/>
              </a:rPr>
              <a:t>Simplify core functions processes to save $1 million</a:t>
            </a:r>
            <a:endParaRPr>
              <a:solidFill>
                <a:schemeClr val="lt2"/>
              </a:solidFill>
              <a:latin typeface="Audiowide"/>
              <a:ea typeface="Audiowide"/>
              <a:cs typeface="Audiowide"/>
              <a:sym typeface="Audiowide"/>
            </a:endParaRPr>
          </a:p>
        </p:txBody>
      </p:sp>
      <p:sp>
        <p:nvSpPr>
          <p:cNvPr id="1865" name="Google Shape;1865;p73"/>
          <p:cNvSpPr/>
          <p:nvPr/>
        </p:nvSpPr>
        <p:spPr>
          <a:xfrm>
            <a:off x="3370800" y="2643225"/>
            <a:ext cx="2402400" cy="6111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latin typeface="Space Mono"/>
                <a:ea typeface="Space Mono"/>
                <a:cs typeface="Space Mono"/>
                <a:sym typeface="Space Mono"/>
              </a:rPr>
              <a:t>Design current processes</a:t>
            </a:r>
            <a:endParaRPr sz="1200">
              <a:solidFill>
                <a:srgbClr val="FFFFFF"/>
              </a:solidFill>
              <a:latin typeface="Space Mono"/>
              <a:ea typeface="Space Mono"/>
              <a:cs typeface="Space Mono"/>
              <a:sym typeface="Space Mono"/>
            </a:endParaRPr>
          </a:p>
        </p:txBody>
      </p:sp>
      <p:sp>
        <p:nvSpPr>
          <p:cNvPr id="1866" name="Google Shape;1866;p73"/>
          <p:cNvSpPr/>
          <p:nvPr/>
        </p:nvSpPr>
        <p:spPr>
          <a:xfrm>
            <a:off x="3370800" y="3329025"/>
            <a:ext cx="2402400" cy="6111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latin typeface="Space Mono"/>
                <a:ea typeface="Space Mono"/>
                <a:cs typeface="Space Mono"/>
                <a:sym typeface="Space Mono"/>
              </a:rPr>
              <a:t>Compare current process to best in-class benchmarks</a:t>
            </a:r>
            <a:endParaRPr sz="1200">
              <a:solidFill>
                <a:srgbClr val="FFFFFF"/>
              </a:solidFill>
              <a:latin typeface="Space Mono"/>
              <a:ea typeface="Space Mono"/>
              <a:cs typeface="Space Mono"/>
              <a:sym typeface="Space Mono"/>
            </a:endParaRPr>
          </a:p>
        </p:txBody>
      </p:sp>
      <p:sp>
        <p:nvSpPr>
          <p:cNvPr id="1867" name="Google Shape;1867;p73"/>
          <p:cNvSpPr/>
          <p:nvPr/>
        </p:nvSpPr>
        <p:spPr>
          <a:xfrm>
            <a:off x="3370800" y="4014825"/>
            <a:ext cx="2402400" cy="6111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latin typeface="Space Mono"/>
                <a:ea typeface="Space Mono"/>
                <a:cs typeface="Space Mono"/>
                <a:sym typeface="Space Mono"/>
              </a:rPr>
              <a:t>Adopt best practices based on benchmarks</a:t>
            </a:r>
            <a:endParaRPr sz="1200">
              <a:solidFill>
                <a:srgbClr val="FFFFFF"/>
              </a:solidFill>
              <a:latin typeface="Space Mono"/>
              <a:ea typeface="Space Mono"/>
              <a:cs typeface="Space Mono"/>
              <a:sym typeface="Space Mono"/>
            </a:endParaRPr>
          </a:p>
        </p:txBody>
      </p:sp>
      <p:sp>
        <p:nvSpPr>
          <p:cNvPr id="1868" name="Google Shape;1868;p73"/>
          <p:cNvSpPr/>
          <p:nvPr/>
        </p:nvSpPr>
        <p:spPr>
          <a:xfrm>
            <a:off x="5917319" y="1957425"/>
            <a:ext cx="2402400" cy="61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a:solidFill>
                  <a:schemeClr val="lt2"/>
                </a:solidFill>
                <a:latin typeface="Audiowide"/>
                <a:ea typeface="Audiowide"/>
                <a:cs typeface="Audiowide"/>
                <a:sym typeface="Audiowide"/>
              </a:rPr>
              <a:t>Review supplier cost to save $1 million</a:t>
            </a:r>
            <a:endParaRPr>
              <a:solidFill>
                <a:schemeClr val="lt2"/>
              </a:solidFill>
              <a:latin typeface="Audiowide"/>
              <a:ea typeface="Audiowide"/>
              <a:cs typeface="Audiowide"/>
              <a:sym typeface="Audiowide"/>
            </a:endParaRPr>
          </a:p>
        </p:txBody>
      </p:sp>
      <p:sp>
        <p:nvSpPr>
          <p:cNvPr id="1869" name="Google Shape;1869;p73"/>
          <p:cNvSpPr/>
          <p:nvPr/>
        </p:nvSpPr>
        <p:spPr>
          <a:xfrm>
            <a:off x="5909500" y="2643225"/>
            <a:ext cx="2402400" cy="6111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latin typeface="Space Mono"/>
                <a:ea typeface="Space Mono"/>
                <a:cs typeface="Space Mono"/>
                <a:sym typeface="Space Mono"/>
              </a:rPr>
              <a:t>Select and review current supplier costs</a:t>
            </a:r>
            <a:endParaRPr sz="1200">
              <a:solidFill>
                <a:srgbClr val="FFFFFF"/>
              </a:solidFill>
              <a:latin typeface="Space Mono"/>
              <a:ea typeface="Space Mono"/>
              <a:cs typeface="Space Mono"/>
              <a:sym typeface="Space Mono"/>
            </a:endParaRPr>
          </a:p>
        </p:txBody>
      </p:sp>
      <p:sp>
        <p:nvSpPr>
          <p:cNvPr id="1870" name="Google Shape;1870;p73"/>
          <p:cNvSpPr/>
          <p:nvPr/>
        </p:nvSpPr>
        <p:spPr>
          <a:xfrm>
            <a:off x="5909500" y="3329025"/>
            <a:ext cx="2402400" cy="6111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latin typeface="Space Mono"/>
                <a:ea typeface="Space Mono"/>
                <a:cs typeface="Space Mono"/>
                <a:sym typeface="Space Mono"/>
              </a:rPr>
              <a:t>Evaluate cost of potential alternative suppliers</a:t>
            </a:r>
            <a:endParaRPr sz="1200">
              <a:solidFill>
                <a:srgbClr val="FFFFFF"/>
              </a:solidFill>
              <a:latin typeface="Space Mono"/>
              <a:ea typeface="Space Mono"/>
              <a:cs typeface="Space Mono"/>
              <a:sym typeface="Space Mono"/>
            </a:endParaRPr>
          </a:p>
        </p:txBody>
      </p:sp>
      <p:sp>
        <p:nvSpPr>
          <p:cNvPr id="1871" name="Google Shape;1871;p73"/>
          <p:cNvSpPr/>
          <p:nvPr/>
        </p:nvSpPr>
        <p:spPr>
          <a:xfrm>
            <a:off x="5909500" y="4014825"/>
            <a:ext cx="2402400" cy="6111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latin typeface="Space Mono"/>
                <a:ea typeface="Space Mono"/>
                <a:cs typeface="Space Mono"/>
                <a:sym typeface="Space Mono"/>
              </a:rPr>
              <a:t>Negotiate supplier contracts/choose options</a:t>
            </a:r>
            <a:endParaRPr sz="1200">
              <a:solidFill>
                <a:srgbClr val="FFFFFF"/>
              </a:solidFill>
              <a:latin typeface="Space Mono"/>
              <a:ea typeface="Space Mono"/>
              <a:cs typeface="Space Mono"/>
              <a:sym typeface="Space Mono"/>
            </a:endParaRPr>
          </a:p>
        </p:txBody>
      </p:sp>
      <p:cxnSp>
        <p:nvCxnSpPr>
          <p:cNvPr id="1872" name="Google Shape;1872;p73"/>
          <p:cNvCxnSpPr>
            <a:stCxn id="1864" idx="0"/>
            <a:endCxn id="1873" idx="2"/>
          </p:cNvCxnSpPr>
          <p:nvPr/>
        </p:nvCxnSpPr>
        <p:spPr>
          <a:xfrm rot="-5400000">
            <a:off x="4534950" y="1919775"/>
            <a:ext cx="74700" cy="600"/>
          </a:xfrm>
          <a:prstGeom prst="bentConnector3">
            <a:avLst>
              <a:gd name="adj1" fmla="val 50000"/>
            </a:avLst>
          </a:prstGeom>
          <a:noFill/>
          <a:ln w="19050" cap="flat" cmpd="sng">
            <a:solidFill>
              <a:schemeClr val="lt1"/>
            </a:solidFill>
            <a:prstDash val="solid"/>
            <a:round/>
            <a:headEnd type="none" w="med" len="med"/>
            <a:tailEnd type="non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grpSp>
        <p:nvGrpSpPr>
          <p:cNvPr id="1878" name="Google Shape;1878;p74"/>
          <p:cNvGrpSpPr/>
          <p:nvPr/>
        </p:nvGrpSpPr>
        <p:grpSpPr>
          <a:xfrm>
            <a:off x="560325" y="257175"/>
            <a:ext cx="8024276" cy="1436099"/>
            <a:chOff x="560325" y="257175"/>
            <a:chExt cx="8024276" cy="1436099"/>
          </a:xfrm>
        </p:grpSpPr>
        <p:sp>
          <p:nvSpPr>
            <p:cNvPr id="1879" name="Google Shape;1879;p74"/>
            <p:cNvSpPr/>
            <p:nvPr/>
          </p:nvSpPr>
          <p:spPr>
            <a:xfrm>
              <a:off x="713275" y="420950"/>
              <a:ext cx="7717500" cy="1092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4"/>
            <p:cNvSpPr/>
            <p:nvPr/>
          </p:nvSpPr>
          <p:spPr>
            <a:xfrm>
              <a:off x="560325" y="1435400"/>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4"/>
            <p:cNvSpPr/>
            <p:nvPr/>
          </p:nvSpPr>
          <p:spPr>
            <a:xfrm rot="10800000">
              <a:off x="8326550" y="2571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2" name="Google Shape;1882;p7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INITIATIVE PRIORITIZATION MATRIX: IMPACT &amp; EFFORT</a:t>
            </a:r>
            <a:endParaRPr/>
          </a:p>
        </p:txBody>
      </p:sp>
      <p:grpSp>
        <p:nvGrpSpPr>
          <p:cNvPr id="1883" name="Google Shape;1883;p74"/>
          <p:cNvGrpSpPr/>
          <p:nvPr/>
        </p:nvGrpSpPr>
        <p:grpSpPr>
          <a:xfrm>
            <a:off x="1011054" y="1646012"/>
            <a:ext cx="521493" cy="96586"/>
            <a:chOff x="4342567" y="4452512"/>
            <a:chExt cx="521493" cy="96586"/>
          </a:xfrm>
        </p:grpSpPr>
        <p:sp>
          <p:nvSpPr>
            <p:cNvPr id="1884" name="Google Shape;1884;p74"/>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4"/>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4"/>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887" name="Google Shape;1887;p74"/>
          <p:cNvGraphicFramePr/>
          <p:nvPr/>
        </p:nvGraphicFramePr>
        <p:xfrm>
          <a:off x="713713" y="1771725"/>
          <a:ext cx="3788225" cy="2504380"/>
        </p:xfrm>
        <a:graphic>
          <a:graphicData uri="http://schemas.openxmlformats.org/drawingml/2006/table">
            <a:tbl>
              <a:tblPr>
                <a:noFill/>
                <a:tableStyleId>{60B068A9-8634-4159-B307-5C794DD03F0B}</a:tableStyleId>
              </a:tblPr>
              <a:tblGrid>
                <a:gridCol w="3788225">
                  <a:extLst>
                    <a:ext uri="{9D8B030D-6E8A-4147-A177-3AD203B41FA5}">
                      <a16:colId xmlns:a16="http://schemas.microsoft.com/office/drawing/2014/main" val="20000"/>
                    </a:ext>
                  </a:extLst>
                </a:gridCol>
              </a:tblGrid>
              <a:tr h="448650">
                <a:tc>
                  <a:txBody>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IMPACT</a:t>
                      </a:r>
                      <a:endParaRPr sz="2000" b="1">
                        <a:solidFill>
                          <a:schemeClr val="lt2"/>
                        </a:solidFill>
                        <a:latin typeface="Audiowide"/>
                        <a:ea typeface="Audiowide"/>
                        <a:cs typeface="Audiowide"/>
                        <a:sym typeface="Audiowide"/>
                      </a:endParaRPr>
                    </a:p>
                  </a:txBody>
                  <a:tcPr marL="91425" marR="91425" marT="91425" marB="91425" anchor="ctr">
                    <a:lnL w="9525" cap="flat" cmpd="sng">
                      <a:solidFill>
                        <a:srgbClr val="E5BFFF">
                          <a:alpha val="0"/>
                        </a:srgbClr>
                      </a:solidFill>
                      <a:prstDash val="solid"/>
                      <a:round/>
                      <a:headEnd type="none" w="sm" len="sm"/>
                      <a:tailEnd type="none" w="sm" len="sm"/>
                    </a:lnL>
                    <a:lnR w="9525" cap="flat" cmpd="sng">
                      <a:solidFill>
                        <a:srgbClr val="E5BFFF">
                          <a:alpha val="0"/>
                        </a:srgbClr>
                      </a:solidFill>
                      <a:prstDash val="solid"/>
                      <a:round/>
                      <a:headEnd type="none" w="sm" len="sm"/>
                      <a:tailEnd type="none" w="sm" len="sm"/>
                    </a:lnR>
                    <a:lnT w="9525" cap="flat" cmpd="sng">
                      <a:solidFill>
                        <a:srgbClr val="E5BFFF">
                          <a:alpha val="0"/>
                        </a:srgbClr>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2016725">
                <a:tc>
                  <a:txBody>
                    <a:bodyPr/>
                    <a:lstStyle/>
                    <a:p>
                      <a:pPr marL="0" lvl="0" indent="0" algn="l" rtl="0">
                        <a:spcBef>
                          <a:spcPts val="0"/>
                        </a:spcBef>
                        <a:spcAft>
                          <a:spcPts val="0"/>
                        </a:spcAft>
                        <a:buNone/>
                      </a:pPr>
                      <a:r>
                        <a:rPr lang="en">
                          <a:solidFill>
                            <a:schemeClr val="lt1"/>
                          </a:solidFill>
                          <a:latin typeface="Space Mono"/>
                          <a:ea typeface="Space Mono"/>
                          <a:cs typeface="Space Mono"/>
                          <a:sym typeface="Space Mono"/>
                        </a:rPr>
                        <a:t>An initiative with a high impact would mean one of the following:</a:t>
                      </a:r>
                      <a:endParaRPr>
                        <a:solidFill>
                          <a:schemeClr val="lt1"/>
                        </a:solidFill>
                        <a:latin typeface="Space Mono"/>
                        <a:ea typeface="Space Mono"/>
                        <a:cs typeface="Space Mono"/>
                        <a:sym typeface="Space Mono"/>
                      </a:endParaRPr>
                    </a:p>
                    <a:p>
                      <a:pPr marL="457200" lvl="0" indent="-317500" algn="l" rtl="0">
                        <a:spcBef>
                          <a:spcPts val="1000"/>
                        </a:spcBef>
                        <a:spcAft>
                          <a:spcPts val="0"/>
                        </a:spcAft>
                        <a:buClr>
                          <a:schemeClr val="lt1"/>
                        </a:buClr>
                        <a:buSzPts val="1400"/>
                        <a:buFont typeface="Space Mono"/>
                        <a:buChar char="●"/>
                      </a:pPr>
                      <a:r>
                        <a:rPr lang="en">
                          <a:solidFill>
                            <a:schemeClr val="lt1"/>
                          </a:solidFill>
                          <a:latin typeface="Space Mono"/>
                          <a:ea typeface="Space Mono"/>
                          <a:cs typeface="Space Mono"/>
                          <a:sym typeface="Space Mono"/>
                        </a:rPr>
                        <a:t>The initiative needs to happen in order to achieve the desired future state</a:t>
                      </a:r>
                      <a:endParaRPr>
                        <a:solidFill>
                          <a:schemeClr val="lt1"/>
                        </a:solidFill>
                        <a:latin typeface="Space Mono"/>
                        <a:ea typeface="Space Mono"/>
                        <a:cs typeface="Space Mono"/>
                        <a:sym typeface="Space Mono"/>
                      </a:endParaRPr>
                    </a:p>
                    <a:p>
                      <a:pPr marL="457200" lvl="0" indent="-317500" algn="l" rtl="0">
                        <a:spcBef>
                          <a:spcPts val="0"/>
                        </a:spcBef>
                        <a:spcAft>
                          <a:spcPts val="0"/>
                        </a:spcAft>
                        <a:buClr>
                          <a:schemeClr val="lt1"/>
                        </a:buClr>
                        <a:buSzPts val="1400"/>
                        <a:buFont typeface="Space Mono"/>
                        <a:buChar char="●"/>
                      </a:pPr>
                      <a:r>
                        <a:rPr lang="en">
                          <a:solidFill>
                            <a:schemeClr val="lt1"/>
                          </a:solidFill>
                          <a:latin typeface="Space Mono"/>
                          <a:ea typeface="Space Mono"/>
                          <a:cs typeface="Space Mono"/>
                          <a:sym typeface="Space Mono"/>
                        </a:rPr>
                        <a:t>Will significantly reduce our cost or increase our revenue</a:t>
                      </a:r>
                      <a:endParaRPr>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bl>
          </a:graphicData>
        </a:graphic>
      </p:graphicFrame>
      <p:graphicFrame>
        <p:nvGraphicFramePr>
          <p:cNvPr id="1888" name="Google Shape;1888;p74"/>
          <p:cNvGraphicFramePr/>
          <p:nvPr/>
        </p:nvGraphicFramePr>
        <p:xfrm>
          <a:off x="4643113" y="1771725"/>
          <a:ext cx="3788100" cy="2504375"/>
        </p:xfrm>
        <a:graphic>
          <a:graphicData uri="http://schemas.openxmlformats.org/drawingml/2006/table">
            <a:tbl>
              <a:tblPr>
                <a:noFill/>
                <a:tableStyleId>{60B068A9-8634-4159-B307-5C794DD03F0B}</a:tableStyleId>
              </a:tblPr>
              <a:tblGrid>
                <a:gridCol w="3788100">
                  <a:extLst>
                    <a:ext uri="{9D8B030D-6E8A-4147-A177-3AD203B41FA5}">
                      <a16:colId xmlns:a16="http://schemas.microsoft.com/office/drawing/2014/main" val="20000"/>
                    </a:ext>
                  </a:extLst>
                </a:gridCol>
              </a:tblGrid>
              <a:tr h="487650">
                <a:tc>
                  <a:txBody>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EFFORT</a:t>
                      </a:r>
                      <a:endParaRPr sz="2000" b="1">
                        <a:solidFill>
                          <a:schemeClr val="lt2"/>
                        </a:solidFill>
                        <a:latin typeface="Audiowide"/>
                        <a:ea typeface="Audiowide"/>
                        <a:cs typeface="Audiowide"/>
                        <a:sym typeface="Audiowide"/>
                      </a:endParaRPr>
                    </a:p>
                  </a:txBody>
                  <a:tcPr marL="91425" marR="91425" marT="91425" marB="91425" anchor="ctr">
                    <a:lnL w="9525" cap="flat" cmpd="sng">
                      <a:solidFill>
                        <a:srgbClr val="E5BFFF">
                          <a:alpha val="0"/>
                        </a:srgbClr>
                      </a:solidFill>
                      <a:prstDash val="solid"/>
                      <a:round/>
                      <a:headEnd type="none" w="sm" len="sm"/>
                      <a:tailEnd type="none" w="sm" len="sm"/>
                    </a:lnL>
                    <a:lnR w="9525" cap="flat" cmpd="sng">
                      <a:solidFill>
                        <a:srgbClr val="E5BFFF">
                          <a:alpha val="0"/>
                        </a:srgbClr>
                      </a:solidFill>
                      <a:prstDash val="solid"/>
                      <a:round/>
                      <a:headEnd type="none" w="sm" len="sm"/>
                      <a:tailEnd type="none" w="sm" len="sm"/>
                    </a:lnR>
                    <a:lnT w="9525" cap="flat" cmpd="sng">
                      <a:solidFill>
                        <a:srgbClr val="E5BFFF">
                          <a:alpha val="0"/>
                        </a:srgbClr>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2016725">
                <a:tc>
                  <a:txBody>
                    <a:bodyPr/>
                    <a:lstStyle/>
                    <a:p>
                      <a:pPr marL="0" lvl="0" indent="0" algn="l" rtl="0">
                        <a:spcBef>
                          <a:spcPts val="0"/>
                        </a:spcBef>
                        <a:spcAft>
                          <a:spcPts val="0"/>
                        </a:spcAft>
                        <a:buNone/>
                      </a:pPr>
                      <a:r>
                        <a:rPr lang="en">
                          <a:solidFill>
                            <a:schemeClr val="lt1"/>
                          </a:solidFill>
                          <a:latin typeface="Space Mono"/>
                          <a:ea typeface="Space Mono"/>
                          <a:cs typeface="Space Mono"/>
                          <a:sym typeface="Space Mono"/>
                        </a:rPr>
                        <a:t>The “effort” criteria is assessed based on the following:</a:t>
                      </a:r>
                      <a:endParaRPr>
                        <a:solidFill>
                          <a:schemeClr val="lt1"/>
                        </a:solidFill>
                        <a:latin typeface="Space Mono"/>
                        <a:ea typeface="Space Mono"/>
                        <a:cs typeface="Space Mono"/>
                        <a:sym typeface="Space Mono"/>
                      </a:endParaRPr>
                    </a:p>
                    <a:p>
                      <a:pPr marL="457200" lvl="0" indent="-317500" algn="l" rtl="0">
                        <a:spcBef>
                          <a:spcPts val="1000"/>
                        </a:spcBef>
                        <a:spcAft>
                          <a:spcPts val="0"/>
                        </a:spcAft>
                        <a:buClr>
                          <a:schemeClr val="lt1"/>
                        </a:buClr>
                        <a:buSzPts val="1400"/>
                        <a:buFont typeface="Space Mono"/>
                        <a:buChar char="●"/>
                      </a:pPr>
                      <a:r>
                        <a:rPr lang="en">
                          <a:solidFill>
                            <a:schemeClr val="lt1"/>
                          </a:solidFill>
                          <a:latin typeface="Space Mono"/>
                          <a:ea typeface="Space Mono"/>
                          <a:cs typeface="Space Mono"/>
                          <a:sym typeface="Space Mono"/>
                        </a:rPr>
                        <a:t>Ease of implementation</a:t>
                      </a:r>
                      <a:endParaRPr>
                        <a:solidFill>
                          <a:schemeClr val="lt1"/>
                        </a:solidFill>
                        <a:latin typeface="Space Mono"/>
                        <a:ea typeface="Space Mono"/>
                        <a:cs typeface="Space Mono"/>
                        <a:sym typeface="Space Mono"/>
                      </a:endParaRPr>
                    </a:p>
                    <a:p>
                      <a:pPr marL="457200" lvl="0" indent="-317500" algn="l" rtl="0">
                        <a:spcBef>
                          <a:spcPts val="0"/>
                        </a:spcBef>
                        <a:spcAft>
                          <a:spcPts val="0"/>
                        </a:spcAft>
                        <a:buClr>
                          <a:schemeClr val="lt1"/>
                        </a:buClr>
                        <a:buSzPts val="1400"/>
                        <a:buFont typeface="Space Mono"/>
                        <a:buChar char="●"/>
                      </a:pPr>
                      <a:r>
                        <a:rPr lang="en">
                          <a:solidFill>
                            <a:schemeClr val="lt1"/>
                          </a:solidFill>
                          <a:latin typeface="Space Mono"/>
                          <a:ea typeface="Space Mono"/>
                          <a:cs typeface="Space Mono"/>
                          <a:sym typeface="Space Mono"/>
                        </a:rPr>
                        <a:t>Time frame required</a:t>
                      </a:r>
                      <a:endParaRPr>
                        <a:solidFill>
                          <a:schemeClr val="lt1"/>
                        </a:solidFill>
                        <a:latin typeface="Space Mono"/>
                        <a:ea typeface="Space Mono"/>
                        <a:cs typeface="Space Mono"/>
                        <a:sym typeface="Space Mono"/>
                      </a:endParaRPr>
                    </a:p>
                    <a:p>
                      <a:pPr marL="457200" lvl="0" indent="-317500" algn="l" rtl="0">
                        <a:spcBef>
                          <a:spcPts val="0"/>
                        </a:spcBef>
                        <a:spcAft>
                          <a:spcPts val="0"/>
                        </a:spcAft>
                        <a:buClr>
                          <a:schemeClr val="lt1"/>
                        </a:buClr>
                        <a:buSzPts val="1400"/>
                        <a:buFont typeface="Space Mono"/>
                        <a:buChar char="●"/>
                      </a:pPr>
                      <a:r>
                        <a:rPr lang="en">
                          <a:solidFill>
                            <a:schemeClr val="lt1"/>
                          </a:solidFill>
                          <a:latin typeface="Space Mono"/>
                          <a:ea typeface="Space Mono"/>
                          <a:cs typeface="Space Mono"/>
                          <a:sym typeface="Space Mono"/>
                        </a:rPr>
                        <a:t>Resources required (Number of people, capital investment, etc.)</a:t>
                      </a:r>
                      <a:endParaRPr>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92"/>
        <p:cNvGrpSpPr/>
        <p:nvPr/>
      </p:nvGrpSpPr>
      <p:grpSpPr>
        <a:xfrm>
          <a:off x="0" y="0"/>
          <a:ext cx="0" cy="0"/>
          <a:chOff x="0" y="0"/>
          <a:chExt cx="0" cy="0"/>
        </a:xfrm>
      </p:grpSpPr>
      <p:grpSp>
        <p:nvGrpSpPr>
          <p:cNvPr id="1893" name="Google Shape;1893;p75"/>
          <p:cNvGrpSpPr/>
          <p:nvPr/>
        </p:nvGrpSpPr>
        <p:grpSpPr>
          <a:xfrm>
            <a:off x="542425" y="263125"/>
            <a:ext cx="8054101" cy="1012474"/>
            <a:chOff x="542425" y="263125"/>
            <a:chExt cx="8054101" cy="1012474"/>
          </a:xfrm>
        </p:grpSpPr>
        <p:sp>
          <p:nvSpPr>
            <p:cNvPr id="1894" name="Google Shape;1894;p75"/>
            <p:cNvSpPr/>
            <p:nvPr/>
          </p:nvSpPr>
          <p:spPr>
            <a:xfrm flipH="1">
              <a:off x="714151"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5"/>
            <p:cNvSpPr/>
            <p:nvPr/>
          </p:nvSpPr>
          <p:spPr>
            <a:xfrm flipH="1">
              <a:off x="833847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5"/>
            <p:cNvSpPr/>
            <p:nvPr/>
          </p:nvSpPr>
          <p:spPr>
            <a:xfrm rot="10800000" flipH="1">
              <a:off x="542425" y="2631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7" name="Google Shape;1897;p7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PRIORITIZATION MATRIX</a:t>
            </a:r>
            <a:endParaRPr/>
          </a:p>
        </p:txBody>
      </p:sp>
      <p:sp>
        <p:nvSpPr>
          <p:cNvPr id="1898" name="Google Shape;1898;p75"/>
          <p:cNvSpPr/>
          <p:nvPr/>
        </p:nvSpPr>
        <p:spPr>
          <a:xfrm>
            <a:off x="796481" y="1242875"/>
            <a:ext cx="3891600" cy="38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INITIATIVE</a:t>
            </a:r>
            <a:endParaRPr sz="2000" b="1">
              <a:solidFill>
                <a:schemeClr val="lt2"/>
              </a:solidFill>
              <a:latin typeface="Audiowide"/>
              <a:ea typeface="Audiowide"/>
              <a:cs typeface="Audiowide"/>
              <a:sym typeface="Audiowide"/>
            </a:endParaRPr>
          </a:p>
        </p:txBody>
      </p:sp>
      <p:sp>
        <p:nvSpPr>
          <p:cNvPr id="1899" name="Google Shape;1899;p75"/>
          <p:cNvSpPr/>
          <p:nvPr/>
        </p:nvSpPr>
        <p:spPr>
          <a:xfrm>
            <a:off x="4725068" y="1242875"/>
            <a:ext cx="1827300" cy="38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IMPACT</a:t>
            </a:r>
            <a:endParaRPr sz="2000" b="1">
              <a:solidFill>
                <a:schemeClr val="lt2"/>
              </a:solidFill>
              <a:latin typeface="Audiowide"/>
              <a:ea typeface="Audiowide"/>
              <a:cs typeface="Audiowide"/>
              <a:sym typeface="Audiowide"/>
            </a:endParaRPr>
          </a:p>
        </p:txBody>
      </p:sp>
      <p:sp>
        <p:nvSpPr>
          <p:cNvPr id="1900" name="Google Shape;1900;p75"/>
          <p:cNvSpPr/>
          <p:nvPr/>
        </p:nvSpPr>
        <p:spPr>
          <a:xfrm>
            <a:off x="6596394" y="1242875"/>
            <a:ext cx="1827300" cy="38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EFFORT</a:t>
            </a:r>
            <a:endParaRPr sz="2000" b="1">
              <a:solidFill>
                <a:schemeClr val="lt2"/>
              </a:solidFill>
              <a:latin typeface="Audiowide"/>
              <a:ea typeface="Audiowide"/>
              <a:cs typeface="Audiowide"/>
              <a:sym typeface="Audiowide"/>
            </a:endParaRPr>
          </a:p>
        </p:txBody>
      </p:sp>
      <p:sp>
        <p:nvSpPr>
          <p:cNvPr id="1901" name="Google Shape;1901;p75"/>
          <p:cNvSpPr/>
          <p:nvPr/>
        </p:nvSpPr>
        <p:spPr>
          <a:xfrm>
            <a:off x="713225" y="1727350"/>
            <a:ext cx="456600" cy="382500"/>
          </a:xfrm>
          <a:prstGeom prst="rect">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lt1"/>
                </a:solidFill>
                <a:latin typeface="Audiowide"/>
                <a:ea typeface="Audiowide"/>
                <a:cs typeface="Audiowide"/>
                <a:sym typeface="Audiowide"/>
              </a:rPr>
              <a:t>1</a:t>
            </a:r>
            <a:endParaRPr sz="2200" b="1">
              <a:solidFill>
                <a:schemeClr val="lt1"/>
              </a:solidFill>
              <a:latin typeface="Audiowide"/>
              <a:ea typeface="Audiowide"/>
              <a:cs typeface="Audiowide"/>
              <a:sym typeface="Audiowide"/>
            </a:endParaRPr>
          </a:p>
        </p:txBody>
      </p:sp>
      <p:sp>
        <p:nvSpPr>
          <p:cNvPr id="1902" name="Google Shape;1902;p75"/>
          <p:cNvSpPr/>
          <p:nvPr/>
        </p:nvSpPr>
        <p:spPr>
          <a:xfrm>
            <a:off x="1169831" y="1727350"/>
            <a:ext cx="3518400" cy="3825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Space Mono"/>
                <a:ea typeface="Space Mono"/>
                <a:cs typeface="Space Mono"/>
                <a:sym typeface="Space Mono"/>
              </a:rPr>
              <a:t>List all your potential initiatives</a:t>
            </a:r>
            <a:endParaRPr sz="1200">
              <a:solidFill>
                <a:srgbClr val="FFFFFF"/>
              </a:solidFill>
              <a:latin typeface="Space Mono"/>
              <a:ea typeface="Space Mono"/>
              <a:cs typeface="Space Mono"/>
              <a:sym typeface="Space Mono"/>
            </a:endParaRPr>
          </a:p>
        </p:txBody>
      </p:sp>
      <p:sp>
        <p:nvSpPr>
          <p:cNvPr id="1903" name="Google Shape;1903;p75"/>
          <p:cNvSpPr/>
          <p:nvPr/>
        </p:nvSpPr>
        <p:spPr>
          <a:xfrm>
            <a:off x="6596394" y="1727356"/>
            <a:ext cx="1827300" cy="3825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Space Mono"/>
                <a:ea typeface="Space Mono"/>
                <a:cs typeface="Space Mono"/>
                <a:sym typeface="Space Mono"/>
              </a:rPr>
              <a:t>Very high</a:t>
            </a:r>
            <a:endParaRPr sz="1200">
              <a:solidFill>
                <a:srgbClr val="FFFFFF"/>
              </a:solidFill>
              <a:latin typeface="Space Mono"/>
              <a:ea typeface="Space Mono"/>
              <a:cs typeface="Space Mono"/>
              <a:sym typeface="Space Mono"/>
            </a:endParaRPr>
          </a:p>
        </p:txBody>
      </p:sp>
      <p:sp>
        <p:nvSpPr>
          <p:cNvPr id="1904" name="Google Shape;1904;p75"/>
          <p:cNvSpPr/>
          <p:nvPr/>
        </p:nvSpPr>
        <p:spPr>
          <a:xfrm>
            <a:off x="713225" y="2211830"/>
            <a:ext cx="456600" cy="382500"/>
          </a:xfrm>
          <a:prstGeom prst="rect">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lt1"/>
                </a:solidFill>
                <a:latin typeface="Audiowide"/>
                <a:ea typeface="Audiowide"/>
                <a:cs typeface="Audiowide"/>
                <a:sym typeface="Audiowide"/>
              </a:rPr>
              <a:t>2</a:t>
            </a:r>
            <a:endParaRPr sz="2200" b="1">
              <a:solidFill>
                <a:schemeClr val="lt1"/>
              </a:solidFill>
              <a:latin typeface="Audiowide"/>
              <a:ea typeface="Audiowide"/>
              <a:cs typeface="Audiowide"/>
              <a:sym typeface="Audiowide"/>
            </a:endParaRPr>
          </a:p>
        </p:txBody>
      </p:sp>
      <p:sp>
        <p:nvSpPr>
          <p:cNvPr id="1905" name="Google Shape;1905;p75"/>
          <p:cNvSpPr/>
          <p:nvPr/>
        </p:nvSpPr>
        <p:spPr>
          <a:xfrm>
            <a:off x="1169831" y="2211830"/>
            <a:ext cx="3518400" cy="3825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Space Mono"/>
                <a:ea typeface="Space Mono"/>
                <a:cs typeface="Space Mono"/>
                <a:sym typeface="Space Mono"/>
              </a:rPr>
              <a:t>List all your potential initiatives</a:t>
            </a:r>
            <a:endParaRPr sz="1200">
              <a:solidFill>
                <a:srgbClr val="FFFFFF"/>
              </a:solidFill>
              <a:latin typeface="Space Mono"/>
              <a:ea typeface="Space Mono"/>
              <a:cs typeface="Space Mono"/>
              <a:sym typeface="Space Mono"/>
            </a:endParaRPr>
          </a:p>
        </p:txBody>
      </p:sp>
      <p:sp>
        <p:nvSpPr>
          <p:cNvPr id="1906" name="Google Shape;1906;p75"/>
          <p:cNvSpPr/>
          <p:nvPr/>
        </p:nvSpPr>
        <p:spPr>
          <a:xfrm>
            <a:off x="6596394" y="2211836"/>
            <a:ext cx="1827300" cy="3825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Space Mono"/>
                <a:ea typeface="Space Mono"/>
                <a:cs typeface="Space Mono"/>
                <a:sym typeface="Space Mono"/>
              </a:rPr>
              <a:t>High</a:t>
            </a:r>
            <a:endParaRPr sz="1200">
              <a:solidFill>
                <a:srgbClr val="FFFFFF"/>
              </a:solidFill>
              <a:latin typeface="Space Mono"/>
              <a:ea typeface="Space Mono"/>
              <a:cs typeface="Space Mono"/>
              <a:sym typeface="Space Mono"/>
            </a:endParaRPr>
          </a:p>
        </p:txBody>
      </p:sp>
      <p:sp>
        <p:nvSpPr>
          <p:cNvPr id="1907" name="Google Shape;1907;p75"/>
          <p:cNvSpPr/>
          <p:nvPr/>
        </p:nvSpPr>
        <p:spPr>
          <a:xfrm>
            <a:off x="713225" y="2696310"/>
            <a:ext cx="456600" cy="382500"/>
          </a:xfrm>
          <a:prstGeom prst="rect">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lt1"/>
                </a:solidFill>
                <a:latin typeface="Audiowide"/>
                <a:ea typeface="Audiowide"/>
                <a:cs typeface="Audiowide"/>
                <a:sym typeface="Audiowide"/>
              </a:rPr>
              <a:t>3</a:t>
            </a:r>
            <a:endParaRPr sz="2200" b="1">
              <a:solidFill>
                <a:schemeClr val="lt1"/>
              </a:solidFill>
              <a:latin typeface="Audiowide"/>
              <a:ea typeface="Audiowide"/>
              <a:cs typeface="Audiowide"/>
              <a:sym typeface="Audiowide"/>
            </a:endParaRPr>
          </a:p>
        </p:txBody>
      </p:sp>
      <p:sp>
        <p:nvSpPr>
          <p:cNvPr id="1908" name="Google Shape;1908;p75"/>
          <p:cNvSpPr/>
          <p:nvPr/>
        </p:nvSpPr>
        <p:spPr>
          <a:xfrm>
            <a:off x="1169831" y="2696310"/>
            <a:ext cx="3518400" cy="3825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Space Mono"/>
                <a:ea typeface="Space Mono"/>
                <a:cs typeface="Space Mono"/>
                <a:sym typeface="Space Mono"/>
              </a:rPr>
              <a:t>List all your potential initiatives</a:t>
            </a:r>
            <a:endParaRPr sz="1200">
              <a:solidFill>
                <a:srgbClr val="FFFFFF"/>
              </a:solidFill>
              <a:latin typeface="Space Mono"/>
              <a:ea typeface="Space Mono"/>
              <a:cs typeface="Space Mono"/>
              <a:sym typeface="Space Mono"/>
            </a:endParaRPr>
          </a:p>
        </p:txBody>
      </p:sp>
      <p:sp>
        <p:nvSpPr>
          <p:cNvPr id="1909" name="Google Shape;1909;p75"/>
          <p:cNvSpPr/>
          <p:nvPr/>
        </p:nvSpPr>
        <p:spPr>
          <a:xfrm>
            <a:off x="6596394" y="2696317"/>
            <a:ext cx="1827300" cy="3825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Space Mono"/>
                <a:ea typeface="Space Mono"/>
                <a:cs typeface="Space Mono"/>
                <a:sym typeface="Space Mono"/>
              </a:rPr>
              <a:t>Low</a:t>
            </a:r>
            <a:endParaRPr sz="1200">
              <a:solidFill>
                <a:srgbClr val="FFFFFF"/>
              </a:solidFill>
              <a:latin typeface="Space Mono"/>
              <a:ea typeface="Space Mono"/>
              <a:cs typeface="Space Mono"/>
              <a:sym typeface="Space Mono"/>
            </a:endParaRPr>
          </a:p>
        </p:txBody>
      </p:sp>
      <p:sp>
        <p:nvSpPr>
          <p:cNvPr id="1910" name="Google Shape;1910;p75"/>
          <p:cNvSpPr/>
          <p:nvPr/>
        </p:nvSpPr>
        <p:spPr>
          <a:xfrm>
            <a:off x="713225" y="3180790"/>
            <a:ext cx="456600" cy="382500"/>
          </a:xfrm>
          <a:prstGeom prst="rect">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lt1"/>
                </a:solidFill>
                <a:latin typeface="Audiowide"/>
                <a:ea typeface="Audiowide"/>
                <a:cs typeface="Audiowide"/>
                <a:sym typeface="Audiowide"/>
              </a:rPr>
              <a:t>4</a:t>
            </a:r>
            <a:endParaRPr sz="2200" b="1">
              <a:solidFill>
                <a:schemeClr val="lt1"/>
              </a:solidFill>
              <a:latin typeface="Audiowide"/>
              <a:ea typeface="Audiowide"/>
              <a:cs typeface="Audiowide"/>
              <a:sym typeface="Audiowide"/>
            </a:endParaRPr>
          </a:p>
        </p:txBody>
      </p:sp>
      <p:sp>
        <p:nvSpPr>
          <p:cNvPr id="1911" name="Google Shape;1911;p75"/>
          <p:cNvSpPr/>
          <p:nvPr/>
        </p:nvSpPr>
        <p:spPr>
          <a:xfrm>
            <a:off x="1169831" y="3180790"/>
            <a:ext cx="3518400" cy="3825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Space Mono"/>
                <a:ea typeface="Space Mono"/>
                <a:cs typeface="Space Mono"/>
                <a:sym typeface="Space Mono"/>
              </a:rPr>
              <a:t>List all your potential initiatives</a:t>
            </a:r>
            <a:endParaRPr sz="1200">
              <a:solidFill>
                <a:srgbClr val="FFFFFF"/>
              </a:solidFill>
              <a:latin typeface="Space Mono"/>
              <a:ea typeface="Space Mono"/>
              <a:cs typeface="Space Mono"/>
              <a:sym typeface="Space Mono"/>
            </a:endParaRPr>
          </a:p>
        </p:txBody>
      </p:sp>
      <p:sp>
        <p:nvSpPr>
          <p:cNvPr id="1912" name="Google Shape;1912;p75"/>
          <p:cNvSpPr/>
          <p:nvPr/>
        </p:nvSpPr>
        <p:spPr>
          <a:xfrm>
            <a:off x="6596394" y="3180797"/>
            <a:ext cx="1827300" cy="3825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Space Mono"/>
                <a:ea typeface="Space Mono"/>
                <a:cs typeface="Space Mono"/>
                <a:sym typeface="Space Mono"/>
              </a:rPr>
              <a:t>High</a:t>
            </a:r>
            <a:endParaRPr sz="1200">
              <a:solidFill>
                <a:srgbClr val="FFFFFF"/>
              </a:solidFill>
              <a:latin typeface="Space Mono"/>
              <a:ea typeface="Space Mono"/>
              <a:cs typeface="Space Mono"/>
              <a:sym typeface="Space Mono"/>
            </a:endParaRPr>
          </a:p>
        </p:txBody>
      </p:sp>
      <p:sp>
        <p:nvSpPr>
          <p:cNvPr id="1913" name="Google Shape;1913;p75"/>
          <p:cNvSpPr/>
          <p:nvPr/>
        </p:nvSpPr>
        <p:spPr>
          <a:xfrm>
            <a:off x="713225" y="3665270"/>
            <a:ext cx="456600" cy="382500"/>
          </a:xfrm>
          <a:prstGeom prst="rect">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lt1"/>
                </a:solidFill>
                <a:latin typeface="Audiowide"/>
                <a:ea typeface="Audiowide"/>
                <a:cs typeface="Audiowide"/>
                <a:sym typeface="Audiowide"/>
              </a:rPr>
              <a:t>5</a:t>
            </a:r>
            <a:endParaRPr sz="2200" b="1">
              <a:solidFill>
                <a:schemeClr val="lt1"/>
              </a:solidFill>
              <a:latin typeface="Audiowide"/>
              <a:ea typeface="Audiowide"/>
              <a:cs typeface="Audiowide"/>
              <a:sym typeface="Audiowide"/>
            </a:endParaRPr>
          </a:p>
        </p:txBody>
      </p:sp>
      <p:sp>
        <p:nvSpPr>
          <p:cNvPr id="1914" name="Google Shape;1914;p75"/>
          <p:cNvSpPr/>
          <p:nvPr/>
        </p:nvSpPr>
        <p:spPr>
          <a:xfrm>
            <a:off x="1169831" y="3665270"/>
            <a:ext cx="3518400" cy="3825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Space Mono"/>
                <a:ea typeface="Space Mono"/>
                <a:cs typeface="Space Mono"/>
                <a:sym typeface="Space Mono"/>
              </a:rPr>
              <a:t>List all your potential initiatives</a:t>
            </a:r>
            <a:endParaRPr sz="1200">
              <a:solidFill>
                <a:srgbClr val="FFFFFF"/>
              </a:solidFill>
              <a:latin typeface="Space Mono"/>
              <a:ea typeface="Space Mono"/>
              <a:cs typeface="Space Mono"/>
              <a:sym typeface="Space Mono"/>
            </a:endParaRPr>
          </a:p>
        </p:txBody>
      </p:sp>
      <p:sp>
        <p:nvSpPr>
          <p:cNvPr id="1915" name="Google Shape;1915;p75"/>
          <p:cNvSpPr/>
          <p:nvPr/>
        </p:nvSpPr>
        <p:spPr>
          <a:xfrm>
            <a:off x="6596394" y="3665278"/>
            <a:ext cx="1827300" cy="3825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Space Mono"/>
                <a:ea typeface="Space Mono"/>
                <a:cs typeface="Space Mono"/>
                <a:sym typeface="Space Mono"/>
              </a:rPr>
              <a:t>Very high</a:t>
            </a:r>
            <a:endParaRPr sz="1200">
              <a:solidFill>
                <a:srgbClr val="FFFFFF"/>
              </a:solidFill>
              <a:latin typeface="Space Mono"/>
              <a:ea typeface="Space Mono"/>
              <a:cs typeface="Space Mono"/>
              <a:sym typeface="Space Mono"/>
            </a:endParaRPr>
          </a:p>
        </p:txBody>
      </p:sp>
      <p:sp>
        <p:nvSpPr>
          <p:cNvPr id="1916" name="Google Shape;1916;p75"/>
          <p:cNvSpPr/>
          <p:nvPr/>
        </p:nvSpPr>
        <p:spPr>
          <a:xfrm>
            <a:off x="713225" y="4149750"/>
            <a:ext cx="456600" cy="382500"/>
          </a:xfrm>
          <a:prstGeom prst="rect">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lt1"/>
                </a:solidFill>
                <a:latin typeface="Audiowide"/>
                <a:ea typeface="Audiowide"/>
                <a:cs typeface="Audiowide"/>
                <a:sym typeface="Audiowide"/>
              </a:rPr>
              <a:t>6</a:t>
            </a:r>
            <a:endParaRPr sz="2200" b="1">
              <a:solidFill>
                <a:schemeClr val="lt1"/>
              </a:solidFill>
              <a:latin typeface="Audiowide"/>
              <a:ea typeface="Audiowide"/>
              <a:cs typeface="Audiowide"/>
              <a:sym typeface="Audiowide"/>
            </a:endParaRPr>
          </a:p>
        </p:txBody>
      </p:sp>
      <p:sp>
        <p:nvSpPr>
          <p:cNvPr id="1917" name="Google Shape;1917;p75"/>
          <p:cNvSpPr/>
          <p:nvPr/>
        </p:nvSpPr>
        <p:spPr>
          <a:xfrm>
            <a:off x="1169831" y="4149750"/>
            <a:ext cx="3518400" cy="3825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Space Mono"/>
                <a:ea typeface="Space Mono"/>
                <a:cs typeface="Space Mono"/>
                <a:sym typeface="Space Mono"/>
              </a:rPr>
              <a:t>List all your potential initiatives</a:t>
            </a:r>
            <a:endParaRPr sz="1200">
              <a:solidFill>
                <a:srgbClr val="FFFFFF"/>
              </a:solidFill>
              <a:latin typeface="Space Mono"/>
              <a:ea typeface="Space Mono"/>
              <a:cs typeface="Space Mono"/>
              <a:sym typeface="Space Mono"/>
            </a:endParaRPr>
          </a:p>
        </p:txBody>
      </p:sp>
      <p:sp>
        <p:nvSpPr>
          <p:cNvPr id="1918" name="Google Shape;1918;p75"/>
          <p:cNvSpPr/>
          <p:nvPr/>
        </p:nvSpPr>
        <p:spPr>
          <a:xfrm>
            <a:off x="6596394" y="4149758"/>
            <a:ext cx="1827300" cy="3825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Space Mono"/>
                <a:ea typeface="Space Mono"/>
                <a:cs typeface="Space Mono"/>
                <a:sym typeface="Space Mono"/>
              </a:rPr>
              <a:t>High</a:t>
            </a:r>
            <a:endParaRPr sz="1200">
              <a:solidFill>
                <a:srgbClr val="FFFFFF"/>
              </a:solidFill>
              <a:latin typeface="Space Mono"/>
              <a:ea typeface="Space Mono"/>
              <a:cs typeface="Space Mono"/>
              <a:sym typeface="Space Mono"/>
            </a:endParaRPr>
          </a:p>
        </p:txBody>
      </p:sp>
      <p:grpSp>
        <p:nvGrpSpPr>
          <p:cNvPr id="1919" name="Google Shape;1919;p75"/>
          <p:cNvGrpSpPr/>
          <p:nvPr/>
        </p:nvGrpSpPr>
        <p:grpSpPr>
          <a:xfrm>
            <a:off x="5016075" y="1776718"/>
            <a:ext cx="1245297" cy="272410"/>
            <a:chOff x="5016075" y="1776718"/>
            <a:chExt cx="1245297" cy="272410"/>
          </a:xfrm>
        </p:grpSpPr>
        <p:sp>
          <p:nvSpPr>
            <p:cNvPr id="1920" name="Google Shape;1920;p75"/>
            <p:cNvSpPr/>
            <p:nvPr/>
          </p:nvSpPr>
          <p:spPr>
            <a:xfrm>
              <a:off x="5016075" y="1776728"/>
              <a:ext cx="272400" cy="27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1921" name="Google Shape;1921;p75"/>
            <p:cNvSpPr/>
            <p:nvPr/>
          </p:nvSpPr>
          <p:spPr>
            <a:xfrm>
              <a:off x="5502520" y="1776728"/>
              <a:ext cx="272400" cy="27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1922" name="Google Shape;1922;p75"/>
            <p:cNvSpPr/>
            <p:nvPr/>
          </p:nvSpPr>
          <p:spPr>
            <a:xfrm>
              <a:off x="5988972" y="1776718"/>
              <a:ext cx="272400" cy="272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grpSp>
      <p:grpSp>
        <p:nvGrpSpPr>
          <p:cNvPr id="1923" name="Google Shape;1923;p75"/>
          <p:cNvGrpSpPr/>
          <p:nvPr/>
        </p:nvGrpSpPr>
        <p:grpSpPr>
          <a:xfrm>
            <a:off x="5016075" y="2261203"/>
            <a:ext cx="1245297" cy="278065"/>
            <a:chOff x="5016075" y="2261203"/>
            <a:chExt cx="1245297" cy="278065"/>
          </a:xfrm>
        </p:grpSpPr>
        <p:sp>
          <p:nvSpPr>
            <p:cNvPr id="1924" name="Google Shape;1924;p75"/>
            <p:cNvSpPr/>
            <p:nvPr/>
          </p:nvSpPr>
          <p:spPr>
            <a:xfrm>
              <a:off x="5016075" y="2261203"/>
              <a:ext cx="272400" cy="27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1925" name="Google Shape;1925;p75"/>
            <p:cNvSpPr/>
            <p:nvPr/>
          </p:nvSpPr>
          <p:spPr>
            <a:xfrm>
              <a:off x="5502520" y="2261203"/>
              <a:ext cx="272400" cy="27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1926" name="Google Shape;1926;p75"/>
            <p:cNvSpPr/>
            <p:nvPr/>
          </p:nvSpPr>
          <p:spPr>
            <a:xfrm>
              <a:off x="5988972" y="2266868"/>
              <a:ext cx="272400" cy="272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grpSp>
      <p:grpSp>
        <p:nvGrpSpPr>
          <p:cNvPr id="1927" name="Google Shape;1927;p75"/>
          <p:cNvGrpSpPr/>
          <p:nvPr/>
        </p:nvGrpSpPr>
        <p:grpSpPr>
          <a:xfrm>
            <a:off x="5016075" y="2745668"/>
            <a:ext cx="1245297" cy="272410"/>
            <a:chOff x="5016075" y="2745668"/>
            <a:chExt cx="1245297" cy="272410"/>
          </a:xfrm>
        </p:grpSpPr>
        <p:sp>
          <p:nvSpPr>
            <p:cNvPr id="1928" name="Google Shape;1928;p75"/>
            <p:cNvSpPr/>
            <p:nvPr/>
          </p:nvSpPr>
          <p:spPr>
            <a:xfrm>
              <a:off x="5016075" y="2745678"/>
              <a:ext cx="272400" cy="27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1929" name="Google Shape;1929;p75"/>
            <p:cNvSpPr/>
            <p:nvPr/>
          </p:nvSpPr>
          <p:spPr>
            <a:xfrm>
              <a:off x="5502520" y="2745678"/>
              <a:ext cx="272400" cy="27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1930" name="Google Shape;1930;p75"/>
            <p:cNvSpPr/>
            <p:nvPr/>
          </p:nvSpPr>
          <p:spPr>
            <a:xfrm>
              <a:off x="5988972" y="2745668"/>
              <a:ext cx="272400" cy="272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grpSp>
      <p:grpSp>
        <p:nvGrpSpPr>
          <p:cNvPr id="1931" name="Google Shape;1931;p75"/>
          <p:cNvGrpSpPr/>
          <p:nvPr/>
        </p:nvGrpSpPr>
        <p:grpSpPr>
          <a:xfrm>
            <a:off x="5016075" y="3224468"/>
            <a:ext cx="1245297" cy="278085"/>
            <a:chOff x="5016075" y="3224468"/>
            <a:chExt cx="1245297" cy="278085"/>
          </a:xfrm>
        </p:grpSpPr>
        <p:sp>
          <p:nvSpPr>
            <p:cNvPr id="1932" name="Google Shape;1932;p75"/>
            <p:cNvSpPr/>
            <p:nvPr/>
          </p:nvSpPr>
          <p:spPr>
            <a:xfrm>
              <a:off x="5016075" y="3230153"/>
              <a:ext cx="272400" cy="27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1933" name="Google Shape;1933;p75"/>
            <p:cNvSpPr/>
            <p:nvPr/>
          </p:nvSpPr>
          <p:spPr>
            <a:xfrm>
              <a:off x="5502520" y="3230153"/>
              <a:ext cx="272400" cy="27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1934" name="Google Shape;1934;p75"/>
            <p:cNvSpPr/>
            <p:nvPr/>
          </p:nvSpPr>
          <p:spPr>
            <a:xfrm>
              <a:off x="5988972" y="3224468"/>
              <a:ext cx="272400" cy="272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grpSp>
      <p:grpSp>
        <p:nvGrpSpPr>
          <p:cNvPr id="1935" name="Google Shape;1935;p75"/>
          <p:cNvGrpSpPr/>
          <p:nvPr/>
        </p:nvGrpSpPr>
        <p:grpSpPr>
          <a:xfrm>
            <a:off x="5016075" y="3714618"/>
            <a:ext cx="1245297" cy="272410"/>
            <a:chOff x="5016075" y="3714618"/>
            <a:chExt cx="1245297" cy="272410"/>
          </a:xfrm>
        </p:grpSpPr>
        <p:sp>
          <p:nvSpPr>
            <p:cNvPr id="1936" name="Google Shape;1936;p75"/>
            <p:cNvSpPr/>
            <p:nvPr/>
          </p:nvSpPr>
          <p:spPr>
            <a:xfrm>
              <a:off x="5016075" y="3714628"/>
              <a:ext cx="272400" cy="27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1937" name="Google Shape;1937;p75"/>
            <p:cNvSpPr/>
            <p:nvPr/>
          </p:nvSpPr>
          <p:spPr>
            <a:xfrm>
              <a:off x="5502520" y="3714628"/>
              <a:ext cx="272400" cy="27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1938" name="Google Shape;1938;p75"/>
            <p:cNvSpPr/>
            <p:nvPr/>
          </p:nvSpPr>
          <p:spPr>
            <a:xfrm>
              <a:off x="5988972" y="3714618"/>
              <a:ext cx="272400" cy="272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grpSp>
      <p:grpSp>
        <p:nvGrpSpPr>
          <p:cNvPr id="1939" name="Google Shape;1939;p75"/>
          <p:cNvGrpSpPr/>
          <p:nvPr/>
        </p:nvGrpSpPr>
        <p:grpSpPr>
          <a:xfrm>
            <a:off x="5016075" y="4199103"/>
            <a:ext cx="1245297" cy="278065"/>
            <a:chOff x="5016075" y="4199103"/>
            <a:chExt cx="1245297" cy="278065"/>
          </a:xfrm>
        </p:grpSpPr>
        <p:sp>
          <p:nvSpPr>
            <p:cNvPr id="1940" name="Google Shape;1940;p75"/>
            <p:cNvSpPr/>
            <p:nvPr/>
          </p:nvSpPr>
          <p:spPr>
            <a:xfrm>
              <a:off x="5016075" y="4199103"/>
              <a:ext cx="272400" cy="272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1941" name="Google Shape;1941;p75"/>
            <p:cNvSpPr/>
            <p:nvPr/>
          </p:nvSpPr>
          <p:spPr>
            <a:xfrm>
              <a:off x="5502520" y="4199103"/>
              <a:ext cx="272400" cy="27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1942" name="Google Shape;1942;p75"/>
            <p:cNvSpPr/>
            <p:nvPr/>
          </p:nvSpPr>
          <p:spPr>
            <a:xfrm>
              <a:off x="5988972" y="4204768"/>
              <a:ext cx="272400" cy="272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grpSp>
      <p:grpSp>
        <p:nvGrpSpPr>
          <p:cNvPr id="1943" name="Google Shape;1943;p75"/>
          <p:cNvGrpSpPr/>
          <p:nvPr/>
        </p:nvGrpSpPr>
        <p:grpSpPr>
          <a:xfrm>
            <a:off x="754479" y="1242887"/>
            <a:ext cx="521493" cy="96586"/>
            <a:chOff x="4342567" y="4452512"/>
            <a:chExt cx="521493" cy="96586"/>
          </a:xfrm>
        </p:grpSpPr>
        <p:sp>
          <p:nvSpPr>
            <p:cNvPr id="1944" name="Google Shape;1944;p75"/>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5"/>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75"/>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50"/>
        <p:cNvGrpSpPr/>
        <p:nvPr/>
      </p:nvGrpSpPr>
      <p:grpSpPr>
        <a:xfrm>
          <a:off x="0" y="0"/>
          <a:ext cx="0" cy="0"/>
          <a:chOff x="0" y="0"/>
          <a:chExt cx="0" cy="0"/>
        </a:xfrm>
      </p:grpSpPr>
      <p:grpSp>
        <p:nvGrpSpPr>
          <p:cNvPr id="1951" name="Google Shape;1951;p76"/>
          <p:cNvGrpSpPr/>
          <p:nvPr/>
        </p:nvGrpSpPr>
        <p:grpSpPr>
          <a:xfrm>
            <a:off x="2124250" y="1858375"/>
            <a:ext cx="6550176" cy="1812774"/>
            <a:chOff x="-466550" y="1858375"/>
            <a:chExt cx="6550176" cy="1812774"/>
          </a:xfrm>
        </p:grpSpPr>
        <p:sp>
          <p:nvSpPr>
            <p:cNvPr id="1952" name="Google Shape;1952;p76"/>
            <p:cNvSpPr/>
            <p:nvPr/>
          </p:nvSpPr>
          <p:spPr>
            <a:xfrm>
              <a:off x="-278200" y="2026975"/>
              <a:ext cx="6164700" cy="14799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6"/>
            <p:cNvSpPr/>
            <p:nvPr/>
          </p:nvSpPr>
          <p:spPr>
            <a:xfrm rot="10800000" flipH="1">
              <a:off x="-466550" y="18583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6"/>
            <p:cNvSpPr/>
            <p:nvPr/>
          </p:nvSpPr>
          <p:spPr>
            <a:xfrm flipH="1">
              <a:off x="5825575" y="34132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5" name="Google Shape;1955;p76"/>
          <p:cNvSpPr txBox="1">
            <a:spLocks noGrp="1"/>
          </p:cNvSpPr>
          <p:nvPr>
            <p:ph type="title"/>
          </p:nvPr>
        </p:nvSpPr>
        <p:spPr>
          <a:xfrm flipH="1">
            <a:off x="2461675" y="2147125"/>
            <a:ext cx="5969100" cy="1240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CHANGE MANAG. &amp; </a:t>
            </a:r>
            <a:r>
              <a:rPr lang="en">
                <a:solidFill>
                  <a:schemeClr val="dk1"/>
                </a:solidFill>
              </a:rPr>
              <a:t>PROJECT</a:t>
            </a:r>
            <a:endParaRPr>
              <a:solidFill>
                <a:schemeClr val="dk1"/>
              </a:solidFill>
            </a:endParaRPr>
          </a:p>
        </p:txBody>
      </p:sp>
      <p:sp>
        <p:nvSpPr>
          <p:cNvPr id="1956" name="Google Shape;1956;p76"/>
          <p:cNvSpPr txBox="1">
            <a:spLocks noGrp="1"/>
          </p:cNvSpPr>
          <p:nvPr>
            <p:ph type="subTitle" idx="1"/>
          </p:nvPr>
        </p:nvSpPr>
        <p:spPr>
          <a:xfrm flipH="1">
            <a:off x="4756975" y="3561175"/>
            <a:ext cx="3673800" cy="70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enter a subtitle here in case you need it</a:t>
            </a:r>
            <a:endParaRPr/>
          </a:p>
        </p:txBody>
      </p:sp>
      <p:sp>
        <p:nvSpPr>
          <p:cNvPr id="1957" name="Google Shape;1957;p76"/>
          <p:cNvSpPr txBox="1">
            <a:spLocks noGrp="1"/>
          </p:cNvSpPr>
          <p:nvPr>
            <p:ph type="title" idx="2"/>
          </p:nvPr>
        </p:nvSpPr>
        <p:spPr>
          <a:xfrm flipH="1">
            <a:off x="5995375" y="878825"/>
            <a:ext cx="2435400" cy="999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grpSp>
        <p:nvGrpSpPr>
          <p:cNvPr id="1958" name="Google Shape;1958;p76"/>
          <p:cNvGrpSpPr/>
          <p:nvPr/>
        </p:nvGrpSpPr>
        <p:grpSpPr>
          <a:xfrm>
            <a:off x="1514650" y="2628938"/>
            <a:ext cx="962476" cy="1268522"/>
            <a:chOff x="1514650" y="2628938"/>
            <a:chExt cx="962476" cy="1268522"/>
          </a:xfrm>
        </p:grpSpPr>
        <p:sp>
          <p:nvSpPr>
            <p:cNvPr id="1959" name="Google Shape;1959;p76"/>
            <p:cNvSpPr/>
            <p:nvPr/>
          </p:nvSpPr>
          <p:spPr>
            <a:xfrm>
              <a:off x="1514650" y="3208942"/>
              <a:ext cx="685267" cy="688517"/>
            </a:xfrm>
            <a:custGeom>
              <a:avLst/>
              <a:gdLst/>
              <a:ahLst/>
              <a:cxnLst/>
              <a:rect l="l" t="t" r="r" b="b"/>
              <a:pathLst>
                <a:path w="6536" h="6567" extrusionOk="0">
                  <a:moveTo>
                    <a:pt x="0" y="1"/>
                  </a:moveTo>
                  <a:lnTo>
                    <a:pt x="6536" y="6566"/>
                  </a:lnTo>
                  <a:lnTo>
                    <a:pt x="65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6"/>
            <p:cNvSpPr/>
            <p:nvPr/>
          </p:nvSpPr>
          <p:spPr>
            <a:xfrm>
              <a:off x="2065924" y="2628938"/>
              <a:ext cx="411202" cy="768199"/>
            </a:xfrm>
            <a:custGeom>
              <a:avLst/>
              <a:gdLst/>
              <a:ahLst/>
              <a:cxnLst/>
              <a:rect l="l" t="t" r="r" b="b"/>
              <a:pathLst>
                <a:path w="3922" h="7327" extrusionOk="0">
                  <a:moveTo>
                    <a:pt x="1" y="1"/>
                  </a:moveTo>
                  <a:lnTo>
                    <a:pt x="1" y="518"/>
                  </a:lnTo>
                  <a:lnTo>
                    <a:pt x="3861" y="2037"/>
                  </a:lnTo>
                  <a:lnTo>
                    <a:pt x="3861" y="1521"/>
                  </a:lnTo>
                  <a:lnTo>
                    <a:pt x="1" y="1"/>
                  </a:lnTo>
                  <a:close/>
                  <a:moveTo>
                    <a:pt x="31" y="1733"/>
                  </a:moveTo>
                  <a:lnTo>
                    <a:pt x="31" y="2280"/>
                  </a:lnTo>
                  <a:lnTo>
                    <a:pt x="3922" y="3800"/>
                  </a:lnTo>
                  <a:lnTo>
                    <a:pt x="3922" y="3253"/>
                  </a:lnTo>
                  <a:lnTo>
                    <a:pt x="31" y="1733"/>
                  </a:lnTo>
                  <a:close/>
                  <a:moveTo>
                    <a:pt x="31" y="3496"/>
                  </a:moveTo>
                  <a:lnTo>
                    <a:pt x="31" y="4013"/>
                  </a:lnTo>
                  <a:lnTo>
                    <a:pt x="3922" y="5533"/>
                  </a:lnTo>
                  <a:lnTo>
                    <a:pt x="3922" y="5016"/>
                  </a:lnTo>
                  <a:lnTo>
                    <a:pt x="31" y="3496"/>
                  </a:lnTo>
                  <a:close/>
                  <a:moveTo>
                    <a:pt x="31" y="5259"/>
                  </a:moveTo>
                  <a:lnTo>
                    <a:pt x="31" y="5806"/>
                  </a:lnTo>
                  <a:lnTo>
                    <a:pt x="3922" y="7326"/>
                  </a:lnTo>
                  <a:lnTo>
                    <a:pt x="3922" y="6779"/>
                  </a:lnTo>
                  <a:lnTo>
                    <a:pt x="31" y="525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64"/>
        <p:cNvGrpSpPr/>
        <p:nvPr/>
      </p:nvGrpSpPr>
      <p:grpSpPr>
        <a:xfrm>
          <a:off x="0" y="0"/>
          <a:ext cx="0" cy="0"/>
          <a:chOff x="0" y="0"/>
          <a:chExt cx="0" cy="0"/>
        </a:xfrm>
      </p:grpSpPr>
      <p:grpSp>
        <p:nvGrpSpPr>
          <p:cNvPr id="1965" name="Google Shape;1965;p77"/>
          <p:cNvGrpSpPr/>
          <p:nvPr/>
        </p:nvGrpSpPr>
        <p:grpSpPr>
          <a:xfrm>
            <a:off x="560325" y="257175"/>
            <a:ext cx="8024276" cy="1018424"/>
            <a:chOff x="560325" y="257175"/>
            <a:chExt cx="8024276" cy="1018424"/>
          </a:xfrm>
        </p:grpSpPr>
        <p:sp>
          <p:nvSpPr>
            <p:cNvPr id="1966" name="Google Shape;1966;p77"/>
            <p:cNvSpPr/>
            <p:nvPr/>
          </p:nvSpPr>
          <p:spPr>
            <a:xfrm>
              <a:off x="713275"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7"/>
            <p:cNvSpPr/>
            <p:nvPr/>
          </p:nvSpPr>
          <p:spPr>
            <a:xfrm>
              <a:off x="56032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7"/>
            <p:cNvSpPr/>
            <p:nvPr/>
          </p:nvSpPr>
          <p:spPr>
            <a:xfrm rot="10800000">
              <a:off x="8326550" y="2571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9" name="Google Shape;1969;p7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ANSOFF GROWTH MATRIX</a:t>
            </a:r>
            <a:endParaRPr/>
          </a:p>
        </p:txBody>
      </p:sp>
      <p:sp>
        <p:nvSpPr>
          <p:cNvPr id="1970" name="Google Shape;1970;p77"/>
          <p:cNvSpPr txBox="1">
            <a:spLocks noGrp="1"/>
          </p:cNvSpPr>
          <p:nvPr>
            <p:ph type="subTitle" idx="1"/>
          </p:nvPr>
        </p:nvSpPr>
        <p:spPr>
          <a:xfrm>
            <a:off x="713225" y="1575100"/>
            <a:ext cx="5513400" cy="222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1A1A1A"/>
              </a:buClr>
              <a:buSzPts val="1100"/>
              <a:buFont typeface="Arial"/>
              <a:buNone/>
            </a:pPr>
            <a:r>
              <a:rPr lang="en"/>
              <a:t>Do you know what helps you make your point clear? Lists like this:</a:t>
            </a:r>
            <a:endParaRPr/>
          </a:p>
          <a:p>
            <a:pPr marL="0" lvl="0" indent="0" algn="l" rtl="0">
              <a:spcBef>
                <a:spcPts val="0"/>
              </a:spcBef>
              <a:spcAft>
                <a:spcPts val="0"/>
              </a:spcAft>
              <a:buClr>
                <a:srgbClr val="1A1A1A"/>
              </a:buClr>
              <a:buSzPts val="1100"/>
              <a:buFont typeface="Arial"/>
              <a:buNone/>
            </a:pPr>
            <a:endParaRPr/>
          </a:p>
          <a:p>
            <a:pPr marL="457200" lvl="0" indent="-317500" algn="l" rtl="0">
              <a:spcBef>
                <a:spcPts val="0"/>
              </a:spcBef>
              <a:spcAft>
                <a:spcPts val="0"/>
              </a:spcAft>
              <a:buSzPts val="1400"/>
              <a:buFont typeface="Space Mono"/>
              <a:buChar char="●"/>
            </a:pPr>
            <a:r>
              <a:rPr lang="en"/>
              <a:t>They’re simple </a:t>
            </a:r>
            <a:endParaRPr/>
          </a:p>
          <a:p>
            <a:pPr marL="457200" lvl="0" indent="-317500" algn="l" rtl="0">
              <a:spcBef>
                <a:spcPts val="0"/>
              </a:spcBef>
              <a:spcAft>
                <a:spcPts val="0"/>
              </a:spcAft>
              <a:buSzPts val="1400"/>
              <a:buFont typeface="Space Mono"/>
              <a:buChar char="●"/>
            </a:pPr>
            <a:r>
              <a:rPr lang="en"/>
              <a:t>You can organize your ideas </a:t>
            </a:r>
            <a:endParaRPr/>
          </a:p>
          <a:p>
            <a:pPr marL="457200" lvl="0" indent="-317500" algn="l" rtl="0">
              <a:spcBef>
                <a:spcPts val="0"/>
              </a:spcBef>
              <a:spcAft>
                <a:spcPts val="0"/>
              </a:spcAft>
              <a:buSzPts val="1400"/>
              <a:buFont typeface="Space Mono"/>
              <a:buChar char="●"/>
            </a:pPr>
            <a:r>
              <a:rPr lang="en"/>
              <a:t>You’ll never forget to buy milk!</a:t>
            </a:r>
            <a:endParaRPr/>
          </a:p>
          <a:p>
            <a:pPr marL="0" lvl="0" indent="0" algn="l" rtl="0">
              <a:spcBef>
                <a:spcPts val="0"/>
              </a:spcBef>
              <a:spcAft>
                <a:spcPts val="0"/>
              </a:spcAft>
              <a:buClr>
                <a:srgbClr val="1A1A1A"/>
              </a:buClr>
              <a:buSzPts val="1100"/>
              <a:buFont typeface="Arial"/>
              <a:buNone/>
            </a:pPr>
            <a:endParaRPr/>
          </a:p>
          <a:p>
            <a:pPr marL="0" lvl="0" indent="0" algn="l" rtl="0">
              <a:spcBef>
                <a:spcPts val="0"/>
              </a:spcBef>
              <a:spcAft>
                <a:spcPts val="0"/>
              </a:spcAft>
              <a:buNone/>
            </a:pPr>
            <a:r>
              <a:rPr lang="en"/>
              <a:t>And the audience won’t miss the point </a:t>
            </a:r>
            <a:br>
              <a:rPr lang="en"/>
            </a:br>
            <a:r>
              <a:rPr lang="en"/>
              <a:t>of your presentation</a:t>
            </a:r>
            <a:endParaRPr/>
          </a:p>
        </p:txBody>
      </p:sp>
      <p:grpSp>
        <p:nvGrpSpPr>
          <p:cNvPr id="1971" name="Google Shape;1971;p77"/>
          <p:cNvGrpSpPr/>
          <p:nvPr/>
        </p:nvGrpSpPr>
        <p:grpSpPr>
          <a:xfrm>
            <a:off x="7258150" y="924889"/>
            <a:ext cx="1468465" cy="620362"/>
            <a:chOff x="2156900" y="1398050"/>
            <a:chExt cx="763275" cy="322450"/>
          </a:xfrm>
        </p:grpSpPr>
        <p:sp>
          <p:nvSpPr>
            <p:cNvPr id="1972" name="Google Shape;1972;p77"/>
            <p:cNvSpPr/>
            <p:nvPr/>
          </p:nvSpPr>
          <p:spPr>
            <a:xfrm>
              <a:off x="2817425" y="1618475"/>
              <a:ext cx="29975" cy="28550"/>
            </a:xfrm>
            <a:custGeom>
              <a:avLst/>
              <a:gdLst/>
              <a:ahLst/>
              <a:cxnLst/>
              <a:rect l="l" t="t" r="r" b="b"/>
              <a:pathLst>
                <a:path w="1199" h="1142" extrusionOk="0">
                  <a:moveTo>
                    <a:pt x="571" y="0"/>
                  </a:moveTo>
                  <a:cubicBezTo>
                    <a:pt x="257" y="0"/>
                    <a:pt x="0" y="257"/>
                    <a:pt x="0" y="571"/>
                  </a:cubicBezTo>
                  <a:cubicBezTo>
                    <a:pt x="0" y="628"/>
                    <a:pt x="0" y="713"/>
                    <a:pt x="29" y="771"/>
                  </a:cubicBezTo>
                  <a:cubicBezTo>
                    <a:pt x="115" y="999"/>
                    <a:pt x="343" y="1141"/>
                    <a:pt x="571" y="1141"/>
                  </a:cubicBezTo>
                  <a:cubicBezTo>
                    <a:pt x="828" y="1141"/>
                    <a:pt x="1056" y="999"/>
                    <a:pt x="1113" y="771"/>
                  </a:cubicBezTo>
                  <a:cubicBezTo>
                    <a:pt x="1142" y="713"/>
                    <a:pt x="1142" y="628"/>
                    <a:pt x="1142" y="571"/>
                  </a:cubicBezTo>
                  <a:cubicBezTo>
                    <a:pt x="1199" y="285"/>
                    <a:pt x="913"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7"/>
            <p:cNvSpPr/>
            <p:nvPr/>
          </p:nvSpPr>
          <p:spPr>
            <a:xfrm>
              <a:off x="2817425" y="1471525"/>
              <a:ext cx="29975" cy="29275"/>
            </a:xfrm>
            <a:custGeom>
              <a:avLst/>
              <a:gdLst/>
              <a:ahLst/>
              <a:cxnLst/>
              <a:rect l="l" t="t" r="r" b="b"/>
              <a:pathLst>
                <a:path w="1199" h="1171" extrusionOk="0">
                  <a:moveTo>
                    <a:pt x="571" y="1"/>
                  </a:moveTo>
                  <a:cubicBezTo>
                    <a:pt x="257" y="1"/>
                    <a:pt x="0" y="229"/>
                    <a:pt x="0" y="571"/>
                  </a:cubicBezTo>
                  <a:cubicBezTo>
                    <a:pt x="0" y="885"/>
                    <a:pt x="257" y="1170"/>
                    <a:pt x="571" y="1170"/>
                  </a:cubicBezTo>
                  <a:cubicBezTo>
                    <a:pt x="885" y="1170"/>
                    <a:pt x="1142" y="914"/>
                    <a:pt x="1142" y="571"/>
                  </a:cubicBezTo>
                  <a:cubicBezTo>
                    <a:pt x="1199" y="286"/>
                    <a:pt x="913"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7"/>
            <p:cNvSpPr/>
            <p:nvPr/>
          </p:nvSpPr>
          <p:spPr>
            <a:xfrm>
              <a:off x="2744675" y="1545000"/>
              <a:ext cx="28550" cy="28550"/>
            </a:xfrm>
            <a:custGeom>
              <a:avLst/>
              <a:gdLst/>
              <a:ahLst/>
              <a:cxnLst/>
              <a:rect l="l" t="t" r="r" b="b"/>
              <a:pathLst>
                <a:path w="1142" h="1142" extrusionOk="0">
                  <a:moveTo>
                    <a:pt x="571" y="0"/>
                  </a:moveTo>
                  <a:cubicBezTo>
                    <a:pt x="257" y="0"/>
                    <a:pt x="0" y="257"/>
                    <a:pt x="0" y="571"/>
                  </a:cubicBezTo>
                  <a:cubicBezTo>
                    <a:pt x="0" y="913"/>
                    <a:pt x="228" y="1142"/>
                    <a:pt x="571" y="1142"/>
                  </a:cubicBezTo>
                  <a:cubicBezTo>
                    <a:pt x="885" y="1142"/>
                    <a:pt x="1141" y="885"/>
                    <a:pt x="1141" y="571"/>
                  </a:cubicBezTo>
                  <a:cubicBezTo>
                    <a:pt x="1141" y="257"/>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7"/>
            <p:cNvSpPr/>
            <p:nvPr/>
          </p:nvSpPr>
          <p:spPr>
            <a:xfrm>
              <a:off x="2891600" y="1545000"/>
              <a:ext cx="28575" cy="28550"/>
            </a:xfrm>
            <a:custGeom>
              <a:avLst/>
              <a:gdLst/>
              <a:ahLst/>
              <a:cxnLst/>
              <a:rect l="l" t="t" r="r" b="b"/>
              <a:pathLst>
                <a:path w="1143" h="1142" extrusionOk="0">
                  <a:moveTo>
                    <a:pt x="571" y="0"/>
                  </a:moveTo>
                  <a:cubicBezTo>
                    <a:pt x="258" y="0"/>
                    <a:pt x="1" y="257"/>
                    <a:pt x="1" y="571"/>
                  </a:cubicBezTo>
                  <a:cubicBezTo>
                    <a:pt x="1" y="913"/>
                    <a:pt x="258" y="1142"/>
                    <a:pt x="571" y="1142"/>
                  </a:cubicBezTo>
                  <a:cubicBezTo>
                    <a:pt x="885" y="1142"/>
                    <a:pt x="1142" y="885"/>
                    <a:pt x="1142" y="571"/>
                  </a:cubicBezTo>
                  <a:cubicBezTo>
                    <a:pt x="1142" y="257"/>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7"/>
            <p:cNvSpPr/>
            <p:nvPr/>
          </p:nvSpPr>
          <p:spPr>
            <a:xfrm>
              <a:off x="2744675" y="1398050"/>
              <a:ext cx="28550" cy="28550"/>
            </a:xfrm>
            <a:custGeom>
              <a:avLst/>
              <a:gdLst/>
              <a:ahLst/>
              <a:cxnLst/>
              <a:rect l="l" t="t" r="r" b="b"/>
              <a:pathLst>
                <a:path w="1142" h="1142" extrusionOk="0">
                  <a:moveTo>
                    <a:pt x="571" y="1"/>
                  </a:moveTo>
                  <a:cubicBezTo>
                    <a:pt x="257" y="1"/>
                    <a:pt x="0" y="258"/>
                    <a:pt x="0" y="571"/>
                  </a:cubicBezTo>
                  <a:cubicBezTo>
                    <a:pt x="0" y="885"/>
                    <a:pt x="228" y="1142"/>
                    <a:pt x="571" y="1142"/>
                  </a:cubicBezTo>
                  <a:cubicBezTo>
                    <a:pt x="885" y="1142"/>
                    <a:pt x="1141" y="885"/>
                    <a:pt x="1141" y="571"/>
                  </a:cubicBezTo>
                  <a:cubicBezTo>
                    <a:pt x="1141" y="258"/>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7"/>
            <p:cNvSpPr/>
            <p:nvPr/>
          </p:nvSpPr>
          <p:spPr>
            <a:xfrm>
              <a:off x="2891600" y="1398050"/>
              <a:ext cx="28575" cy="28550"/>
            </a:xfrm>
            <a:custGeom>
              <a:avLst/>
              <a:gdLst/>
              <a:ahLst/>
              <a:cxnLst/>
              <a:rect l="l" t="t" r="r" b="b"/>
              <a:pathLst>
                <a:path w="1143" h="1142" extrusionOk="0">
                  <a:moveTo>
                    <a:pt x="571" y="1"/>
                  </a:moveTo>
                  <a:cubicBezTo>
                    <a:pt x="258" y="1"/>
                    <a:pt x="1" y="258"/>
                    <a:pt x="1" y="571"/>
                  </a:cubicBezTo>
                  <a:cubicBezTo>
                    <a:pt x="1" y="885"/>
                    <a:pt x="258" y="1142"/>
                    <a:pt x="571" y="1142"/>
                  </a:cubicBezTo>
                  <a:cubicBezTo>
                    <a:pt x="885" y="1142"/>
                    <a:pt x="1142" y="885"/>
                    <a:pt x="1142" y="571"/>
                  </a:cubicBezTo>
                  <a:cubicBezTo>
                    <a:pt x="1142" y="258"/>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7"/>
            <p:cNvSpPr/>
            <p:nvPr/>
          </p:nvSpPr>
          <p:spPr>
            <a:xfrm>
              <a:off x="2670475" y="1618475"/>
              <a:ext cx="29275" cy="28550"/>
            </a:xfrm>
            <a:custGeom>
              <a:avLst/>
              <a:gdLst/>
              <a:ahLst/>
              <a:cxnLst/>
              <a:rect l="l" t="t" r="r" b="b"/>
              <a:pathLst>
                <a:path w="1171" h="1142" extrusionOk="0">
                  <a:moveTo>
                    <a:pt x="571" y="0"/>
                  </a:moveTo>
                  <a:cubicBezTo>
                    <a:pt x="258" y="0"/>
                    <a:pt x="1" y="257"/>
                    <a:pt x="1" y="571"/>
                  </a:cubicBezTo>
                  <a:cubicBezTo>
                    <a:pt x="1" y="628"/>
                    <a:pt x="1" y="713"/>
                    <a:pt x="29" y="771"/>
                  </a:cubicBezTo>
                  <a:cubicBezTo>
                    <a:pt x="143" y="999"/>
                    <a:pt x="315" y="1141"/>
                    <a:pt x="571" y="1141"/>
                  </a:cubicBezTo>
                  <a:cubicBezTo>
                    <a:pt x="828" y="1141"/>
                    <a:pt x="1028" y="999"/>
                    <a:pt x="1114" y="771"/>
                  </a:cubicBezTo>
                  <a:cubicBezTo>
                    <a:pt x="1142" y="713"/>
                    <a:pt x="1142" y="628"/>
                    <a:pt x="1142" y="571"/>
                  </a:cubicBezTo>
                  <a:cubicBezTo>
                    <a:pt x="1171" y="285"/>
                    <a:pt x="914"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7"/>
            <p:cNvSpPr/>
            <p:nvPr/>
          </p:nvSpPr>
          <p:spPr>
            <a:xfrm>
              <a:off x="2670475" y="1471525"/>
              <a:ext cx="29275" cy="29275"/>
            </a:xfrm>
            <a:custGeom>
              <a:avLst/>
              <a:gdLst/>
              <a:ahLst/>
              <a:cxnLst/>
              <a:rect l="l" t="t" r="r" b="b"/>
              <a:pathLst>
                <a:path w="1171" h="1171" extrusionOk="0">
                  <a:moveTo>
                    <a:pt x="571" y="1"/>
                  </a:moveTo>
                  <a:cubicBezTo>
                    <a:pt x="258" y="1"/>
                    <a:pt x="1" y="229"/>
                    <a:pt x="1" y="571"/>
                  </a:cubicBezTo>
                  <a:cubicBezTo>
                    <a:pt x="1" y="885"/>
                    <a:pt x="258" y="1170"/>
                    <a:pt x="571" y="1170"/>
                  </a:cubicBezTo>
                  <a:cubicBezTo>
                    <a:pt x="885" y="1170"/>
                    <a:pt x="1142" y="914"/>
                    <a:pt x="1142" y="571"/>
                  </a:cubicBezTo>
                  <a:cubicBezTo>
                    <a:pt x="1171" y="286"/>
                    <a:pt x="91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7"/>
            <p:cNvSpPr/>
            <p:nvPr/>
          </p:nvSpPr>
          <p:spPr>
            <a:xfrm>
              <a:off x="2744675" y="1692650"/>
              <a:ext cx="28550" cy="27850"/>
            </a:xfrm>
            <a:custGeom>
              <a:avLst/>
              <a:gdLst/>
              <a:ahLst/>
              <a:cxnLst/>
              <a:rect l="l" t="t" r="r" b="b"/>
              <a:pathLst>
                <a:path w="1142" h="1114" extrusionOk="0">
                  <a:moveTo>
                    <a:pt x="571" y="0"/>
                  </a:moveTo>
                  <a:cubicBezTo>
                    <a:pt x="257" y="0"/>
                    <a:pt x="0" y="229"/>
                    <a:pt x="0" y="543"/>
                  </a:cubicBezTo>
                  <a:cubicBezTo>
                    <a:pt x="0" y="885"/>
                    <a:pt x="228" y="1113"/>
                    <a:pt x="571" y="1113"/>
                  </a:cubicBezTo>
                  <a:cubicBezTo>
                    <a:pt x="885" y="1113"/>
                    <a:pt x="1141" y="885"/>
                    <a:pt x="1141" y="543"/>
                  </a:cubicBezTo>
                  <a:cubicBezTo>
                    <a:pt x="1141" y="229"/>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7"/>
            <p:cNvSpPr/>
            <p:nvPr/>
          </p:nvSpPr>
          <p:spPr>
            <a:xfrm>
              <a:off x="2891600" y="1692650"/>
              <a:ext cx="28575" cy="27850"/>
            </a:xfrm>
            <a:custGeom>
              <a:avLst/>
              <a:gdLst/>
              <a:ahLst/>
              <a:cxnLst/>
              <a:rect l="l" t="t" r="r" b="b"/>
              <a:pathLst>
                <a:path w="1143" h="1114" extrusionOk="0">
                  <a:moveTo>
                    <a:pt x="571" y="0"/>
                  </a:moveTo>
                  <a:cubicBezTo>
                    <a:pt x="258" y="0"/>
                    <a:pt x="1" y="229"/>
                    <a:pt x="1" y="543"/>
                  </a:cubicBezTo>
                  <a:cubicBezTo>
                    <a:pt x="1" y="885"/>
                    <a:pt x="258" y="1113"/>
                    <a:pt x="571" y="1113"/>
                  </a:cubicBezTo>
                  <a:cubicBezTo>
                    <a:pt x="885" y="1113"/>
                    <a:pt x="1142" y="885"/>
                    <a:pt x="1142" y="543"/>
                  </a:cubicBezTo>
                  <a:cubicBezTo>
                    <a:pt x="1142" y="229"/>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7"/>
            <p:cNvSpPr/>
            <p:nvPr/>
          </p:nvSpPr>
          <p:spPr>
            <a:xfrm>
              <a:off x="2524250" y="1618475"/>
              <a:ext cx="28550" cy="28550"/>
            </a:xfrm>
            <a:custGeom>
              <a:avLst/>
              <a:gdLst/>
              <a:ahLst/>
              <a:cxnLst/>
              <a:rect l="l" t="t" r="r" b="b"/>
              <a:pathLst>
                <a:path w="1142" h="1142" extrusionOk="0">
                  <a:moveTo>
                    <a:pt x="571" y="0"/>
                  </a:moveTo>
                  <a:cubicBezTo>
                    <a:pt x="258" y="0"/>
                    <a:pt x="1" y="257"/>
                    <a:pt x="1" y="571"/>
                  </a:cubicBezTo>
                  <a:cubicBezTo>
                    <a:pt x="1" y="628"/>
                    <a:pt x="1" y="713"/>
                    <a:pt x="29" y="771"/>
                  </a:cubicBezTo>
                  <a:cubicBezTo>
                    <a:pt x="115" y="999"/>
                    <a:pt x="315" y="1141"/>
                    <a:pt x="571" y="1141"/>
                  </a:cubicBezTo>
                  <a:cubicBezTo>
                    <a:pt x="828" y="1141"/>
                    <a:pt x="1028" y="999"/>
                    <a:pt x="1113" y="771"/>
                  </a:cubicBezTo>
                  <a:cubicBezTo>
                    <a:pt x="1142" y="713"/>
                    <a:pt x="1142" y="628"/>
                    <a:pt x="1142" y="571"/>
                  </a:cubicBezTo>
                  <a:cubicBezTo>
                    <a:pt x="1142" y="285"/>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7"/>
            <p:cNvSpPr/>
            <p:nvPr/>
          </p:nvSpPr>
          <p:spPr>
            <a:xfrm>
              <a:off x="2524250" y="1471525"/>
              <a:ext cx="28550" cy="29275"/>
            </a:xfrm>
            <a:custGeom>
              <a:avLst/>
              <a:gdLst/>
              <a:ahLst/>
              <a:cxnLst/>
              <a:rect l="l" t="t" r="r" b="b"/>
              <a:pathLst>
                <a:path w="1142" h="1171" extrusionOk="0">
                  <a:moveTo>
                    <a:pt x="571" y="1"/>
                  </a:moveTo>
                  <a:cubicBezTo>
                    <a:pt x="258" y="1"/>
                    <a:pt x="1" y="229"/>
                    <a:pt x="1" y="571"/>
                  </a:cubicBezTo>
                  <a:cubicBezTo>
                    <a:pt x="1" y="885"/>
                    <a:pt x="258" y="1170"/>
                    <a:pt x="571" y="1170"/>
                  </a:cubicBezTo>
                  <a:cubicBezTo>
                    <a:pt x="885" y="1170"/>
                    <a:pt x="1142" y="914"/>
                    <a:pt x="1142" y="571"/>
                  </a:cubicBezTo>
                  <a:cubicBezTo>
                    <a:pt x="1142" y="286"/>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7"/>
            <p:cNvSpPr/>
            <p:nvPr/>
          </p:nvSpPr>
          <p:spPr>
            <a:xfrm>
              <a:off x="2450075" y="1545000"/>
              <a:ext cx="29975" cy="28550"/>
            </a:xfrm>
            <a:custGeom>
              <a:avLst/>
              <a:gdLst/>
              <a:ahLst/>
              <a:cxnLst/>
              <a:rect l="l" t="t" r="r" b="b"/>
              <a:pathLst>
                <a:path w="1199" h="1142" extrusionOk="0">
                  <a:moveTo>
                    <a:pt x="571" y="0"/>
                  </a:moveTo>
                  <a:cubicBezTo>
                    <a:pt x="257" y="0"/>
                    <a:pt x="0" y="257"/>
                    <a:pt x="0" y="571"/>
                  </a:cubicBezTo>
                  <a:cubicBezTo>
                    <a:pt x="0" y="913"/>
                    <a:pt x="257" y="1142"/>
                    <a:pt x="571" y="1142"/>
                  </a:cubicBezTo>
                  <a:cubicBezTo>
                    <a:pt x="913" y="1142"/>
                    <a:pt x="1142" y="885"/>
                    <a:pt x="1142" y="571"/>
                  </a:cubicBezTo>
                  <a:cubicBezTo>
                    <a:pt x="1199" y="257"/>
                    <a:pt x="913"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7"/>
            <p:cNvSpPr/>
            <p:nvPr/>
          </p:nvSpPr>
          <p:spPr>
            <a:xfrm>
              <a:off x="2597000" y="1545000"/>
              <a:ext cx="30000" cy="28550"/>
            </a:xfrm>
            <a:custGeom>
              <a:avLst/>
              <a:gdLst/>
              <a:ahLst/>
              <a:cxnLst/>
              <a:rect l="l" t="t" r="r" b="b"/>
              <a:pathLst>
                <a:path w="1200" h="1142" extrusionOk="0">
                  <a:moveTo>
                    <a:pt x="600" y="0"/>
                  </a:moveTo>
                  <a:cubicBezTo>
                    <a:pt x="258" y="0"/>
                    <a:pt x="1" y="257"/>
                    <a:pt x="1" y="571"/>
                  </a:cubicBezTo>
                  <a:cubicBezTo>
                    <a:pt x="1" y="913"/>
                    <a:pt x="258" y="1142"/>
                    <a:pt x="600" y="1142"/>
                  </a:cubicBezTo>
                  <a:cubicBezTo>
                    <a:pt x="914" y="1142"/>
                    <a:pt x="1171" y="885"/>
                    <a:pt x="1171" y="571"/>
                  </a:cubicBezTo>
                  <a:cubicBezTo>
                    <a:pt x="1199" y="257"/>
                    <a:pt x="914" y="0"/>
                    <a:pt x="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7"/>
            <p:cNvSpPr/>
            <p:nvPr/>
          </p:nvSpPr>
          <p:spPr>
            <a:xfrm>
              <a:off x="2450075" y="1398050"/>
              <a:ext cx="29975" cy="28550"/>
            </a:xfrm>
            <a:custGeom>
              <a:avLst/>
              <a:gdLst/>
              <a:ahLst/>
              <a:cxnLst/>
              <a:rect l="l" t="t" r="r" b="b"/>
              <a:pathLst>
                <a:path w="1199" h="1142" extrusionOk="0">
                  <a:moveTo>
                    <a:pt x="571" y="1"/>
                  </a:moveTo>
                  <a:cubicBezTo>
                    <a:pt x="257" y="1"/>
                    <a:pt x="0" y="258"/>
                    <a:pt x="0" y="571"/>
                  </a:cubicBezTo>
                  <a:cubicBezTo>
                    <a:pt x="0" y="885"/>
                    <a:pt x="257" y="1142"/>
                    <a:pt x="571" y="1142"/>
                  </a:cubicBezTo>
                  <a:cubicBezTo>
                    <a:pt x="913" y="1142"/>
                    <a:pt x="1142" y="885"/>
                    <a:pt x="1142" y="571"/>
                  </a:cubicBezTo>
                  <a:cubicBezTo>
                    <a:pt x="1199" y="258"/>
                    <a:pt x="913"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7"/>
            <p:cNvSpPr/>
            <p:nvPr/>
          </p:nvSpPr>
          <p:spPr>
            <a:xfrm>
              <a:off x="2597000" y="1398050"/>
              <a:ext cx="30000" cy="28550"/>
            </a:xfrm>
            <a:custGeom>
              <a:avLst/>
              <a:gdLst/>
              <a:ahLst/>
              <a:cxnLst/>
              <a:rect l="l" t="t" r="r" b="b"/>
              <a:pathLst>
                <a:path w="1200" h="1142" extrusionOk="0">
                  <a:moveTo>
                    <a:pt x="600" y="1"/>
                  </a:moveTo>
                  <a:cubicBezTo>
                    <a:pt x="258" y="1"/>
                    <a:pt x="1" y="258"/>
                    <a:pt x="1" y="571"/>
                  </a:cubicBezTo>
                  <a:cubicBezTo>
                    <a:pt x="1" y="885"/>
                    <a:pt x="258" y="1142"/>
                    <a:pt x="600" y="1142"/>
                  </a:cubicBezTo>
                  <a:cubicBezTo>
                    <a:pt x="914" y="1142"/>
                    <a:pt x="1171" y="885"/>
                    <a:pt x="1171" y="571"/>
                  </a:cubicBezTo>
                  <a:cubicBezTo>
                    <a:pt x="1199" y="258"/>
                    <a:pt x="914"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7"/>
            <p:cNvSpPr/>
            <p:nvPr/>
          </p:nvSpPr>
          <p:spPr>
            <a:xfrm>
              <a:off x="2377325" y="1618475"/>
              <a:ext cx="28550" cy="28550"/>
            </a:xfrm>
            <a:custGeom>
              <a:avLst/>
              <a:gdLst/>
              <a:ahLst/>
              <a:cxnLst/>
              <a:rect l="l" t="t" r="r" b="b"/>
              <a:pathLst>
                <a:path w="1142" h="1142" extrusionOk="0">
                  <a:moveTo>
                    <a:pt x="571" y="0"/>
                  </a:moveTo>
                  <a:cubicBezTo>
                    <a:pt x="257" y="0"/>
                    <a:pt x="0" y="257"/>
                    <a:pt x="0" y="571"/>
                  </a:cubicBezTo>
                  <a:cubicBezTo>
                    <a:pt x="0" y="628"/>
                    <a:pt x="0" y="713"/>
                    <a:pt x="29" y="771"/>
                  </a:cubicBezTo>
                  <a:cubicBezTo>
                    <a:pt x="143" y="999"/>
                    <a:pt x="314" y="1141"/>
                    <a:pt x="571" y="1141"/>
                  </a:cubicBezTo>
                  <a:cubicBezTo>
                    <a:pt x="828" y="1141"/>
                    <a:pt x="1027" y="999"/>
                    <a:pt x="1113" y="771"/>
                  </a:cubicBezTo>
                  <a:cubicBezTo>
                    <a:pt x="1141" y="713"/>
                    <a:pt x="1141" y="628"/>
                    <a:pt x="1141" y="571"/>
                  </a:cubicBezTo>
                  <a:cubicBezTo>
                    <a:pt x="1141" y="285"/>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7"/>
            <p:cNvSpPr/>
            <p:nvPr/>
          </p:nvSpPr>
          <p:spPr>
            <a:xfrm>
              <a:off x="2377325" y="1471525"/>
              <a:ext cx="28550" cy="29275"/>
            </a:xfrm>
            <a:custGeom>
              <a:avLst/>
              <a:gdLst/>
              <a:ahLst/>
              <a:cxnLst/>
              <a:rect l="l" t="t" r="r" b="b"/>
              <a:pathLst>
                <a:path w="1142" h="1171" extrusionOk="0">
                  <a:moveTo>
                    <a:pt x="571" y="1"/>
                  </a:moveTo>
                  <a:cubicBezTo>
                    <a:pt x="257" y="1"/>
                    <a:pt x="0" y="229"/>
                    <a:pt x="0" y="571"/>
                  </a:cubicBezTo>
                  <a:cubicBezTo>
                    <a:pt x="0" y="885"/>
                    <a:pt x="257" y="1170"/>
                    <a:pt x="571" y="1170"/>
                  </a:cubicBezTo>
                  <a:cubicBezTo>
                    <a:pt x="885" y="1170"/>
                    <a:pt x="1141" y="914"/>
                    <a:pt x="1141" y="571"/>
                  </a:cubicBezTo>
                  <a:cubicBezTo>
                    <a:pt x="1141" y="286"/>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7"/>
            <p:cNvSpPr/>
            <p:nvPr/>
          </p:nvSpPr>
          <p:spPr>
            <a:xfrm>
              <a:off x="2450075" y="1692650"/>
              <a:ext cx="29975" cy="27850"/>
            </a:xfrm>
            <a:custGeom>
              <a:avLst/>
              <a:gdLst/>
              <a:ahLst/>
              <a:cxnLst/>
              <a:rect l="l" t="t" r="r" b="b"/>
              <a:pathLst>
                <a:path w="1199" h="1114" extrusionOk="0">
                  <a:moveTo>
                    <a:pt x="571" y="0"/>
                  </a:moveTo>
                  <a:cubicBezTo>
                    <a:pt x="257" y="0"/>
                    <a:pt x="0" y="229"/>
                    <a:pt x="0" y="543"/>
                  </a:cubicBezTo>
                  <a:cubicBezTo>
                    <a:pt x="0" y="885"/>
                    <a:pt x="257" y="1113"/>
                    <a:pt x="571" y="1113"/>
                  </a:cubicBezTo>
                  <a:cubicBezTo>
                    <a:pt x="913" y="1113"/>
                    <a:pt x="1142" y="885"/>
                    <a:pt x="1142" y="543"/>
                  </a:cubicBezTo>
                  <a:cubicBezTo>
                    <a:pt x="1199" y="229"/>
                    <a:pt x="913"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7"/>
            <p:cNvSpPr/>
            <p:nvPr/>
          </p:nvSpPr>
          <p:spPr>
            <a:xfrm>
              <a:off x="2597000" y="1692650"/>
              <a:ext cx="30000" cy="27850"/>
            </a:xfrm>
            <a:custGeom>
              <a:avLst/>
              <a:gdLst/>
              <a:ahLst/>
              <a:cxnLst/>
              <a:rect l="l" t="t" r="r" b="b"/>
              <a:pathLst>
                <a:path w="1200" h="1114" extrusionOk="0">
                  <a:moveTo>
                    <a:pt x="600" y="0"/>
                  </a:moveTo>
                  <a:cubicBezTo>
                    <a:pt x="258" y="0"/>
                    <a:pt x="1" y="229"/>
                    <a:pt x="1" y="543"/>
                  </a:cubicBezTo>
                  <a:cubicBezTo>
                    <a:pt x="1" y="885"/>
                    <a:pt x="258" y="1113"/>
                    <a:pt x="600" y="1113"/>
                  </a:cubicBezTo>
                  <a:cubicBezTo>
                    <a:pt x="914" y="1113"/>
                    <a:pt x="1171" y="885"/>
                    <a:pt x="1171" y="543"/>
                  </a:cubicBezTo>
                  <a:cubicBezTo>
                    <a:pt x="1199" y="229"/>
                    <a:pt x="914" y="0"/>
                    <a:pt x="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7"/>
            <p:cNvSpPr/>
            <p:nvPr/>
          </p:nvSpPr>
          <p:spPr>
            <a:xfrm>
              <a:off x="2230375" y="1618475"/>
              <a:ext cx="29275" cy="28550"/>
            </a:xfrm>
            <a:custGeom>
              <a:avLst/>
              <a:gdLst/>
              <a:ahLst/>
              <a:cxnLst/>
              <a:rect l="l" t="t" r="r" b="b"/>
              <a:pathLst>
                <a:path w="1171" h="1142" extrusionOk="0">
                  <a:moveTo>
                    <a:pt x="571" y="0"/>
                  </a:moveTo>
                  <a:cubicBezTo>
                    <a:pt x="229" y="0"/>
                    <a:pt x="0" y="257"/>
                    <a:pt x="0" y="571"/>
                  </a:cubicBezTo>
                  <a:cubicBezTo>
                    <a:pt x="0" y="628"/>
                    <a:pt x="0" y="713"/>
                    <a:pt x="29" y="771"/>
                  </a:cubicBezTo>
                  <a:cubicBezTo>
                    <a:pt x="86" y="999"/>
                    <a:pt x="314" y="1141"/>
                    <a:pt x="571" y="1141"/>
                  </a:cubicBezTo>
                  <a:cubicBezTo>
                    <a:pt x="799" y="1141"/>
                    <a:pt x="1028" y="999"/>
                    <a:pt x="1085" y="771"/>
                  </a:cubicBezTo>
                  <a:cubicBezTo>
                    <a:pt x="1142" y="713"/>
                    <a:pt x="1142" y="628"/>
                    <a:pt x="1142" y="571"/>
                  </a:cubicBezTo>
                  <a:cubicBezTo>
                    <a:pt x="1170" y="285"/>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7"/>
            <p:cNvSpPr/>
            <p:nvPr/>
          </p:nvSpPr>
          <p:spPr>
            <a:xfrm>
              <a:off x="2230375" y="1471525"/>
              <a:ext cx="29275" cy="29275"/>
            </a:xfrm>
            <a:custGeom>
              <a:avLst/>
              <a:gdLst/>
              <a:ahLst/>
              <a:cxnLst/>
              <a:rect l="l" t="t" r="r" b="b"/>
              <a:pathLst>
                <a:path w="1171" h="1171" extrusionOk="0">
                  <a:moveTo>
                    <a:pt x="571" y="1"/>
                  </a:moveTo>
                  <a:cubicBezTo>
                    <a:pt x="229" y="1"/>
                    <a:pt x="0" y="229"/>
                    <a:pt x="0" y="571"/>
                  </a:cubicBezTo>
                  <a:cubicBezTo>
                    <a:pt x="0" y="885"/>
                    <a:pt x="229" y="1170"/>
                    <a:pt x="571" y="1170"/>
                  </a:cubicBezTo>
                  <a:cubicBezTo>
                    <a:pt x="885" y="1170"/>
                    <a:pt x="1142" y="914"/>
                    <a:pt x="1142" y="571"/>
                  </a:cubicBezTo>
                  <a:cubicBezTo>
                    <a:pt x="1170" y="286"/>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7"/>
            <p:cNvSpPr/>
            <p:nvPr/>
          </p:nvSpPr>
          <p:spPr>
            <a:xfrm>
              <a:off x="2156900" y="1545000"/>
              <a:ext cx="28550" cy="28550"/>
            </a:xfrm>
            <a:custGeom>
              <a:avLst/>
              <a:gdLst/>
              <a:ahLst/>
              <a:cxnLst/>
              <a:rect l="l" t="t" r="r" b="b"/>
              <a:pathLst>
                <a:path w="1142" h="1142" extrusionOk="0">
                  <a:moveTo>
                    <a:pt x="571" y="0"/>
                  </a:moveTo>
                  <a:cubicBezTo>
                    <a:pt x="257" y="0"/>
                    <a:pt x="1" y="257"/>
                    <a:pt x="1" y="571"/>
                  </a:cubicBezTo>
                  <a:cubicBezTo>
                    <a:pt x="1" y="913"/>
                    <a:pt x="257" y="1142"/>
                    <a:pt x="571" y="1142"/>
                  </a:cubicBezTo>
                  <a:cubicBezTo>
                    <a:pt x="885" y="1142"/>
                    <a:pt x="1142" y="885"/>
                    <a:pt x="1142" y="571"/>
                  </a:cubicBezTo>
                  <a:cubicBezTo>
                    <a:pt x="1142" y="257"/>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7"/>
            <p:cNvSpPr/>
            <p:nvPr/>
          </p:nvSpPr>
          <p:spPr>
            <a:xfrm>
              <a:off x="2303125" y="1545000"/>
              <a:ext cx="29275" cy="28550"/>
            </a:xfrm>
            <a:custGeom>
              <a:avLst/>
              <a:gdLst/>
              <a:ahLst/>
              <a:cxnLst/>
              <a:rect l="l" t="t" r="r" b="b"/>
              <a:pathLst>
                <a:path w="1171" h="1142" extrusionOk="0">
                  <a:moveTo>
                    <a:pt x="571" y="0"/>
                  </a:moveTo>
                  <a:cubicBezTo>
                    <a:pt x="258" y="0"/>
                    <a:pt x="1" y="257"/>
                    <a:pt x="1" y="571"/>
                  </a:cubicBezTo>
                  <a:cubicBezTo>
                    <a:pt x="1" y="913"/>
                    <a:pt x="258" y="1142"/>
                    <a:pt x="571" y="1142"/>
                  </a:cubicBezTo>
                  <a:cubicBezTo>
                    <a:pt x="885" y="1142"/>
                    <a:pt x="1142" y="885"/>
                    <a:pt x="1142" y="571"/>
                  </a:cubicBezTo>
                  <a:cubicBezTo>
                    <a:pt x="1171" y="257"/>
                    <a:pt x="942"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7"/>
            <p:cNvSpPr/>
            <p:nvPr/>
          </p:nvSpPr>
          <p:spPr>
            <a:xfrm>
              <a:off x="2156900" y="1398050"/>
              <a:ext cx="28550" cy="28550"/>
            </a:xfrm>
            <a:custGeom>
              <a:avLst/>
              <a:gdLst/>
              <a:ahLst/>
              <a:cxnLst/>
              <a:rect l="l" t="t" r="r" b="b"/>
              <a:pathLst>
                <a:path w="1142" h="1142" extrusionOk="0">
                  <a:moveTo>
                    <a:pt x="571" y="1"/>
                  </a:moveTo>
                  <a:cubicBezTo>
                    <a:pt x="257" y="1"/>
                    <a:pt x="1" y="258"/>
                    <a:pt x="1" y="571"/>
                  </a:cubicBezTo>
                  <a:cubicBezTo>
                    <a:pt x="1" y="885"/>
                    <a:pt x="257" y="1142"/>
                    <a:pt x="571" y="1142"/>
                  </a:cubicBezTo>
                  <a:cubicBezTo>
                    <a:pt x="885" y="1142"/>
                    <a:pt x="1142" y="885"/>
                    <a:pt x="1142" y="571"/>
                  </a:cubicBezTo>
                  <a:cubicBezTo>
                    <a:pt x="1142" y="258"/>
                    <a:pt x="885"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7"/>
            <p:cNvSpPr/>
            <p:nvPr/>
          </p:nvSpPr>
          <p:spPr>
            <a:xfrm>
              <a:off x="2303125" y="1398050"/>
              <a:ext cx="29275" cy="28550"/>
            </a:xfrm>
            <a:custGeom>
              <a:avLst/>
              <a:gdLst/>
              <a:ahLst/>
              <a:cxnLst/>
              <a:rect l="l" t="t" r="r" b="b"/>
              <a:pathLst>
                <a:path w="1171" h="1142" extrusionOk="0">
                  <a:moveTo>
                    <a:pt x="571" y="1"/>
                  </a:moveTo>
                  <a:cubicBezTo>
                    <a:pt x="258" y="1"/>
                    <a:pt x="1" y="258"/>
                    <a:pt x="1" y="571"/>
                  </a:cubicBezTo>
                  <a:cubicBezTo>
                    <a:pt x="1" y="885"/>
                    <a:pt x="258" y="1142"/>
                    <a:pt x="571" y="1142"/>
                  </a:cubicBezTo>
                  <a:cubicBezTo>
                    <a:pt x="885" y="1142"/>
                    <a:pt x="1142" y="885"/>
                    <a:pt x="1142" y="571"/>
                  </a:cubicBezTo>
                  <a:cubicBezTo>
                    <a:pt x="1171" y="258"/>
                    <a:pt x="942"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7"/>
            <p:cNvSpPr/>
            <p:nvPr/>
          </p:nvSpPr>
          <p:spPr>
            <a:xfrm>
              <a:off x="2156900" y="1692650"/>
              <a:ext cx="28550" cy="27850"/>
            </a:xfrm>
            <a:custGeom>
              <a:avLst/>
              <a:gdLst/>
              <a:ahLst/>
              <a:cxnLst/>
              <a:rect l="l" t="t" r="r" b="b"/>
              <a:pathLst>
                <a:path w="1142" h="1114" extrusionOk="0">
                  <a:moveTo>
                    <a:pt x="571" y="0"/>
                  </a:moveTo>
                  <a:cubicBezTo>
                    <a:pt x="257" y="0"/>
                    <a:pt x="1" y="229"/>
                    <a:pt x="1" y="543"/>
                  </a:cubicBezTo>
                  <a:cubicBezTo>
                    <a:pt x="1" y="885"/>
                    <a:pt x="257" y="1113"/>
                    <a:pt x="571" y="1113"/>
                  </a:cubicBezTo>
                  <a:cubicBezTo>
                    <a:pt x="885" y="1113"/>
                    <a:pt x="1142" y="885"/>
                    <a:pt x="1142" y="543"/>
                  </a:cubicBezTo>
                  <a:cubicBezTo>
                    <a:pt x="1142" y="229"/>
                    <a:pt x="885"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7"/>
            <p:cNvSpPr/>
            <p:nvPr/>
          </p:nvSpPr>
          <p:spPr>
            <a:xfrm>
              <a:off x="2303125" y="1692650"/>
              <a:ext cx="29275" cy="27850"/>
            </a:xfrm>
            <a:custGeom>
              <a:avLst/>
              <a:gdLst/>
              <a:ahLst/>
              <a:cxnLst/>
              <a:rect l="l" t="t" r="r" b="b"/>
              <a:pathLst>
                <a:path w="1171" h="1114" extrusionOk="0">
                  <a:moveTo>
                    <a:pt x="571" y="0"/>
                  </a:moveTo>
                  <a:cubicBezTo>
                    <a:pt x="258" y="0"/>
                    <a:pt x="1" y="229"/>
                    <a:pt x="1" y="543"/>
                  </a:cubicBezTo>
                  <a:cubicBezTo>
                    <a:pt x="1" y="885"/>
                    <a:pt x="258" y="1113"/>
                    <a:pt x="571" y="1113"/>
                  </a:cubicBezTo>
                  <a:cubicBezTo>
                    <a:pt x="885" y="1113"/>
                    <a:pt x="1142" y="885"/>
                    <a:pt x="1142" y="543"/>
                  </a:cubicBezTo>
                  <a:cubicBezTo>
                    <a:pt x="1171" y="229"/>
                    <a:pt x="942"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03"/>
        <p:cNvGrpSpPr/>
        <p:nvPr/>
      </p:nvGrpSpPr>
      <p:grpSpPr>
        <a:xfrm>
          <a:off x="0" y="0"/>
          <a:ext cx="0" cy="0"/>
          <a:chOff x="0" y="0"/>
          <a:chExt cx="0" cy="0"/>
        </a:xfrm>
      </p:grpSpPr>
      <p:grpSp>
        <p:nvGrpSpPr>
          <p:cNvPr id="2004" name="Google Shape;2004;p78"/>
          <p:cNvGrpSpPr/>
          <p:nvPr/>
        </p:nvGrpSpPr>
        <p:grpSpPr>
          <a:xfrm>
            <a:off x="542425" y="263125"/>
            <a:ext cx="8054101" cy="1012474"/>
            <a:chOff x="542425" y="263125"/>
            <a:chExt cx="8054101" cy="1012474"/>
          </a:xfrm>
        </p:grpSpPr>
        <p:sp>
          <p:nvSpPr>
            <p:cNvPr id="2005" name="Google Shape;2005;p78"/>
            <p:cNvSpPr/>
            <p:nvPr/>
          </p:nvSpPr>
          <p:spPr>
            <a:xfrm flipH="1">
              <a:off x="714151"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8"/>
            <p:cNvSpPr/>
            <p:nvPr/>
          </p:nvSpPr>
          <p:spPr>
            <a:xfrm flipH="1">
              <a:off x="833847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8"/>
            <p:cNvSpPr/>
            <p:nvPr/>
          </p:nvSpPr>
          <p:spPr>
            <a:xfrm rot="10800000" flipH="1">
              <a:off x="542425" y="2631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8" name="Google Shape;2008;p7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BUSINESS CASE</a:t>
            </a:r>
            <a:endParaRPr/>
          </a:p>
        </p:txBody>
      </p:sp>
      <p:graphicFrame>
        <p:nvGraphicFramePr>
          <p:cNvPr id="2009" name="Google Shape;2009;p78"/>
          <p:cNvGraphicFramePr/>
          <p:nvPr/>
        </p:nvGraphicFramePr>
        <p:xfrm>
          <a:off x="713213" y="1545350"/>
          <a:ext cx="2475900" cy="548610"/>
        </p:xfrm>
        <a:graphic>
          <a:graphicData uri="http://schemas.openxmlformats.org/drawingml/2006/table">
            <a:tbl>
              <a:tblPr>
                <a:noFill/>
                <a:tableStyleId>{60B068A9-8634-4159-B307-5C794DD03F0B}</a:tableStyleId>
              </a:tblPr>
              <a:tblGrid>
                <a:gridCol w="486900">
                  <a:extLst>
                    <a:ext uri="{9D8B030D-6E8A-4147-A177-3AD203B41FA5}">
                      <a16:colId xmlns:a16="http://schemas.microsoft.com/office/drawing/2014/main" val="20000"/>
                    </a:ext>
                  </a:extLst>
                </a:gridCol>
                <a:gridCol w="1989000">
                  <a:extLst>
                    <a:ext uri="{9D8B030D-6E8A-4147-A177-3AD203B41FA5}">
                      <a16:colId xmlns:a16="http://schemas.microsoft.com/office/drawing/2014/main" val="20001"/>
                    </a:ext>
                  </a:extLst>
                </a:gridCol>
              </a:tblGrid>
              <a:tr h="426700">
                <a:tc>
                  <a:txBody>
                    <a:bodyPr/>
                    <a:lstStyle/>
                    <a:p>
                      <a:pPr marL="0" lvl="0" indent="0" algn="ctr" rtl="0">
                        <a:spcBef>
                          <a:spcPts val="0"/>
                        </a:spcBef>
                        <a:spcAft>
                          <a:spcPts val="0"/>
                        </a:spcAft>
                        <a:buNone/>
                      </a:pPr>
                      <a:r>
                        <a:rPr lang="en" sz="2200" b="1">
                          <a:solidFill>
                            <a:schemeClr val="lt1"/>
                          </a:solidFill>
                          <a:latin typeface="Audiowide"/>
                          <a:ea typeface="Audiowide"/>
                          <a:cs typeface="Audiowide"/>
                          <a:sym typeface="Audiowide"/>
                        </a:rPr>
                        <a:t>1</a:t>
                      </a:r>
                      <a:endParaRPr sz="2200" b="1">
                        <a:solidFill>
                          <a:schemeClr val="lt1"/>
                        </a:solidFill>
                        <a:latin typeface="Audiowide"/>
                        <a:ea typeface="Audiowide"/>
                        <a:cs typeface="Audiowide"/>
                        <a:sym typeface="Audiowide"/>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 sz="1200">
                          <a:solidFill>
                            <a:schemeClr val="lt1"/>
                          </a:solidFill>
                          <a:latin typeface="Space Mono"/>
                          <a:ea typeface="Space Mono"/>
                          <a:cs typeface="Space Mono"/>
                          <a:sym typeface="Space Mono"/>
                        </a:rPr>
                        <a:t>Mercury is the smallest planet</a:t>
                      </a:r>
                      <a:endParaRPr sz="1200">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bl>
          </a:graphicData>
        </a:graphic>
      </p:graphicFrame>
      <p:graphicFrame>
        <p:nvGraphicFramePr>
          <p:cNvPr id="2010" name="Google Shape;2010;p78"/>
          <p:cNvGraphicFramePr/>
          <p:nvPr/>
        </p:nvGraphicFramePr>
        <p:xfrm>
          <a:off x="713213" y="2414025"/>
          <a:ext cx="2475900" cy="548610"/>
        </p:xfrm>
        <a:graphic>
          <a:graphicData uri="http://schemas.openxmlformats.org/drawingml/2006/table">
            <a:tbl>
              <a:tblPr>
                <a:noFill/>
                <a:tableStyleId>{60B068A9-8634-4159-B307-5C794DD03F0B}</a:tableStyleId>
              </a:tblPr>
              <a:tblGrid>
                <a:gridCol w="486900">
                  <a:extLst>
                    <a:ext uri="{9D8B030D-6E8A-4147-A177-3AD203B41FA5}">
                      <a16:colId xmlns:a16="http://schemas.microsoft.com/office/drawing/2014/main" val="20000"/>
                    </a:ext>
                  </a:extLst>
                </a:gridCol>
                <a:gridCol w="1989000">
                  <a:extLst>
                    <a:ext uri="{9D8B030D-6E8A-4147-A177-3AD203B41FA5}">
                      <a16:colId xmlns:a16="http://schemas.microsoft.com/office/drawing/2014/main" val="20001"/>
                    </a:ext>
                  </a:extLst>
                </a:gridCol>
              </a:tblGrid>
              <a:tr h="426700">
                <a:tc>
                  <a:txBody>
                    <a:bodyPr/>
                    <a:lstStyle/>
                    <a:p>
                      <a:pPr marL="0" lvl="0" indent="0" algn="ctr" rtl="0">
                        <a:spcBef>
                          <a:spcPts val="0"/>
                        </a:spcBef>
                        <a:spcAft>
                          <a:spcPts val="0"/>
                        </a:spcAft>
                        <a:buNone/>
                      </a:pPr>
                      <a:r>
                        <a:rPr lang="en" sz="2200" b="1">
                          <a:solidFill>
                            <a:schemeClr val="lt1"/>
                          </a:solidFill>
                          <a:latin typeface="Space Mono"/>
                          <a:ea typeface="Space Mono"/>
                          <a:cs typeface="Space Mono"/>
                          <a:sym typeface="Space Mono"/>
                        </a:rPr>
                        <a:t>2</a:t>
                      </a:r>
                      <a:endParaRPr sz="2200" b="1">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 sz="1200">
                          <a:solidFill>
                            <a:schemeClr val="lt1"/>
                          </a:solidFill>
                          <a:latin typeface="Space Mono"/>
                          <a:ea typeface="Space Mono"/>
                          <a:cs typeface="Space Mono"/>
                          <a:sym typeface="Space Mono"/>
                        </a:rPr>
                        <a:t>Venus has very high temperatures</a:t>
                      </a:r>
                      <a:endParaRPr sz="1200">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bl>
          </a:graphicData>
        </a:graphic>
      </p:graphicFrame>
      <p:graphicFrame>
        <p:nvGraphicFramePr>
          <p:cNvPr id="2011" name="Google Shape;2011;p78"/>
          <p:cNvGraphicFramePr/>
          <p:nvPr/>
        </p:nvGraphicFramePr>
        <p:xfrm>
          <a:off x="713213" y="3282700"/>
          <a:ext cx="2475900" cy="548610"/>
        </p:xfrm>
        <a:graphic>
          <a:graphicData uri="http://schemas.openxmlformats.org/drawingml/2006/table">
            <a:tbl>
              <a:tblPr>
                <a:noFill/>
                <a:tableStyleId>{60B068A9-8634-4159-B307-5C794DD03F0B}</a:tableStyleId>
              </a:tblPr>
              <a:tblGrid>
                <a:gridCol w="486900">
                  <a:extLst>
                    <a:ext uri="{9D8B030D-6E8A-4147-A177-3AD203B41FA5}">
                      <a16:colId xmlns:a16="http://schemas.microsoft.com/office/drawing/2014/main" val="20000"/>
                    </a:ext>
                  </a:extLst>
                </a:gridCol>
                <a:gridCol w="1989000">
                  <a:extLst>
                    <a:ext uri="{9D8B030D-6E8A-4147-A177-3AD203B41FA5}">
                      <a16:colId xmlns:a16="http://schemas.microsoft.com/office/drawing/2014/main" val="20001"/>
                    </a:ext>
                  </a:extLst>
                </a:gridCol>
              </a:tblGrid>
              <a:tr h="426700">
                <a:tc>
                  <a:txBody>
                    <a:bodyPr/>
                    <a:lstStyle/>
                    <a:p>
                      <a:pPr marL="0" lvl="0" indent="0" algn="ctr" rtl="0">
                        <a:spcBef>
                          <a:spcPts val="0"/>
                        </a:spcBef>
                        <a:spcAft>
                          <a:spcPts val="0"/>
                        </a:spcAft>
                        <a:buNone/>
                      </a:pPr>
                      <a:r>
                        <a:rPr lang="en" sz="2200" b="1">
                          <a:solidFill>
                            <a:schemeClr val="lt1"/>
                          </a:solidFill>
                          <a:latin typeface="Audiowide"/>
                          <a:ea typeface="Audiowide"/>
                          <a:cs typeface="Audiowide"/>
                          <a:sym typeface="Audiowide"/>
                        </a:rPr>
                        <a:t>3</a:t>
                      </a:r>
                      <a:endParaRPr sz="2200" b="1">
                        <a:solidFill>
                          <a:schemeClr val="lt1"/>
                        </a:solidFill>
                        <a:latin typeface="Audiowide"/>
                        <a:ea typeface="Audiowide"/>
                        <a:cs typeface="Audiowide"/>
                        <a:sym typeface="Audiowide"/>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 sz="1200">
                          <a:solidFill>
                            <a:schemeClr val="lt1"/>
                          </a:solidFill>
                          <a:latin typeface="Space Mono"/>
                          <a:ea typeface="Space Mono"/>
                          <a:cs typeface="Space Mono"/>
                          <a:sym typeface="Space Mono"/>
                        </a:rPr>
                        <a:t>Mars is actually a very cold place</a:t>
                      </a:r>
                      <a:endParaRPr sz="1200">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bl>
          </a:graphicData>
        </a:graphic>
      </p:graphicFrame>
      <p:graphicFrame>
        <p:nvGraphicFramePr>
          <p:cNvPr id="2012" name="Google Shape;2012;p78"/>
          <p:cNvGraphicFramePr/>
          <p:nvPr/>
        </p:nvGraphicFramePr>
        <p:xfrm>
          <a:off x="5944288" y="1545350"/>
          <a:ext cx="2486475" cy="548610"/>
        </p:xfrm>
        <a:graphic>
          <a:graphicData uri="http://schemas.openxmlformats.org/drawingml/2006/table">
            <a:tbl>
              <a:tblPr>
                <a:noFill/>
                <a:tableStyleId>{60B068A9-8634-4159-B307-5C794DD03F0B}</a:tableStyleId>
              </a:tblPr>
              <a:tblGrid>
                <a:gridCol w="486900">
                  <a:extLst>
                    <a:ext uri="{9D8B030D-6E8A-4147-A177-3AD203B41FA5}">
                      <a16:colId xmlns:a16="http://schemas.microsoft.com/office/drawing/2014/main" val="20000"/>
                    </a:ext>
                  </a:extLst>
                </a:gridCol>
                <a:gridCol w="1999575">
                  <a:extLst>
                    <a:ext uri="{9D8B030D-6E8A-4147-A177-3AD203B41FA5}">
                      <a16:colId xmlns:a16="http://schemas.microsoft.com/office/drawing/2014/main" val="20001"/>
                    </a:ext>
                  </a:extLst>
                </a:gridCol>
              </a:tblGrid>
              <a:tr h="426700">
                <a:tc>
                  <a:txBody>
                    <a:bodyPr/>
                    <a:lstStyle/>
                    <a:p>
                      <a:pPr marL="0" lvl="0" indent="0" algn="ctr" rtl="0">
                        <a:spcBef>
                          <a:spcPts val="0"/>
                        </a:spcBef>
                        <a:spcAft>
                          <a:spcPts val="0"/>
                        </a:spcAft>
                        <a:buNone/>
                      </a:pPr>
                      <a:r>
                        <a:rPr lang="en" sz="2200" b="1">
                          <a:solidFill>
                            <a:schemeClr val="lt1"/>
                          </a:solidFill>
                          <a:latin typeface="Audiowide"/>
                          <a:ea typeface="Audiowide"/>
                          <a:cs typeface="Audiowide"/>
                          <a:sym typeface="Audiowide"/>
                        </a:rPr>
                        <a:t>4</a:t>
                      </a:r>
                      <a:endParaRPr sz="2200" b="1">
                        <a:solidFill>
                          <a:schemeClr val="lt1"/>
                        </a:solidFill>
                        <a:latin typeface="Audiowide"/>
                        <a:ea typeface="Audiowide"/>
                        <a:cs typeface="Audiowide"/>
                        <a:sym typeface="Audiowide"/>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 sz="1200">
                          <a:solidFill>
                            <a:schemeClr val="lt1"/>
                          </a:solidFill>
                          <a:latin typeface="Space Mono"/>
                          <a:ea typeface="Space Mono"/>
                          <a:cs typeface="Space Mono"/>
                          <a:sym typeface="Space Mono"/>
                        </a:rPr>
                        <a:t>Jupiter is the biggest planet</a:t>
                      </a:r>
                      <a:endParaRPr sz="1200">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bl>
          </a:graphicData>
        </a:graphic>
      </p:graphicFrame>
      <p:graphicFrame>
        <p:nvGraphicFramePr>
          <p:cNvPr id="2013" name="Google Shape;2013;p78"/>
          <p:cNvGraphicFramePr/>
          <p:nvPr/>
        </p:nvGraphicFramePr>
        <p:xfrm>
          <a:off x="5944288" y="2414025"/>
          <a:ext cx="2486475" cy="548610"/>
        </p:xfrm>
        <a:graphic>
          <a:graphicData uri="http://schemas.openxmlformats.org/drawingml/2006/table">
            <a:tbl>
              <a:tblPr>
                <a:noFill/>
                <a:tableStyleId>{60B068A9-8634-4159-B307-5C794DD03F0B}</a:tableStyleId>
              </a:tblPr>
              <a:tblGrid>
                <a:gridCol w="502300">
                  <a:extLst>
                    <a:ext uri="{9D8B030D-6E8A-4147-A177-3AD203B41FA5}">
                      <a16:colId xmlns:a16="http://schemas.microsoft.com/office/drawing/2014/main" val="20000"/>
                    </a:ext>
                  </a:extLst>
                </a:gridCol>
                <a:gridCol w="1984175">
                  <a:extLst>
                    <a:ext uri="{9D8B030D-6E8A-4147-A177-3AD203B41FA5}">
                      <a16:colId xmlns:a16="http://schemas.microsoft.com/office/drawing/2014/main" val="20001"/>
                    </a:ext>
                  </a:extLst>
                </a:gridCol>
              </a:tblGrid>
              <a:tr h="548600">
                <a:tc>
                  <a:txBody>
                    <a:bodyPr/>
                    <a:lstStyle/>
                    <a:p>
                      <a:pPr marL="0" lvl="0" indent="0" algn="ctr" rtl="0">
                        <a:spcBef>
                          <a:spcPts val="0"/>
                        </a:spcBef>
                        <a:spcAft>
                          <a:spcPts val="0"/>
                        </a:spcAft>
                        <a:buNone/>
                      </a:pPr>
                      <a:r>
                        <a:rPr lang="en" sz="2200" b="1">
                          <a:solidFill>
                            <a:schemeClr val="lt1"/>
                          </a:solidFill>
                          <a:latin typeface="Audiowide"/>
                          <a:ea typeface="Audiowide"/>
                          <a:cs typeface="Audiowide"/>
                          <a:sym typeface="Audiowide"/>
                        </a:rPr>
                        <a:t>5</a:t>
                      </a:r>
                      <a:endParaRPr sz="2200" b="1">
                        <a:solidFill>
                          <a:schemeClr val="lt1"/>
                        </a:solidFill>
                        <a:latin typeface="Audiowide"/>
                        <a:ea typeface="Audiowide"/>
                        <a:cs typeface="Audiowide"/>
                        <a:sym typeface="Audiowide"/>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 sz="1200">
                          <a:solidFill>
                            <a:schemeClr val="lt1"/>
                          </a:solidFill>
                          <a:latin typeface="Space Mono"/>
                          <a:ea typeface="Space Mono"/>
                          <a:cs typeface="Space Mono"/>
                          <a:sym typeface="Space Mono"/>
                        </a:rPr>
                        <a:t>Saturn is a gas giant and has rings</a:t>
                      </a:r>
                      <a:endParaRPr sz="1200">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bl>
          </a:graphicData>
        </a:graphic>
      </p:graphicFrame>
      <p:graphicFrame>
        <p:nvGraphicFramePr>
          <p:cNvPr id="2014" name="Google Shape;2014;p78"/>
          <p:cNvGraphicFramePr/>
          <p:nvPr/>
        </p:nvGraphicFramePr>
        <p:xfrm>
          <a:off x="5944288" y="3282700"/>
          <a:ext cx="2486425" cy="548610"/>
        </p:xfrm>
        <a:graphic>
          <a:graphicData uri="http://schemas.openxmlformats.org/drawingml/2006/table">
            <a:tbl>
              <a:tblPr>
                <a:noFill/>
                <a:tableStyleId>{60B068A9-8634-4159-B307-5C794DD03F0B}</a:tableStyleId>
              </a:tblPr>
              <a:tblGrid>
                <a:gridCol w="486900">
                  <a:extLst>
                    <a:ext uri="{9D8B030D-6E8A-4147-A177-3AD203B41FA5}">
                      <a16:colId xmlns:a16="http://schemas.microsoft.com/office/drawing/2014/main" val="20000"/>
                    </a:ext>
                  </a:extLst>
                </a:gridCol>
                <a:gridCol w="1999525">
                  <a:extLst>
                    <a:ext uri="{9D8B030D-6E8A-4147-A177-3AD203B41FA5}">
                      <a16:colId xmlns:a16="http://schemas.microsoft.com/office/drawing/2014/main" val="20001"/>
                    </a:ext>
                  </a:extLst>
                </a:gridCol>
              </a:tblGrid>
              <a:tr h="426700">
                <a:tc>
                  <a:txBody>
                    <a:bodyPr/>
                    <a:lstStyle/>
                    <a:p>
                      <a:pPr marL="0" lvl="0" indent="0" algn="ctr" rtl="0">
                        <a:spcBef>
                          <a:spcPts val="0"/>
                        </a:spcBef>
                        <a:spcAft>
                          <a:spcPts val="0"/>
                        </a:spcAft>
                        <a:buNone/>
                      </a:pPr>
                      <a:r>
                        <a:rPr lang="en" sz="2200" b="1">
                          <a:solidFill>
                            <a:schemeClr val="lt1"/>
                          </a:solidFill>
                          <a:latin typeface="Audiowide"/>
                          <a:ea typeface="Audiowide"/>
                          <a:cs typeface="Audiowide"/>
                          <a:sym typeface="Audiowide"/>
                        </a:rPr>
                        <a:t>6</a:t>
                      </a:r>
                      <a:endParaRPr sz="2200" b="1">
                        <a:solidFill>
                          <a:schemeClr val="lt1"/>
                        </a:solidFill>
                        <a:latin typeface="Audiowide"/>
                        <a:ea typeface="Audiowide"/>
                        <a:cs typeface="Audiowide"/>
                        <a:sym typeface="Audiowide"/>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 sz="1200">
                          <a:solidFill>
                            <a:schemeClr val="lt1"/>
                          </a:solidFill>
                          <a:latin typeface="Space Mono"/>
                          <a:ea typeface="Space Mono"/>
                          <a:cs typeface="Space Mono"/>
                          <a:sym typeface="Space Mono"/>
                        </a:rPr>
                        <a:t>Neptune is very far away from Earth</a:t>
                      </a:r>
                      <a:endParaRPr sz="1200">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bl>
          </a:graphicData>
        </a:graphic>
      </p:graphicFrame>
      <p:sp>
        <p:nvSpPr>
          <p:cNvPr id="2015" name="Google Shape;2015;p78"/>
          <p:cNvSpPr/>
          <p:nvPr/>
        </p:nvSpPr>
        <p:spPr>
          <a:xfrm>
            <a:off x="3393900" y="1545350"/>
            <a:ext cx="2356200" cy="382500"/>
          </a:xfrm>
          <a:prstGeom prst="rect">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Audiowide"/>
                <a:ea typeface="Audiowide"/>
                <a:cs typeface="Audiowide"/>
                <a:sym typeface="Audiowide"/>
              </a:rPr>
              <a:t>BUSINESS NAME</a:t>
            </a:r>
            <a:endParaRPr sz="1600" b="1">
              <a:solidFill>
                <a:schemeClr val="lt1"/>
              </a:solidFill>
              <a:latin typeface="Audiowide"/>
              <a:ea typeface="Audiowide"/>
              <a:cs typeface="Audiowide"/>
              <a:sym typeface="Audiowide"/>
            </a:endParaRPr>
          </a:p>
        </p:txBody>
      </p:sp>
      <p:sp>
        <p:nvSpPr>
          <p:cNvPr id="2016" name="Google Shape;2016;p78"/>
          <p:cNvSpPr/>
          <p:nvPr/>
        </p:nvSpPr>
        <p:spPr>
          <a:xfrm>
            <a:off x="3393900" y="3448800"/>
            <a:ext cx="2356200" cy="382500"/>
          </a:xfrm>
          <a:prstGeom prst="rect">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Audiowide"/>
                <a:ea typeface="Audiowide"/>
                <a:cs typeface="Audiowide"/>
                <a:sym typeface="Audiowide"/>
              </a:rPr>
              <a:t>XX/XX/XX</a:t>
            </a:r>
            <a:endParaRPr sz="1600" b="1">
              <a:solidFill>
                <a:schemeClr val="lt1"/>
              </a:solidFill>
              <a:latin typeface="Audiowide"/>
              <a:ea typeface="Audiowide"/>
              <a:cs typeface="Audiowide"/>
              <a:sym typeface="Audiowide"/>
            </a:endParaRPr>
          </a:p>
        </p:txBody>
      </p:sp>
      <p:sp>
        <p:nvSpPr>
          <p:cNvPr id="2017" name="Google Shape;2017;p78"/>
          <p:cNvSpPr/>
          <p:nvPr/>
        </p:nvSpPr>
        <p:spPr>
          <a:xfrm>
            <a:off x="3393900" y="2044642"/>
            <a:ext cx="2356200" cy="1293900"/>
          </a:xfrm>
          <a:prstGeom prst="rect">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lt1"/>
                </a:solidFill>
                <a:latin typeface="Audiowide"/>
                <a:ea typeface="Audiowide"/>
                <a:cs typeface="Audiowide"/>
                <a:sym typeface="Audiowide"/>
              </a:rPr>
              <a:t>COMPANY LOGO HERE</a:t>
            </a:r>
            <a:endParaRPr sz="2100" b="1">
              <a:solidFill>
                <a:schemeClr val="lt1"/>
              </a:solidFill>
              <a:latin typeface="Audiowide"/>
              <a:ea typeface="Audiowide"/>
              <a:cs typeface="Audiowide"/>
              <a:sym typeface="Audiowide"/>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21"/>
        <p:cNvGrpSpPr/>
        <p:nvPr/>
      </p:nvGrpSpPr>
      <p:grpSpPr>
        <a:xfrm>
          <a:off x="0" y="0"/>
          <a:ext cx="0" cy="0"/>
          <a:chOff x="0" y="0"/>
          <a:chExt cx="0" cy="0"/>
        </a:xfrm>
      </p:grpSpPr>
      <p:grpSp>
        <p:nvGrpSpPr>
          <p:cNvPr id="2022" name="Google Shape;2022;p79"/>
          <p:cNvGrpSpPr/>
          <p:nvPr/>
        </p:nvGrpSpPr>
        <p:grpSpPr>
          <a:xfrm>
            <a:off x="560325" y="257175"/>
            <a:ext cx="8024276" cy="1018424"/>
            <a:chOff x="560325" y="257175"/>
            <a:chExt cx="8024276" cy="1018424"/>
          </a:xfrm>
        </p:grpSpPr>
        <p:sp>
          <p:nvSpPr>
            <p:cNvPr id="2023" name="Google Shape;2023;p79"/>
            <p:cNvSpPr/>
            <p:nvPr/>
          </p:nvSpPr>
          <p:spPr>
            <a:xfrm>
              <a:off x="713275"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9"/>
            <p:cNvSpPr/>
            <p:nvPr/>
          </p:nvSpPr>
          <p:spPr>
            <a:xfrm>
              <a:off x="56032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9"/>
            <p:cNvSpPr/>
            <p:nvPr/>
          </p:nvSpPr>
          <p:spPr>
            <a:xfrm rot="10800000">
              <a:off x="8326550" y="2571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6" name="Google Shape;2026;p7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COMPETITOR COMPARISON</a:t>
            </a:r>
            <a:endParaRPr/>
          </a:p>
        </p:txBody>
      </p:sp>
      <p:graphicFrame>
        <p:nvGraphicFramePr>
          <p:cNvPr id="2027" name="Google Shape;2027;p79"/>
          <p:cNvGraphicFramePr/>
          <p:nvPr/>
        </p:nvGraphicFramePr>
        <p:xfrm>
          <a:off x="992857" y="1150200"/>
          <a:ext cx="7158225" cy="3259650"/>
        </p:xfrm>
        <a:graphic>
          <a:graphicData uri="http://schemas.openxmlformats.org/drawingml/2006/table">
            <a:tbl>
              <a:tblPr>
                <a:noFill/>
                <a:tableStyleId>{60B068A9-8634-4159-B307-5C794DD03F0B}</a:tableStyleId>
              </a:tblPr>
              <a:tblGrid>
                <a:gridCol w="2417400">
                  <a:extLst>
                    <a:ext uri="{9D8B030D-6E8A-4147-A177-3AD203B41FA5}">
                      <a16:colId xmlns:a16="http://schemas.microsoft.com/office/drawing/2014/main" val="20000"/>
                    </a:ext>
                  </a:extLst>
                </a:gridCol>
                <a:gridCol w="1580275">
                  <a:extLst>
                    <a:ext uri="{9D8B030D-6E8A-4147-A177-3AD203B41FA5}">
                      <a16:colId xmlns:a16="http://schemas.microsoft.com/office/drawing/2014/main" val="20001"/>
                    </a:ext>
                  </a:extLst>
                </a:gridCol>
                <a:gridCol w="1580275">
                  <a:extLst>
                    <a:ext uri="{9D8B030D-6E8A-4147-A177-3AD203B41FA5}">
                      <a16:colId xmlns:a16="http://schemas.microsoft.com/office/drawing/2014/main" val="20002"/>
                    </a:ext>
                  </a:extLst>
                </a:gridCol>
                <a:gridCol w="1580275">
                  <a:extLst>
                    <a:ext uri="{9D8B030D-6E8A-4147-A177-3AD203B41FA5}">
                      <a16:colId xmlns:a16="http://schemas.microsoft.com/office/drawing/2014/main" val="20003"/>
                    </a:ext>
                  </a:extLst>
                </a:gridCol>
              </a:tblGrid>
              <a:tr h="543275">
                <a:tc>
                  <a:txBody>
                    <a:bodyPr/>
                    <a:lstStyle/>
                    <a:p>
                      <a:pPr marL="0" lvl="0" indent="0" algn="l" rtl="0">
                        <a:spcBef>
                          <a:spcPts val="0"/>
                        </a:spcBef>
                        <a:spcAft>
                          <a:spcPts val="0"/>
                        </a:spcAft>
                        <a:buNone/>
                      </a:pPr>
                      <a:endParaRPr b="1">
                        <a:solidFill>
                          <a:srgbClr val="FFE883"/>
                        </a:solidFill>
                        <a:latin typeface="Spartan"/>
                        <a:ea typeface="Spartan"/>
                        <a:cs typeface="Spartan"/>
                        <a:sym typeface="Spartan"/>
                      </a:endParaRPr>
                    </a:p>
                  </a:txBody>
                  <a:tcPr marL="91425" marR="91425" marT="91425" marB="91425" anchor="ctr">
                    <a:lnL w="19050" cap="flat" cmpd="sng">
                      <a:solidFill>
                        <a:srgbClr val="FF8000">
                          <a:alpha val="0"/>
                        </a:srgbClr>
                      </a:solidFill>
                      <a:prstDash val="solid"/>
                      <a:round/>
                      <a:headEnd type="none" w="sm" len="sm"/>
                      <a:tailEnd type="none" w="sm" len="sm"/>
                    </a:lnL>
                    <a:lnR w="19050" cap="flat" cmpd="sng">
                      <a:solidFill>
                        <a:srgbClr val="FF8000">
                          <a:alpha val="0"/>
                        </a:srgbClr>
                      </a:solidFill>
                      <a:prstDash val="solid"/>
                      <a:round/>
                      <a:headEnd type="none" w="sm" len="sm"/>
                      <a:tailEnd type="none" w="sm" len="sm"/>
                    </a:lnR>
                    <a:lnT w="19050" cap="flat" cmpd="sng">
                      <a:solidFill>
                        <a:srgbClr val="FF8000">
                          <a:alpha val="0"/>
                        </a:srgbClr>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200" b="1">
                          <a:solidFill>
                            <a:schemeClr val="lt1"/>
                          </a:solidFill>
                          <a:latin typeface="Audiowide"/>
                          <a:ea typeface="Audiowide"/>
                          <a:cs typeface="Audiowide"/>
                          <a:sym typeface="Audiowide"/>
                        </a:rPr>
                        <a:t>A</a:t>
                      </a:r>
                      <a:endParaRPr sz="2200" b="1">
                        <a:solidFill>
                          <a:schemeClr val="lt1"/>
                        </a:solidFill>
                        <a:latin typeface="Audiowide"/>
                        <a:ea typeface="Audiowide"/>
                        <a:cs typeface="Audiowide"/>
                        <a:sym typeface="Audiowide"/>
                      </a:endParaRPr>
                    </a:p>
                  </a:txBody>
                  <a:tcPr marL="91425" marR="91425" marT="91425" marB="91425" anchor="ctr">
                    <a:lnL w="19050" cap="flat" cmpd="sng">
                      <a:solidFill>
                        <a:srgbClr val="FF8000">
                          <a:alpha val="0"/>
                        </a:srgbClr>
                      </a:solidFill>
                      <a:prstDash val="solid"/>
                      <a:round/>
                      <a:headEnd type="none" w="sm" len="sm"/>
                      <a:tailEnd type="none" w="sm" len="sm"/>
                    </a:lnL>
                    <a:lnR w="19050" cap="flat" cmpd="sng">
                      <a:solidFill>
                        <a:srgbClr val="FF8000">
                          <a:alpha val="0"/>
                        </a:srgbClr>
                      </a:solidFill>
                      <a:prstDash val="solid"/>
                      <a:round/>
                      <a:headEnd type="none" w="sm" len="sm"/>
                      <a:tailEnd type="none" w="sm" len="sm"/>
                    </a:lnR>
                    <a:lnT w="19050" cap="flat" cmpd="sng">
                      <a:solidFill>
                        <a:srgbClr val="FF8000">
                          <a:alpha val="0"/>
                        </a:srgbClr>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200" b="1">
                          <a:solidFill>
                            <a:schemeClr val="lt1"/>
                          </a:solidFill>
                          <a:latin typeface="Audiowide"/>
                          <a:ea typeface="Audiowide"/>
                          <a:cs typeface="Audiowide"/>
                          <a:sym typeface="Audiowide"/>
                        </a:rPr>
                        <a:t>B</a:t>
                      </a:r>
                      <a:endParaRPr sz="2200" b="1">
                        <a:solidFill>
                          <a:schemeClr val="lt1"/>
                        </a:solidFill>
                        <a:latin typeface="Audiowide"/>
                        <a:ea typeface="Audiowide"/>
                        <a:cs typeface="Audiowide"/>
                        <a:sym typeface="Audiowide"/>
                      </a:endParaRPr>
                    </a:p>
                  </a:txBody>
                  <a:tcPr marL="91425" marR="91425" marT="91425" marB="91425" anchor="ctr">
                    <a:lnL w="19050" cap="flat" cmpd="sng">
                      <a:solidFill>
                        <a:srgbClr val="FF8000">
                          <a:alpha val="0"/>
                        </a:srgbClr>
                      </a:solidFill>
                      <a:prstDash val="solid"/>
                      <a:round/>
                      <a:headEnd type="none" w="sm" len="sm"/>
                      <a:tailEnd type="none" w="sm" len="sm"/>
                    </a:lnL>
                    <a:lnR w="19050" cap="flat" cmpd="sng">
                      <a:solidFill>
                        <a:srgbClr val="FF8000">
                          <a:alpha val="0"/>
                        </a:srgbClr>
                      </a:solidFill>
                      <a:prstDash val="solid"/>
                      <a:round/>
                      <a:headEnd type="none" w="sm" len="sm"/>
                      <a:tailEnd type="none" w="sm" len="sm"/>
                    </a:lnR>
                    <a:lnT w="19050" cap="flat" cmpd="sng">
                      <a:solidFill>
                        <a:srgbClr val="FF8000">
                          <a:alpha val="0"/>
                        </a:srgbClr>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200" b="1">
                          <a:solidFill>
                            <a:schemeClr val="lt1"/>
                          </a:solidFill>
                          <a:latin typeface="Audiowide"/>
                          <a:ea typeface="Audiowide"/>
                          <a:cs typeface="Audiowide"/>
                          <a:sym typeface="Audiowide"/>
                        </a:rPr>
                        <a:t>C</a:t>
                      </a:r>
                      <a:endParaRPr sz="2200" b="1">
                        <a:solidFill>
                          <a:schemeClr val="lt1"/>
                        </a:solidFill>
                        <a:latin typeface="Audiowide"/>
                        <a:ea typeface="Audiowide"/>
                        <a:cs typeface="Audiowide"/>
                        <a:sym typeface="Audiowide"/>
                      </a:endParaRPr>
                    </a:p>
                  </a:txBody>
                  <a:tcPr marL="91425" marR="91425" marT="91425" marB="91425" anchor="ctr">
                    <a:lnL w="19050" cap="flat" cmpd="sng">
                      <a:solidFill>
                        <a:srgbClr val="FF8000">
                          <a:alpha val="0"/>
                        </a:srgbClr>
                      </a:solidFill>
                      <a:prstDash val="solid"/>
                      <a:round/>
                      <a:headEnd type="none" w="sm" len="sm"/>
                      <a:tailEnd type="none" w="sm" len="sm"/>
                    </a:lnL>
                    <a:lnR w="19050" cap="flat" cmpd="sng">
                      <a:solidFill>
                        <a:srgbClr val="FF8000">
                          <a:alpha val="0"/>
                        </a:srgbClr>
                      </a:solidFill>
                      <a:prstDash val="solid"/>
                      <a:round/>
                      <a:headEnd type="none" w="sm" len="sm"/>
                      <a:tailEnd type="none" w="sm" len="sm"/>
                    </a:lnR>
                    <a:lnT w="19050" cap="flat" cmpd="sng">
                      <a:solidFill>
                        <a:srgbClr val="FF8000">
                          <a:alpha val="0"/>
                        </a:srgbClr>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543275">
                <a:tc>
                  <a:txBody>
                    <a:bodyPr/>
                    <a:lstStyle/>
                    <a:p>
                      <a:pPr marL="0" marR="91440" lvl="0" indent="0" algn="l" rtl="0">
                        <a:spcBef>
                          <a:spcPts val="0"/>
                        </a:spcBef>
                        <a:spcAft>
                          <a:spcPts val="0"/>
                        </a:spcAft>
                        <a:buNone/>
                      </a:pPr>
                      <a:r>
                        <a:rPr lang="en" sz="2000" b="1">
                          <a:solidFill>
                            <a:schemeClr val="lt2"/>
                          </a:solidFill>
                          <a:latin typeface="Audiowide"/>
                          <a:ea typeface="Audiowide"/>
                          <a:cs typeface="Audiowide"/>
                          <a:sym typeface="Audiowide"/>
                        </a:rPr>
                        <a:t>PRICE</a:t>
                      </a:r>
                      <a:endParaRPr sz="2000" b="1">
                        <a:solidFill>
                          <a:schemeClr val="lt2"/>
                        </a:solidFill>
                        <a:latin typeface="Audiowide"/>
                        <a:ea typeface="Audiowide"/>
                        <a:cs typeface="Audiowide"/>
                        <a:sym typeface="Audiowide"/>
                      </a:endParaRPr>
                    </a:p>
                  </a:txBody>
                  <a:tcPr marL="137150" marR="457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$270</a:t>
                      </a:r>
                      <a:endParaRPr>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$500</a:t>
                      </a:r>
                      <a:endParaRPr>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$789</a:t>
                      </a:r>
                      <a:endParaRPr>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543275">
                <a:tc>
                  <a:txBody>
                    <a:bodyPr/>
                    <a:lstStyle/>
                    <a:p>
                      <a:pPr marL="0" marR="91440" lvl="0" indent="0" algn="l" rtl="0">
                        <a:spcBef>
                          <a:spcPts val="0"/>
                        </a:spcBef>
                        <a:spcAft>
                          <a:spcPts val="0"/>
                        </a:spcAft>
                        <a:buNone/>
                      </a:pPr>
                      <a:r>
                        <a:rPr lang="en" sz="2000" b="1">
                          <a:solidFill>
                            <a:schemeClr val="lt2"/>
                          </a:solidFill>
                          <a:latin typeface="Audiowide"/>
                          <a:ea typeface="Audiowide"/>
                          <a:cs typeface="Audiowide"/>
                          <a:sym typeface="Audiowide"/>
                        </a:rPr>
                        <a:t>QUALITY</a:t>
                      </a:r>
                      <a:endParaRPr sz="2000" b="1">
                        <a:solidFill>
                          <a:schemeClr val="lt2"/>
                        </a:solidFill>
                        <a:latin typeface="Audiowide"/>
                        <a:ea typeface="Audiowide"/>
                        <a:cs typeface="Audiowide"/>
                        <a:sym typeface="Audiowide"/>
                      </a:endParaRPr>
                    </a:p>
                  </a:txBody>
                  <a:tcPr marL="137150" marR="457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Low</a:t>
                      </a:r>
                      <a:endParaRPr>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Medium</a:t>
                      </a:r>
                      <a:endParaRPr>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High</a:t>
                      </a:r>
                      <a:endParaRPr>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r h="543275">
                <a:tc>
                  <a:txBody>
                    <a:bodyPr/>
                    <a:lstStyle/>
                    <a:p>
                      <a:pPr marL="0" marR="91440" lvl="0" indent="0" algn="l" rtl="0">
                        <a:spcBef>
                          <a:spcPts val="0"/>
                        </a:spcBef>
                        <a:spcAft>
                          <a:spcPts val="0"/>
                        </a:spcAft>
                        <a:buNone/>
                      </a:pPr>
                      <a:r>
                        <a:rPr lang="en" sz="2000" b="1">
                          <a:solidFill>
                            <a:schemeClr val="lt2"/>
                          </a:solidFill>
                          <a:latin typeface="Audiowide"/>
                          <a:ea typeface="Audiowide"/>
                          <a:cs typeface="Audiowide"/>
                          <a:sym typeface="Audiowide"/>
                        </a:rPr>
                        <a:t>CUSTOMERS</a:t>
                      </a:r>
                      <a:endParaRPr sz="2000" b="1">
                        <a:solidFill>
                          <a:schemeClr val="lt2"/>
                        </a:solidFill>
                        <a:latin typeface="Audiowide"/>
                        <a:ea typeface="Audiowide"/>
                        <a:cs typeface="Audiowide"/>
                        <a:sym typeface="Audiowide"/>
                      </a:endParaRPr>
                    </a:p>
                  </a:txBody>
                  <a:tcPr marL="137150" marR="457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3,200</a:t>
                      </a:r>
                      <a:endParaRPr>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2,000</a:t>
                      </a:r>
                      <a:endParaRPr>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4,600</a:t>
                      </a:r>
                      <a:endParaRPr>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3"/>
                  </a:ext>
                </a:extLst>
              </a:tr>
              <a:tr h="543275">
                <a:tc>
                  <a:txBody>
                    <a:bodyPr/>
                    <a:lstStyle/>
                    <a:p>
                      <a:pPr marL="0" marR="91440" lvl="0" indent="0" algn="l" rtl="0">
                        <a:spcBef>
                          <a:spcPts val="0"/>
                        </a:spcBef>
                        <a:spcAft>
                          <a:spcPts val="0"/>
                        </a:spcAft>
                        <a:buNone/>
                      </a:pPr>
                      <a:r>
                        <a:rPr lang="en" sz="2000" b="1">
                          <a:solidFill>
                            <a:schemeClr val="lt2"/>
                          </a:solidFill>
                          <a:latin typeface="Audiowide"/>
                          <a:ea typeface="Audiowide"/>
                          <a:cs typeface="Audiowide"/>
                          <a:sym typeface="Audiowide"/>
                        </a:rPr>
                        <a:t>REPUTATION</a:t>
                      </a:r>
                      <a:endParaRPr sz="2000" b="1">
                        <a:solidFill>
                          <a:schemeClr val="lt2"/>
                        </a:solidFill>
                        <a:latin typeface="Audiowide"/>
                        <a:ea typeface="Audiowide"/>
                        <a:cs typeface="Audiowide"/>
                        <a:sym typeface="Audiowide"/>
                      </a:endParaRPr>
                    </a:p>
                  </a:txBody>
                  <a:tcPr marL="137150" marR="457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Average</a:t>
                      </a:r>
                      <a:endParaRPr>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Bad </a:t>
                      </a:r>
                      <a:endParaRPr>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Good</a:t>
                      </a:r>
                      <a:endParaRPr>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4"/>
                  </a:ext>
                </a:extLst>
              </a:tr>
              <a:tr h="543275">
                <a:tc>
                  <a:txBody>
                    <a:bodyPr/>
                    <a:lstStyle/>
                    <a:p>
                      <a:pPr marL="0" marR="91440" lvl="0" indent="0" algn="l" rtl="0">
                        <a:spcBef>
                          <a:spcPts val="0"/>
                        </a:spcBef>
                        <a:spcAft>
                          <a:spcPts val="0"/>
                        </a:spcAft>
                        <a:buNone/>
                      </a:pPr>
                      <a:r>
                        <a:rPr lang="en" sz="2000" b="1">
                          <a:solidFill>
                            <a:schemeClr val="lt2"/>
                          </a:solidFill>
                          <a:latin typeface="Audiowide"/>
                          <a:ea typeface="Audiowide"/>
                          <a:cs typeface="Audiowide"/>
                          <a:sym typeface="Audiowide"/>
                        </a:rPr>
                        <a:t>LOCATION</a:t>
                      </a:r>
                      <a:endParaRPr sz="2000" b="1">
                        <a:solidFill>
                          <a:schemeClr val="lt2"/>
                        </a:solidFill>
                        <a:latin typeface="Audiowide"/>
                        <a:ea typeface="Audiowide"/>
                        <a:cs typeface="Audiowide"/>
                        <a:sym typeface="Audiowide"/>
                      </a:endParaRPr>
                    </a:p>
                  </a:txBody>
                  <a:tcPr marL="137150" marR="457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Mercury</a:t>
                      </a:r>
                      <a:endParaRPr>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Venus</a:t>
                      </a:r>
                      <a:endParaRPr>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Mars</a:t>
                      </a:r>
                      <a:endParaRPr>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5"/>
                  </a:ext>
                </a:extLst>
              </a:tr>
            </a:tbl>
          </a:graphicData>
        </a:graphic>
      </p:graphicFrame>
      <p:grpSp>
        <p:nvGrpSpPr>
          <p:cNvPr id="2028" name="Google Shape;2028;p79"/>
          <p:cNvGrpSpPr/>
          <p:nvPr/>
        </p:nvGrpSpPr>
        <p:grpSpPr>
          <a:xfrm>
            <a:off x="1669500" y="1367400"/>
            <a:ext cx="895950" cy="53525"/>
            <a:chOff x="4112025" y="3997975"/>
            <a:chExt cx="895950" cy="53525"/>
          </a:xfrm>
        </p:grpSpPr>
        <p:sp>
          <p:nvSpPr>
            <p:cNvPr id="2029" name="Google Shape;2029;p79"/>
            <p:cNvSpPr/>
            <p:nvPr/>
          </p:nvSpPr>
          <p:spPr>
            <a:xfrm>
              <a:off x="4954450" y="3997975"/>
              <a:ext cx="53525" cy="53525"/>
            </a:xfrm>
            <a:custGeom>
              <a:avLst/>
              <a:gdLst/>
              <a:ahLst/>
              <a:cxnLst/>
              <a:rect l="l" t="t" r="r" b="b"/>
              <a:pathLst>
                <a:path w="2141" h="2141" extrusionOk="0">
                  <a:moveTo>
                    <a:pt x="1085" y="1"/>
                  </a:moveTo>
                  <a:cubicBezTo>
                    <a:pt x="457" y="1"/>
                    <a:pt x="0" y="457"/>
                    <a:pt x="0" y="1085"/>
                  </a:cubicBezTo>
                  <a:cubicBezTo>
                    <a:pt x="0" y="1684"/>
                    <a:pt x="514" y="2141"/>
                    <a:pt x="1085" y="2141"/>
                  </a:cubicBezTo>
                  <a:cubicBezTo>
                    <a:pt x="1684" y="2141"/>
                    <a:pt x="2140" y="1684"/>
                    <a:pt x="2140" y="1085"/>
                  </a:cubicBezTo>
                  <a:cubicBezTo>
                    <a:pt x="2140" y="457"/>
                    <a:pt x="1684" y="1"/>
                    <a:pt x="1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9"/>
            <p:cNvSpPr/>
            <p:nvPr/>
          </p:nvSpPr>
          <p:spPr>
            <a:xfrm>
              <a:off x="4744025"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9"/>
            <p:cNvSpPr/>
            <p:nvPr/>
          </p:nvSpPr>
          <p:spPr>
            <a:xfrm>
              <a:off x="4533600"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9"/>
            <p:cNvSpPr/>
            <p:nvPr/>
          </p:nvSpPr>
          <p:spPr>
            <a:xfrm>
              <a:off x="4322450" y="3997975"/>
              <a:ext cx="53525" cy="53525"/>
            </a:xfrm>
            <a:custGeom>
              <a:avLst/>
              <a:gdLst/>
              <a:ahLst/>
              <a:cxnLst/>
              <a:rect l="l" t="t" r="r" b="b"/>
              <a:pathLst>
                <a:path w="2141" h="2141" extrusionOk="0">
                  <a:moveTo>
                    <a:pt x="1057" y="1"/>
                  </a:moveTo>
                  <a:cubicBezTo>
                    <a:pt x="457" y="1"/>
                    <a:pt x="1" y="457"/>
                    <a:pt x="1" y="1085"/>
                  </a:cubicBezTo>
                  <a:cubicBezTo>
                    <a:pt x="1" y="1684"/>
                    <a:pt x="486" y="2141"/>
                    <a:pt x="1057" y="2141"/>
                  </a:cubicBezTo>
                  <a:cubicBezTo>
                    <a:pt x="1684" y="2141"/>
                    <a:pt x="2141" y="1684"/>
                    <a:pt x="2141" y="1085"/>
                  </a:cubicBezTo>
                  <a:cubicBezTo>
                    <a:pt x="2141" y="457"/>
                    <a:pt x="1684" y="1"/>
                    <a:pt x="10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9"/>
            <p:cNvSpPr/>
            <p:nvPr/>
          </p:nvSpPr>
          <p:spPr>
            <a:xfrm>
              <a:off x="4112025" y="3997975"/>
              <a:ext cx="53525" cy="53525"/>
            </a:xfrm>
            <a:custGeom>
              <a:avLst/>
              <a:gdLst/>
              <a:ahLst/>
              <a:cxnLst/>
              <a:rect l="l" t="t" r="r" b="b"/>
              <a:pathLst>
                <a:path w="2141" h="2141" extrusionOk="0">
                  <a:moveTo>
                    <a:pt x="1057" y="1"/>
                  </a:moveTo>
                  <a:cubicBezTo>
                    <a:pt x="457" y="1"/>
                    <a:pt x="1" y="457"/>
                    <a:pt x="1" y="1085"/>
                  </a:cubicBezTo>
                  <a:cubicBezTo>
                    <a:pt x="1" y="1684"/>
                    <a:pt x="457" y="2141"/>
                    <a:pt x="1057" y="2141"/>
                  </a:cubicBezTo>
                  <a:cubicBezTo>
                    <a:pt x="1656" y="2141"/>
                    <a:pt x="2141" y="1684"/>
                    <a:pt x="2141" y="1085"/>
                  </a:cubicBezTo>
                  <a:cubicBezTo>
                    <a:pt x="2141" y="457"/>
                    <a:pt x="1656" y="1"/>
                    <a:pt x="10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37"/>
        <p:cNvGrpSpPr/>
        <p:nvPr/>
      </p:nvGrpSpPr>
      <p:grpSpPr>
        <a:xfrm>
          <a:off x="0" y="0"/>
          <a:ext cx="0" cy="0"/>
          <a:chOff x="0" y="0"/>
          <a:chExt cx="0" cy="0"/>
        </a:xfrm>
      </p:grpSpPr>
      <p:grpSp>
        <p:nvGrpSpPr>
          <p:cNvPr id="2038" name="Google Shape;2038;p80"/>
          <p:cNvGrpSpPr/>
          <p:nvPr/>
        </p:nvGrpSpPr>
        <p:grpSpPr>
          <a:xfrm>
            <a:off x="542425" y="263125"/>
            <a:ext cx="8054101" cy="1012474"/>
            <a:chOff x="542425" y="263125"/>
            <a:chExt cx="8054101" cy="1012474"/>
          </a:xfrm>
        </p:grpSpPr>
        <p:sp>
          <p:nvSpPr>
            <p:cNvPr id="2039" name="Google Shape;2039;p80"/>
            <p:cNvSpPr/>
            <p:nvPr/>
          </p:nvSpPr>
          <p:spPr>
            <a:xfrm flipH="1">
              <a:off x="714151"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80"/>
            <p:cNvSpPr/>
            <p:nvPr/>
          </p:nvSpPr>
          <p:spPr>
            <a:xfrm flipH="1">
              <a:off x="833847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80"/>
            <p:cNvSpPr/>
            <p:nvPr/>
          </p:nvSpPr>
          <p:spPr>
            <a:xfrm rot="10800000" flipH="1">
              <a:off x="542425" y="2631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2" name="Google Shape;2042;p8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TARGET</a:t>
            </a:r>
            <a:endParaRPr/>
          </a:p>
        </p:txBody>
      </p:sp>
      <p:sp>
        <p:nvSpPr>
          <p:cNvPr id="2043" name="Google Shape;2043;p80"/>
          <p:cNvSpPr txBox="1"/>
          <p:nvPr/>
        </p:nvSpPr>
        <p:spPr>
          <a:xfrm flipH="1">
            <a:off x="5207200" y="3271486"/>
            <a:ext cx="2206500" cy="35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INTERESTS</a:t>
            </a:r>
            <a:endParaRPr sz="2000" b="1">
              <a:solidFill>
                <a:schemeClr val="lt2"/>
              </a:solidFill>
              <a:latin typeface="Audiowide"/>
              <a:ea typeface="Audiowide"/>
              <a:cs typeface="Audiowide"/>
              <a:sym typeface="Audiowide"/>
            </a:endParaRPr>
          </a:p>
        </p:txBody>
      </p:sp>
      <p:sp>
        <p:nvSpPr>
          <p:cNvPr id="2044" name="Google Shape;2044;p80"/>
          <p:cNvSpPr txBox="1"/>
          <p:nvPr/>
        </p:nvSpPr>
        <p:spPr>
          <a:xfrm flipH="1">
            <a:off x="4237613" y="4190000"/>
            <a:ext cx="1500600" cy="35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2"/>
                </a:solidFill>
                <a:latin typeface="Audiowide"/>
                <a:ea typeface="Audiowide"/>
                <a:cs typeface="Audiowide"/>
                <a:sym typeface="Audiowide"/>
              </a:rPr>
              <a:t>MARS</a:t>
            </a:r>
            <a:endParaRPr sz="1600" b="1">
              <a:solidFill>
                <a:schemeClr val="lt2"/>
              </a:solidFill>
              <a:latin typeface="Audiowide"/>
              <a:ea typeface="Audiowide"/>
              <a:cs typeface="Audiowide"/>
              <a:sym typeface="Audiowide"/>
            </a:endParaRPr>
          </a:p>
        </p:txBody>
      </p:sp>
      <p:sp>
        <p:nvSpPr>
          <p:cNvPr id="2045" name="Google Shape;2045;p80"/>
          <p:cNvSpPr txBox="1"/>
          <p:nvPr/>
        </p:nvSpPr>
        <p:spPr>
          <a:xfrm flipH="1">
            <a:off x="5585150" y="4190000"/>
            <a:ext cx="1500600" cy="35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2"/>
                </a:solidFill>
                <a:latin typeface="Audiowide"/>
                <a:ea typeface="Audiowide"/>
                <a:cs typeface="Audiowide"/>
                <a:sym typeface="Audiowide"/>
              </a:rPr>
              <a:t>SATURN</a:t>
            </a:r>
            <a:endParaRPr sz="1600" b="1">
              <a:solidFill>
                <a:schemeClr val="lt2"/>
              </a:solidFill>
              <a:latin typeface="Audiowide"/>
              <a:ea typeface="Audiowide"/>
              <a:cs typeface="Audiowide"/>
              <a:sym typeface="Audiowide"/>
            </a:endParaRPr>
          </a:p>
        </p:txBody>
      </p:sp>
      <p:sp>
        <p:nvSpPr>
          <p:cNvPr id="2046" name="Google Shape;2046;p80"/>
          <p:cNvSpPr txBox="1"/>
          <p:nvPr/>
        </p:nvSpPr>
        <p:spPr>
          <a:xfrm flipH="1">
            <a:off x="6882688" y="4190000"/>
            <a:ext cx="1500600" cy="35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2"/>
                </a:solidFill>
                <a:latin typeface="Audiowide"/>
                <a:ea typeface="Audiowide"/>
                <a:cs typeface="Audiowide"/>
                <a:sym typeface="Audiowide"/>
              </a:rPr>
              <a:t>TECH</a:t>
            </a:r>
            <a:endParaRPr sz="1600" b="1">
              <a:solidFill>
                <a:schemeClr val="lt2"/>
              </a:solidFill>
              <a:latin typeface="Audiowide"/>
              <a:ea typeface="Audiowide"/>
              <a:cs typeface="Audiowide"/>
              <a:sym typeface="Audiowide"/>
            </a:endParaRPr>
          </a:p>
        </p:txBody>
      </p:sp>
      <p:grpSp>
        <p:nvGrpSpPr>
          <p:cNvPr id="2047" name="Google Shape;2047;p80"/>
          <p:cNvGrpSpPr/>
          <p:nvPr/>
        </p:nvGrpSpPr>
        <p:grpSpPr>
          <a:xfrm>
            <a:off x="4126288" y="1324038"/>
            <a:ext cx="895950" cy="53525"/>
            <a:chOff x="4112025" y="3997975"/>
            <a:chExt cx="895950" cy="53525"/>
          </a:xfrm>
        </p:grpSpPr>
        <p:sp>
          <p:nvSpPr>
            <p:cNvPr id="2048" name="Google Shape;2048;p80"/>
            <p:cNvSpPr/>
            <p:nvPr/>
          </p:nvSpPr>
          <p:spPr>
            <a:xfrm>
              <a:off x="4954450" y="3997975"/>
              <a:ext cx="53525" cy="53525"/>
            </a:xfrm>
            <a:custGeom>
              <a:avLst/>
              <a:gdLst/>
              <a:ahLst/>
              <a:cxnLst/>
              <a:rect l="l" t="t" r="r" b="b"/>
              <a:pathLst>
                <a:path w="2141" h="2141" extrusionOk="0">
                  <a:moveTo>
                    <a:pt x="1085" y="1"/>
                  </a:moveTo>
                  <a:cubicBezTo>
                    <a:pt x="457" y="1"/>
                    <a:pt x="0" y="457"/>
                    <a:pt x="0" y="1085"/>
                  </a:cubicBezTo>
                  <a:cubicBezTo>
                    <a:pt x="0" y="1684"/>
                    <a:pt x="514"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80"/>
            <p:cNvSpPr/>
            <p:nvPr/>
          </p:nvSpPr>
          <p:spPr>
            <a:xfrm>
              <a:off x="4744025"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80"/>
            <p:cNvSpPr/>
            <p:nvPr/>
          </p:nvSpPr>
          <p:spPr>
            <a:xfrm>
              <a:off x="4533600"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80"/>
            <p:cNvSpPr/>
            <p:nvPr/>
          </p:nvSpPr>
          <p:spPr>
            <a:xfrm>
              <a:off x="4322450" y="3997975"/>
              <a:ext cx="53525" cy="53525"/>
            </a:xfrm>
            <a:custGeom>
              <a:avLst/>
              <a:gdLst/>
              <a:ahLst/>
              <a:cxnLst/>
              <a:rect l="l" t="t" r="r" b="b"/>
              <a:pathLst>
                <a:path w="2141" h="2141" extrusionOk="0">
                  <a:moveTo>
                    <a:pt x="1057" y="1"/>
                  </a:moveTo>
                  <a:cubicBezTo>
                    <a:pt x="457" y="1"/>
                    <a:pt x="1" y="457"/>
                    <a:pt x="1" y="1085"/>
                  </a:cubicBezTo>
                  <a:cubicBezTo>
                    <a:pt x="1" y="1684"/>
                    <a:pt x="486" y="2141"/>
                    <a:pt x="1057" y="2141"/>
                  </a:cubicBezTo>
                  <a:cubicBezTo>
                    <a:pt x="1684" y="2141"/>
                    <a:pt x="2141" y="1684"/>
                    <a:pt x="2141" y="1085"/>
                  </a:cubicBezTo>
                  <a:cubicBezTo>
                    <a:pt x="2141" y="457"/>
                    <a:pt x="1684" y="1"/>
                    <a:pt x="1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80"/>
            <p:cNvSpPr/>
            <p:nvPr/>
          </p:nvSpPr>
          <p:spPr>
            <a:xfrm>
              <a:off x="4112025" y="3997975"/>
              <a:ext cx="53525" cy="53525"/>
            </a:xfrm>
            <a:custGeom>
              <a:avLst/>
              <a:gdLst/>
              <a:ahLst/>
              <a:cxnLst/>
              <a:rect l="l" t="t" r="r" b="b"/>
              <a:pathLst>
                <a:path w="2141" h="2141" extrusionOk="0">
                  <a:moveTo>
                    <a:pt x="1057" y="1"/>
                  </a:moveTo>
                  <a:cubicBezTo>
                    <a:pt x="457" y="1"/>
                    <a:pt x="1" y="457"/>
                    <a:pt x="1" y="1085"/>
                  </a:cubicBezTo>
                  <a:cubicBezTo>
                    <a:pt x="1" y="1684"/>
                    <a:pt x="457" y="2141"/>
                    <a:pt x="1057" y="2141"/>
                  </a:cubicBezTo>
                  <a:cubicBezTo>
                    <a:pt x="1656" y="2141"/>
                    <a:pt x="2141" y="1684"/>
                    <a:pt x="2141" y="1085"/>
                  </a:cubicBezTo>
                  <a:cubicBezTo>
                    <a:pt x="2141" y="457"/>
                    <a:pt x="1656" y="1"/>
                    <a:pt x="1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053" name="Google Shape;2053;p80"/>
          <p:cNvGraphicFramePr/>
          <p:nvPr/>
        </p:nvGraphicFramePr>
        <p:xfrm>
          <a:off x="941813" y="3309871"/>
          <a:ext cx="3108275" cy="1280070"/>
        </p:xfrm>
        <a:graphic>
          <a:graphicData uri="http://schemas.openxmlformats.org/drawingml/2006/table">
            <a:tbl>
              <a:tblPr>
                <a:noFill/>
                <a:tableStyleId>{60B068A9-8634-4159-B307-5C794DD03F0B}</a:tableStyleId>
              </a:tblPr>
              <a:tblGrid>
                <a:gridCol w="1751650">
                  <a:extLst>
                    <a:ext uri="{9D8B030D-6E8A-4147-A177-3AD203B41FA5}">
                      <a16:colId xmlns:a16="http://schemas.microsoft.com/office/drawing/2014/main" val="20000"/>
                    </a:ext>
                  </a:extLst>
                </a:gridCol>
                <a:gridCol w="1356625">
                  <a:extLst>
                    <a:ext uri="{9D8B030D-6E8A-4147-A177-3AD203B41FA5}">
                      <a16:colId xmlns:a16="http://schemas.microsoft.com/office/drawing/2014/main" val="20001"/>
                    </a:ext>
                  </a:extLst>
                </a:gridCol>
              </a:tblGrid>
              <a:tr h="0">
                <a:tc>
                  <a:txBody>
                    <a:bodyPr/>
                    <a:lstStyle/>
                    <a:p>
                      <a:pPr marL="0" lvl="0" indent="0" algn="r" rtl="0">
                        <a:spcBef>
                          <a:spcPts val="0"/>
                        </a:spcBef>
                        <a:spcAft>
                          <a:spcPts val="0"/>
                        </a:spcAft>
                        <a:buNone/>
                      </a:pPr>
                      <a:r>
                        <a:rPr lang="en" sz="1600" b="1">
                          <a:solidFill>
                            <a:schemeClr val="lt2"/>
                          </a:solidFill>
                          <a:latin typeface="Audiowide"/>
                          <a:ea typeface="Audiowide"/>
                          <a:cs typeface="Audiowide"/>
                          <a:sym typeface="Audiowide"/>
                        </a:rPr>
                        <a:t>NAME</a:t>
                      </a:r>
                      <a:endParaRPr sz="1600" b="1">
                        <a:solidFill>
                          <a:schemeClr val="lt2"/>
                        </a:solidFill>
                        <a:latin typeface="Audiowide"/>
                        <a:ea typeface="Audiowide"/>
                        <a:cs typeface="Audiowide"/>
                        <a:sym typeface="Audiowide"/>
                      </a:endParaRPr>
                    </a:p>
                  </a:txBody>
                  <a:tcPr marL="91425" marR="91425" marT="91425" marB="91425" anchor="ctr">
                    <a:lnL w="9525" cap="flat" cmpd="sng">
                      <a:solidFill>
                        <a:srgbClr val="E5B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E5BFFF">
                          <a:alpha val="0"/>
                        </a:srgbClr>
                      </a:solidFill>
                      <a:prstDash val="solid"/>
                      <a:round/>
                      <a:headEnd type="none" w="sm" len="sm"/>
                      <a:tailEnd type="none" w="sm" len="sm"/>
                    </a:lnT>
                    <a:lnB w="9525" cap="flat" cmpd="sng">
                      <a:solidFill>
                        <a:srgbClr val="E5BFFF">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FFFFFF"/>
                          </a:solidFill>
                          <a:latin typeface="Space Mono"/>
                          <a:ea typeface="Space Mono"/>
                          <a:cs typeface="Space Mono"/>
                          <a:sym typeface="Space Mono"/>
                        </a:rPr>
                        <a:t>Jenn Doe</a:t>
                      </a:r>
                      <a:endParaRPr>
                        <a:solidFill>
                          <a:srgbClr val="FFFFFF"/>
                        </a:solidFill>
                        <a:latin typeface="Space Mono"/>
                        <a:ea typeface="Space Mono"/>
                        <a:cs typeface="Space Mono"/>
                        <a:sym typeface="Space Mono"/>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r" rtl="0">
                        <a:spcBef>
                          <a:spcPts val="0"/>
                        </a:spcBef>
                        <a:spcAft>
                          <a:spcPts val="0"/>
                        </a:spcAft>
                        <a:buNone/>
                      </a:pPr>
                      <a:r>
                        <a:rPr lang="en" sz="1600" b="1">
                          <a:solidFill>
                            <a:schemeClr val="lt2"/>
                          </a:solidFill>
                          <a:latin typeface="Audiowide"/>
                          <a:ea typeface="Audiowide"/>
                          <a:cs typeface="Audiowide"/>
                          <a:sym typeface="Audiowide"/>
                        </a:rPr>
                        <a:t>AGE</a:t>
                      </a:r>
                      <a:endParaRPr sz="1600" b="1">
                        <a:solidFill>
                          <a:schemeClr val="lt2"/>
                        </a:solidFill>
                        <a:latin typeface="Audiowide"/>
                        <a:ea typeface="Audiowide"/>
                        <a:cs typeface="Audiowide"/>
                        <a:sym typeface="Audiowide"/>
                      </a:endParaRPr>
                    </a:p>
                  </a:txBody>
                  <a:tcPr marL="91425" marR="91425" marT="91425" marB="91425" anchor="ctr">
                    <a:lnL w="9525" cap="flat" cmpd="sng">
                      <a:solidFill>
                        <a:srgbClr val="E5B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E5BFFF">
                          <a:alpha val="0"/>
                        </a:srgbClr>
                      </a:solidFill>
                      <a:prstDash val="solid"/>
                      <a:round/>
                      <a:headEnd type="none" w="sm" len="sm"/>
                      <a:tailEnd type="none" w="sm" len="sm"/>
                    </a:lnT>
                    <a:lnB w="9525" cap="flat" cmpd="sng">
                      <a:solidFill>
                        <a:srgbClr val="E5BFFF">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latin typeface="Space Mono"/>
                          <a:ea typeface="Space Mono"/>
                          <a:cs typeface="Space Mono"/>
                          <a:sym typeface="Space Mono"/>
                        </a:rPr>
                        <a:t>30 years</a:t>
                      </a:r>
                      <a:endParaRPr>
                        <a:solidFill>
                          <a:schemeClr val="lt1"/>
                        </a:solidFill>
                        <a:latin typeface="Space Mono"/>
                        <a:ea typeface="Space Mono"/>
                        <a:cs typeface="Space Mono"/>
                        <a:sym typeface="Space Mono"/>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r" rtl="0">
                        <a:spcBef>
                          <a:spcPts val="0"/>
                        </a:spcBef>
                        <a:spcAft>
                          <a:spcPts val="0"/>
                        </a:spcAft>
                        <a:buNone/>
                      </a:pPr>
                      <a:r>
                        <a:rPr lang="en" sz="1600" b="1">
                          <a:solidFill>
                            <a:schemeClr val="lt2"/>
                          </a:solidFill>
                          <a:latin typeface="Audiowide"/>
                          <a:ea typeface="Audiowide"/>
                          <a:cs typeface="Audiowide"/>
                          <a:sym typeface="Audiowide"/>
                        </a:rPr>
                        <a:t>OCCUPATION</a:t>
                      </a:r>
                      <a:endParaRPr sz="1600" b="1">
                        <a:solidFill>
                          <a:schemeClr val="lt2"/>
                        </a:solidFill>
                        <a:latin typeface="Audiowide"/>
                        <a:ea typeface="Audiowide"/>
                        <a:cs typeface="Audiowide"/>
                        <a:sym typeface="Audiowide"/>
                      </a:endParaRPr>
                    </a:p>
                  </a:txBody>
                  <a:tcPr marL="91425" marR="91425" marT="91425" marB="91425" anchor="ctr">
                    <a:lnL w="9525" cap="flat" cmpd="sng">
                      <a:solidFill>
                        <a:srgbClr val="E5B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E5BFFF">
                          <a:alpha val="0"/>
                        </a:srgbClr>
                      </a:solidFill>
                      <a:prstDash val="solid"/>
                      <a:round/>
                      <a:headEnd type="none" w="sm" len="sm"/>
                      <a:tailEnd type="none" w="sm" len="sm"/>
                    </a:lnT>
                    <a:lnB w="9525" cap="flat" cmpd="sng">
                      <a:solidFill>
                        <a:srgbClr val="E5BFFF">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latin typeface="Space Mono"/>
                          <a:ea typeface="Space Mono"/>
                          <a:cs typeface="Space Mono"/>
                          <a:sym typeface="Space Mono"/>
                        </a:rPr>
                        <a:t>Compunting</a:t>
                      </a:r>
                      <a:endParaRPr>
                        <a:solidFill>
                          <a:srgbClr val="FFFFFF"/>
                        </a:solidFill>
                        <a:latin typeface="Space Mono"/>
                        <a:ea typeface="Space Mono"/>
                        <a:cs typeface="Space Mono"/>
                        <a:sym typeface="Space Mono"/>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054" name="Google Shape;2054;p80"/>
          <p:cNvSpPr txBox="1"/>
          <p:nvPr/>
        </p:nvSpPr>
        <p:spPr>
          <a:xfrm>
            <a:off x="4237888" y="1734125"/>
            <a:ext cx="1458900" cy="396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600">
                <a:solidFill>
                  <a:schemeClr val="lt2"/>
                </a:solidFill>
                <a:latin typeface="Audiowide"/>
                <a:ea typeface="Audiowide"/>
                <a:cs typeface="Audiowide"/>
                <a:sym typeface="Audiowide"/>
              </a:rPr>
              <a:t>COMPUTING</a:t>
            </a:r>
            <a:endParaRPr sz="1600">
              <a:solidFill>
                <a:schemeClr val="lt2"/>
              </a:solidFill>
              <a:latin typeface="Audiowide"/>
              <a:ea typeface="Audiowide"/>
              <a:cs typeface="Audiowide"/>
              <a:sym typeface="Audiowide"/>
            </a:endParaRPr>
          </a:p>
        </p:txBody>
      </p:sp>
      <p:sp>
        <p:nvSpPr>
          <p:cNvPr id="2055" name="Google Shape;2055;p80"/>
          <p:cNvSpPr txBox="1"/>
          <p:nvPr/>
        </p:nvSpPr>
        <p:spPr>
          <a:xfrm>
            <a:off x="4237888" y="2172431"/>
            <a:ext cx="1458900" cy="396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600">
                <a:solidFill>
                  <a:schemeClr val="lt2"/>
                </a:solidFill>
                <a:latin typeface="Audiowide"/>
                <a:ea typeface="Audiowide"/>
                <a:cs typeface="Audiowide"/>
                <a:sym typeface="Audiowide"/>
              </a:rPr>
              <a:t>PROGRAM</a:t>
            </a:r>
            <a:endParaRPr sz="1600">
              <a:solidFill>
                <a:schemeClr val="lt2"/>
              </a:solidFill>
              <a:latin typeface="Audiowide"/>
              <a:ea typeface="Audiowide"/>
              <a:cs typeface="Audiowide"/>
              <a:sym typeface="Audiowide"/>
            </a:endParaRPr>
          </a:p>
        </p:txBody>
      </p:sp>
      <p:sp>
        <p:nvSpPr>
          <p:cNvPr id="2056" name="Google Shape;2056;p80"/>
          <p:cNvSpPr txBox="1"/>
          <p:nvPr/>
        </p:nvSpPr>
        <p:spPr>
          <a:xfrm>
            <a:off x="4237888" y="2597824"/>
            <a:ext cx="1458900" cy="396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600">
                <a:solidFill>
                  <a:schemeClr val="lt2"/>
                </a:solidFill>
                <a:latin typeface="Audiowide"/>
                <a:ea typeface="Audiowide"/>
                <a:cs typeface="Audiowide"/>
                <a:sym typeface="Audiowide"/>
              </a:rPr>
              <a:t>DESIGN</a:t>
            </a:r>
            <a:endParaRPr sz="1600">
              <a:solidFill>
                <a:schemeClr val="lt2"/>
              </a:solidFill>
              <a:latin typeface="Audiowide"/>
              <a:ea typeface="Audiowide"/>
              <a:cs typeface="Audiowide"/>
              <a:sym typeface="Audiowide"/>
            </a:endParaRPr>
          </a:p>
        </p:txBody>
      </p:sp>
      <p:grpSp>
        <p:nvGrpSpPr>
          <p:cNvPr id="2057" name="Google Shape;2057;p80"/>
          <p:cNvGrpSpPr/>
          <p:nvPr/>
        </p:nvGrpSpPr>
        <p:grpSpPr>
          <a:xfrm>
            <a:off x="4805023" y="3744808"/>
            <a:ext cx="365770" cy="365749"/>
            <a:chOff x="-30345325" y="3918800"/>
            <a:chExt cx="291450" cy="292225"/>
          </a:xfrm>
        </p:grpSpPr>
        <p:sp>
          <p:nvSpPr>
            <p:cNvPr id="2058" name="Google Shape;2058;p80"/>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80"/>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80"/>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80"/>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80"/>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3" name="Google Shape;2063;p80"/>
          <p:cNvGrpSpPr/>
          <p:nvPr/>
        </p:nvGrpSpPr>
        <p:grpSpPr>
          <a:xfrm>
            <a:off x="7477547" y="3772245"/>
            <a:ext cx="310890" cy="310890"/>
            <a:chOff x="-44512325" y="3176075"/>
            <a:chExt cx="300900" cy="300900"/>
          </a:xfrm>
        </p:grpSpPr>
        <p:sp>
          <p:nvSpPr>
            <p:cNvPr id="2064" name="Google Shape;2064;p80"/>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80"/>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80"/>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7" name="Google Shape;2067;p80"/>
          <p:cNvSpPr txBox="1"/>
          <p:nvPr/>
        </p:nvSpPr>
        <p:spPr>
          <a:xfrm flipH="1">
            <a:off x="5207211" y="1342900"/>
            <a:ext cx="2206500" cy="35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SKILLS</a:t>
            </a:r>
            <a:endParaRPr sz="2000" b="1">
              <a:solidFill>
                <a:schemeClr val="lt2"/>
              </a:solidFill>
              <a:latin typeface="Audiowide"/>
              <a:ea typeface="Audiowide"/>
              <a:cs typeface="Audiowide"/>
              <a:sym typeface="Audiowide"/>
            </a:endParaRPr>
          </a:p>
        </p:txBody>
      </p:sp>
      <p:sp>
        <p:nvSpPr>
          <p:cNvPr id="2068" name="Google Shape;2068;p80"/>
          <p:cNvSpPr txBox="1"/>
          <p:nvPr/>
        </p:nvSpPr>
        <p:spPr>
          <a:xfrm>
            <a:off x="5696800" y="1655425"/>
            <a:ext cx="2509500" cy="55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Space Mono"/>
                <a:ea typeface="Space Mono"/>
                <a:cs typeface="Space Mono"/>
                <a:sym typeface="Space Mono"/>
              </a:rPr>
              <a:t>Mercury is very small</a:t>
            </a:r>
            <a:endParaRPr sz="1200"/>
          </a:p>
        </p:txBody>
      </p:sp>
      <p:sp>
        <p:nvSpPr>
          <p:cNvPr id="2069" name="Google Shape;2069;p80"/>
          <p:cNvSpPr txBox="1"/>
          <p:nvPr/>
        </p:nvSpPr>
        <p:spPr>
          <a:xfrm>
            <a:off x="5696800" y="2082113"/>
            <a:ext cx="2509500" cy="55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Space Mono"/>
                <a:ea typeface="Space Mono"/>
                <a:cs typeface="Space Mono"/>
                <a:sym typeface="Space Mono"/>
              </a:rPr>
              <a:t>Venus is very hot</a:t>
            </a:r>
            <a:endParaRPr sz="1200"/>
          </a:p>
        </p:txBody>
      </p:sp>
      <p:sp>
        <p:nvSpPr>
          <p:cNvPr id="2070" name="Google Shape;2070;p80"/>
          <p:cNvSpPr txBox="1"/>
          <p:nvPr/>
        </p:nvSpPr>
        <p:spPr>
          <a:xfrm>
            <a:off x="5696800" y="2518913"/>
            <a:ext cx="2509500" cy="55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Space Mono"/>
                <a:ea typeface="Space Mono"/>
                <a:cs typeface="Space Mono"/>
                <a:sym typeface="Space Mono"/>
              </a:rPr>
              <a:t>Jupiter is a gas giant</a:t>
            </a:r>
            <a:endParaRPr sz="1200"/>
          </a:p>
        </p:txBody>
      </p:sp>
      <p:pic>
        <p:nvPicPr>
          <p:cNvPr id="2071" name="Google Shape;2071;p80"/>
          <p:cNvPicPr preferRelativeResize="0"/>
          <p:nvPr/>
        </p:nvPicPr>
        <p:blipFill rotWithShape="1">
          <a:blip r:embed="rId3">
            <a:alphaModFix/>
          </a:blip>
          <a:srcRect l="14749" t="30948" r="16199"/>
          <a:stretch/>
        </p:blipFill>
        <p:spPr>
          <a:xfrm>
            <a:off x="1876100" y="1421521"/>
            <a:ext cx="1643700" cy="1643700"/>
          </a:xfrm>
          <a:prstGeom prst="ellipse">
            <a:avLst/>
          </a:prstGeom>
          <a:noFill/>
          <a:ln>
            <a:noFill/>
          </a:ln>
        </p:spPr>
      </p:pic>
      <p:grpSp>
        <p:nvGrpSpPr>
          <p:cNvPr id="2072" name="Google Shape;2072;p80"/>
          <p:cNvGrpSpPr/>
          <p:nvPr/>
        </p:nvGrpSpPr>
        <p:grpSpPr>
          <a:xfrm>
            <a:off x="6131128" y="3768304"/>
            <a:ext cx="358640" cy="363226"/>
            <a:chOff x="-42617300" y="3587775"/>
            <a:chExt cx="306950" cy="310875"/>
          </a:xfrm>
        </p:grpSpPr>
        <p:sp>
          <p:nvSpPr>
            <p:cNvPr id="2073" name="Google Shape;2073;p80"/>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80"/>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078"/>
        <p:cNvGrpSpPr/>
        <p:nvPr/>
      </p:nvGrpSpPr>
      <p:grpSpPr>
        <a:xfrm>
          <a:off x="0" y="0"/>
          <a:ext cx="0" cy="0"/>
          <a:chOff x="0" y="0"/>
          <a:chExt cx="0" cy="0"/>
        </a:xfrm>
      </p:grpSpPr>
      <p:grpSp>
        <p:nvGrpSpPr>
          <p:cNvPr id="2079" name="Google Shape;2079;p81"/>
          <p:cNvGrpSpPr/>
          <p:nvPr/>
        </p:nvGrpSpPr>
        <p:grpSpPr>
          <a:xfrm>
            <a:off x="560325" y="257175"/>
            <a:ext cx="8024276" cy="1436099"/>
            <a:chOff x="560325" y="257175"/>
            <a:chExt cx="8024276" cy="1436099"/>
          </a:xfrm>
        </p:grpSpPr>
        <p:sp>
          <p:nvSpPr>
            <p:cNvPr id="2080" name="Google Shape;2080;p81"/>
            <p:cNvSpPr/>
            <p:nvPr/>
          </p:nvSpPr>
          <p:spPr>
            <a:xfrm>
              <a:off x="713275" y="420950"/>
              <a:ext cx="7717500" cy="1092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81"/>
            <p:cNvSpPr/>
            <p:nvPr/>
          </p:nvSpPr>
          <p:spPr>
            <a:xfrm>
              <a:off x="560325" y="1435400"/>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81"/>
            <p:cNvSpPr/>
            <p:nvPr/>
          </p:nvSpPr>
          <p:spPr>
            <a:xfrm rot="10800000">
              <a:off x="8326550" y="2571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3" name="Google Shape;2083;p8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IMPLEMENT, TRACK, &amp; MANAGE PROGRESS</a:t>
            </a:r>
            <a:endParaRPr/>
          </a:p>
        </p:txBody>
      </p:sp>
      <p:sp>
        <p:nvSpPr>
          <p:cNvPr id="2084" name="Google Shape;2084;p81"/>
          <p:cNvSpPr/>
          <p:nvPr/>
        </p:nvSpPr>
        <p:spPr>
          <a:xfrm>
            <a:off x="713225" y="1941900"/>
            <a:ext cx="3118200" cy="349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2"/>
                </a:solidFill>
                <a:latin typeface="Audiowide"/>
                <a:ea typeface="Audiowide"/>
                <a:cs typeface="Audiowide"/>
                <a:sym typeface="Audiowide"/>
              </a:rPr>
              <a:t>PROGRESS</a:t>
            </a:r>
            <a:endParaRPr sz="1800" b="1">
              <a:solidFill>
                <a:schemeClr val="lt2"/>
              </a:solidFill>
              <a:latin typeface="Audiowide"/>
              <a:ea typeface="Audiowide"/>
              <a:cs typeface="Audiowide"/>
              <a:sym typeface="Audiowide"/>
            </a:endParaRPr>
          </a:p>
        </p:txBody>
      </p:sp>
      <p:sp>
        <p:nvSpPr>
          <p:cNvPr id="2085" name="Google Shape;2085;p81"/>
          <p:cNvSpPr/>
          <p:nvPr/>
        </p:nvSpPr>
        <p:spPr>
          <a:xfrm>
            <a:off x="5308240" y="1941900"/>
            <a:ext cx="3118200" cy="349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2"/>
                </a:solidFill>
                <a:latin typeface="Audiowide"/>
                <a:ea typeface="Audiowide"/>
                <a:cs typeface="Audiowide"/>
                <a:sym typeface="Audiowide"/>
              </a:rPr>
              <a:t>LINK</a:t>
            </a:r>
            <a:endParaRPr sz="1800" b="1">
              <a:solidFill>
                <a:schemeClr val="lt2"/>
              </a:solidFill>
              <a:latin typeface="Audiowide"/>
              <a:ea typeface="Audiowide"/>
              <a:cs typeface="Audiowide"/>
              <a:sym typeface="Audiowide"/>
            </a:endParaRPr>
          </a:p>
        </p:txBody>
      </p:sp>
      <p:sp>
        <p:nvSpPr>
          <p:cNvPr id="2086" name="Google Shape;2086;p81"/>
          <p:cNvSpPr/>
          <p:nvPr/>
        </p:nvSpPr>
        <p:spPr>
          <a:xfrm>
            <a:off x="3938790" y="1941900"/>
            <a:ext cx="1262100" cy="349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2"/>
                </a:solidFill>
                <a:latin typeface="Audiowide"/>
                <a:ea typeface="Audiowide"/>
                <a:cs typeface="Audiowide"/>
                <a:sym typeface="Audiowide"/>
              </a:rPr>
              <a:t>STATUS</a:t>
            </a:r>
            <a:endParaRPr sz="1800" b="1">
              <a:solidFill>
                <a:schemeClr val="lt2"/>
              </a:solidFill>
              <a:latin typeface="Audiowide"/>
              <a:ea typeface="Audiowide"/>
              <a:cs typeface="Audiowide"/>
              <a:sym typeface="Audiowide"/>
            </a:endParaRPr>
          </a:p>
        </p:txBody>
      </p:sp>
      <p:sp>
        <p:nvSpPr>
          <p:cNvPr id="2087" name="Google Shape;2087;p81"/>
          <p:cNvSpPr/>
          <p:nvPr/>
        </p:nvSpPr>
        <p:spPr>
          <a:xfrm>
            <a:off x="713225" y="1553900"/>
            <a:ext cx="7717500" cy="34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MANAGE PROGRESS</a:t>
            </a:r>
            <a:endParaRPr sz="2000" b="1">
              <a:solidFill>
                <a:schemeClr val="lt2"/>
              </a:solidFill>
              <a:latin typeface="Audiowide"/>
              <a:ea typeface="Audiowide"/>
              <a:cs typeface="Audiowide"/>
              <a:sym typeface="Audiowide"/>
            </a:endParaRPr>
          </a:p>
        </p:txBody>
      </p:sp>
      <p:sp>
        <p:nvSpPr>
          <p:cNvPr id="2088" name="Google Shape;2088;p81"/>
          <p:cNvSpPr txBox="1"/>
          <p:nvPr/>
        </p:nvSpPr>
        <p:spPr>
          <a:xfrm>
            <a:off x="713225" y="2382825"/>
            <a:ext cx="782400" cy="349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lt1"/>
                </a:solidFill>
                <a:latin typeface="Space Mono"/>
                <a:ea typeface="Space Mono"/>
                <a:cs typeface="Space Mono"/>
                <a:sym typeface="Space Mono"/>
              </a:rPr>
              <a:t>Venus</a:t>
            </a:r>
            <a:endParaRPr sz="1200">
              <a:solidFill>
                <a:schemeClr val="lt1"/>
              </a:solidFill>
              <a:latin typeface="Space Mono"/>
              <a:ea typeface="Space Mono"/>
              <a:cs typeface="Space Mono"/>
              <a:sym typeface="Space Mono"/>
            </a:endParaRPr>
          </a:p>
        </p:txBody>
      </p:sp>
      <p:sp>
        <p:nvSpPr>
          <p:cNvPr id="2089" name="Google Shape;2089;p81"/>
          <p:cNvSpPr/>
          <p:nvPr/>
        </p:nvSpPr>
        <p:spPr>
          <a:xfrm>
            <a:off x="1504203" y="2488875"/>
            <a:ext cx="1695000" cy="13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81"/>
          <p:cNvSpPr/>
          <p:nvPr/>
        </p:nvSpPr>
        <p:spPr>
          <a:xfrm>
            <a:off x="1504203" y="2488875"/>
            <a:ext cx="160500" cy="137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81"/>
          <p:cNvSpPr txBox="1"/>
          <p:nvPr/>
        </p:nvSpPr>
        <p:spPr>
          <a:xfrm>
            <a:off x="3312204" y="2382825"/>
            <a:ext cx="522300" cy="349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600" b="1">
                <a:solidFill>
                  <a:srgbClr val="FFFFFF"/>
                </a:solidFill>
                <a:latin typeface="Audiowide"/>
                <a:ea typeface="Audiowide"/>
                <a:cs typeface="Audiowide"/>
                <a:sym typeface="Audiowide"/>
              </a:rPr>
              <a:t>10%</a:t>
            </a:r>
            <a:endParaRPr sz="1600" b="1">
              <a:solidFill>
                <a:srgbClr val="FFFFFF"/>
              </a:solidFill>
              <a:latin typeface="Audiowide"/>
              <a:ea typeface="Audiowide"/>
              <a:cs typeface="Audiowide"/>
              <a:sym typeface="Audiowide"/>
            </a:endParaRPr>
          </a:p>
        </p:txBody>
      </p:sp>
      <p:sp>
        <p:nvSpPr>
          <p:cNvPr id="2092" name="Google Shape;2092;p81"/>
          <p:cNvSpPr/>
          <p:nvPr/>
        </p:nvSpPr>
        <p:spPr>
          <a:xfrm>
            <a:off x="4108161" y="2456475"/>
            <a:ext cx="201900" cy="201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2093" name="Google Shape;2093;p81"/>
          <p:cNvSpPr/>
          <p:nvPr/>
        </p:nvSpPr>
        <p:spPr>
          <a:xfrm>
            <a:off x="4468903" y="2456475"/>
            <a:ext cx="201900" cy="201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2094" name="Google Shape;2094;p81"/>
          <p:cNvSpPr/>
          <p:nvPr/>
        </p:nvSpPr>
        <p:spPr>
          <a:xfrm>
            <a:off x="4829650" y="2456475"/>
            <a:ext cx="201900" cy="201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2095" name="Google Shape;2095;p81"/>
          <p:cNvSpPr txBox="1"/>
          <p:nvPr/>
        </p:nvSpPr>
        <p:spPr>
          <a:xfrm>
            <a:off x="5312350" y="2382825"/>
            <a:ext cx="3118200" cy="349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Space Mono"/>
                <a:ea typeface="Space Mono"/>
                <a:cs typeface="Space Mono"/>
                <a:sym typeface="Space Mono"/>
              </a:rPr>
              <a:t>www.yourlinkhere.com</a:t>
            </a:r>
            <a:endParaRPr sz="1200">
              <a:solidFill>
                <a:schemeClr val="lt1"/>
              </a:solidFill>
              <a:latin typeface="Space Mono"/>
              <a:ea typeface="Space Mono"/>
              <a:cs typeface="Space Mono"/>
              <a:sym typeface="Space Mono"/>
            </a:endParaRPr>
          </a:p>
        </p:txBody>
      </p:sp>
      <p:sp>
        <p:nvSpPr>
          <p:cNvPr id="2096" name="Google Shape;2096;p81"/>
          <p:cNvSpPr txBox="1"/>
          <p:nvPr/>
        </p:nvSpPr>
        <p:spPr>
          <a:xfrm>
            <a:off x="713225" y="2747550"/>
            <a:ext cx="782400" cy="349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lt1"/>
                </a:solidFill>
                <a:latin typeface="Space Mono"/>
                <a:ea typeface="Space Mono"/>
                <a:cs typeface="Space Mono"/>
                <a:sym typeface="Space Mono"/>
              </a:rPr>
              <a:t>Mars</a:t>
            </a:r>
            <a:endParaRPr sz="1200">
              <a:solidFill>
                <a:schemeClr val="lt1"/>
              </a:solidFill>
              <a:latin typeface="Space Mono"/>
              <a:ea typeface="Space Mono"/>
              <a:cs typeface="Space Mono"/>
              <a:sym typeface="Space Mono"/>
            </a:endParaRPr>
          </a:p>
        </p:txBody>
      </p:sp>
      <p:sp>
        <p:nvSpPr>
          <p:cNvPr id="2097" name="Google Shape;2097;p81"/>
          <p:cNvSpPr/>
          <p:nvPr/>
        </p:nvSpPr>
        <p:spPr>
          <a:xfrm>
            <a:off x="1504203" y="2853600"/>
            <a:ext cx="1695000" cy="13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81"/>
          <p:cNvSpPr/>
          <p:nvPr/>
        </p:nvSpPr>
        <p:spPr>
          <a:xfrm>
            <a:off x="1504203" y="2853600"/>
            <a:ext cx="327300" cy="137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81"/>
          <p:cNvSpPr txBox="1"/>
          <p:nvPr/>
        </p:nvSpPr>
        <p:spPr>
          <a:xfrm>
            <a:off x="3312204" y="2747550"/>
            <a:ext cx="522300" cy="349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600" b="1">
                <a:solidFill>
                  <a:srgbClr val="FFFFFF"/>
                </a:solidFill>
                <a:latin typeface="Audiowide"/>
                <a:ea typeface="Audiowide"/>
                <a:cs typeface="Audiowide"/>
                <a:sym typeface="Audiowide"/>
              </a:rPr>
              <a:t>20%</a:t>
            </a:r>
            <a:endParaRPr sz="1600" b="1">
              <a:solidFill>
                <a:srgbClr val="FFFFFF"/>
              </a:solidFill>
              <a:latin typeface="Audiowide"/>
              <a:ea typeface="Audiowide"/>
              <a:cs typeface="Audiowide"/>
              <a:sym typeface="Audiowide"/>
            </a:endParaRPr>
          </a:p>
        </p:txBody>
      </p:sp>
      <p:sp>
        <p:nvSpPr>
          <p:cNvPr id="2100" name="Google Shape;2100;p81"/>
          <p:cNvSpPr/>
          <p:nvPr/>
        </p:nvSpPr>
        <p:spPr>
          <a:xfrm>
            <a:off x="4108161" y="2821200"/>
            <a:ext cx="201900" cy="201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2101" name="Google Shape;2101;p81"/>
          <p:cNvSpPr/>
          <p:nvPr/>
        </p:nvSpPr>
        <p:spPr>
          <a:xfrm>
            <a:off x="4468903" y="2821200"/>
            <a:ext cx="201900" cy="201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2102" name="Google Shape;2102;p81"/>
          <p:cNvSpPr/>
          <p:nvPr/>
        </p:nvSpPr>
        <p:spPr>
          <a:xfrm>
            <a:off x="4829650" y="2821200"/>
            <a:ext cx="201900" cy="201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2103" name="Google Shape;2103;p81"/>
          <p:cNvSpPr txBox="1"/>
          <p:nvPr/>
        </p:nvSpPr>
        <p:spPr>
          <a:xfrm>
            <a:off x="5312350" y="2747550"/>
            <a:ext cx="3118200" cy="349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Space Mono"/>
                <a:ea typeface="Space Mono"/>
                <a:cs typeface="Space Mono"/>
                <a:sym typeface="Space Mono"/>
              </a:rPr>
              <a:t>www.yourlinkhere.com</a:t>
            </a:r>
            <a:endParaRPr sz="1200">
              <a:solidFill>
                <a:schemeClr val="lt1"/>
              </a:solidFill>
              <a:latin typeface="Space Mono"/>
              <a:ea typeface="Space Mono"/>
              <a:cs typeface="Space Mono"/>
              <a:sym typeface="Space Mono"/>
            </a:endParaRPr>
          </a:p>
        </p:txBody>
      </p:sp>
      <p:sp>
        <p:nvSpPr>
          <p:cNvPr id="2104" name="Google Shape;2104;p81"/>
          <p:cNvSpPr txBox="1"/>
          <p:nvPr/>
        </p:nvSpPr>
        <p:spPr>
          <a:xfrm>
            <a:off x="713225" y="3112275"/>
            <a:ext cx="782400" cy="349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lt1"/>
                </a:solidFill>
                <a:latin typeface="Space Mono"/>
                <a:ea typeface="Space Mono"/>
                <a:cs typeface="Space Mono"/>
                <a:sym typeface="Space Mono"/>
              </a:rPr>
              <a:t>Neptune</a:t>
            </a:r>
            <a:endParaRPr sz="1200">
              <a:solidFill>
                <a:schemeClr val="lt1"/>
              </a:solidFill>
              <a:latin typeface="Space Mono"/>
              <a:ea typeface="Space Mono"/>
              <a:cs typeface="Space Mono"/>
              <a:sym typeface="Space Mono"/>
            </a:endParaRPr>
          </a:p>
        </p:txBody>
      </p:sp>
      <p:sp>
        <p:nvSpPr>
          <p:cNvPr id="2105" name="Google Shape;2105;p81"/>
          <p:cNvSpPr/>
          <p:nvPr/>
        </p:nvSpPr>
        <p:spPr>
          <a:xfrm>
            <a:off x="1504203" y="3218325"/>
            <a:ext cx="1695000" cy="13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81"/>
          <p:cNvSpPr/>
          <p:nvPr/>
        </p:nvSpPr>
        <p:spPr>
          <a:xfrm>
            <a:off x="1504203" y="3218325"/>
            <a:ext cx="474000" cy="137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81"/>
          <p:cNvSpPr txBox="1"/>
          <p:nvPr/>
        </p:nvSpPr>
        <p:spPr>
          <a:xfrm>
            <a:off x="3312204" y="3112275"/>
            <a:ext cx="522300" cy="349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600" b="1">
                <a:solidFill>
                  <a:srgbClr val="FFFFFF"/>
                </a:solidFill>
                <a:latin typeface="Audiowide"/>
                <a:ea typeface="Audiowide"/>
                <a:cs typeface="Audiowide"/>
                <a:sym typeface="Audiowide"/>
              </a:rPr>
              <a:t>30%</a:t>
            </a:r>
            <a:endParaRPr sz="1600" b="1">
              <a:solidFill>
                <a:srgbClr val="FFFFFF"/>
              </a:solidFill>
              <a:latin typeface="Audiowide"/>
              <a:ea typeface="Audiowide"/>
              <a:cs typeface="Audiowide"/>
              <a:sym typeface="Audiowide"/>
            </a:endParaRPr>
          </a:p>
        </p:txBody>
      </p:sp>
      <p:sp>
        <p:nvSpPr>
          <p:cNvPr id="2108" name="Google Shape;2108;p81"/>
          <p:cNvSpPr/>
          <p:nvPr/>
        </p:nvSpPr>
        <p:spPr>
          <a:xfrm>
            <a:off x="4108161" y="3185925"/>
            <a:ext cx="201900" cy="201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2109" name="Google Shape;2109;p81"/>
          <p:cNvSpPr/>
          <p:nvPr/>
        </p:nvSpPr>
        <p:spPr>
          <a:xfrm>
            <a:off x="4468903" y="3185925"/>
            <a:ext cx="201900" cy="201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2110" name="Google Shape;2110;p81"/>
          <p:cNvSpPr/>
          <p:nvPr/>
        </p:nvSpPr>
        <p:spPr>
          <a:xfrm>
            <a:off x="4829650" y="3185925"/>
            <a:ext cx="201900" cy="201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2111" name="Google Shape;2111;p81"/>
          <p:cNvSpPr txBox="1"/>
          <p:nvPr/>
        </p:nvSpPr>
        <p:spPr>
          <a:xfrm>
            <a:off x="5312350" y="3112275"/>
            <a:ext cx="3118200" cy="349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Space Mono"/>
                <a:ea typeface="Space Mono"/>
                <a:cs typeface="Space Mono"/>
                <a:sym typeface="Space Mono"/>
              </a:rPr>
              <a:t>www.yourlinkhere.com</a:t>
            </a:r>
            <a:endParaRPr sz="1200">
              <a:solidFill>
                <a:schemeClr val="lt1"/>
              </a:solidFill>
              <a:latin typeface="Space Mono"/>
              <a:ea typeface="Space Mono"/>
              <a:cs typeface="Space Mono"/>
              <a:sym typeface="Space Mono"/>
            </a:endParaRPr>
          </a:p>
        </p:txBody>
      </p:sp>
      <p:sp>
        <p:nvSpPr>
          <p:cNvPr id="2112" name="Google Shape;2112;p81"/>
          <p:cNvSpPr txBox="1"/>
          <p:nvPr/>
        </p:nvSpPr>
        <p:spPr>
          <a:xfrm>
            <a:off x="713225" y="3477000"/>
            <a:ext cx="782400" cy="349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lt1"/>
                </a:solidFill>
                <a:latin typeface="Space Mono"/>
                <a:ea typeface="Space Mono"/>
                <a:cs typeface="Space Mono"/>
                <a:sym typeface="Space Mono"/>
              </a:rPr>
              <a:t>Jupiter</a:t>
            </a:r>
            <a:endParaRPr sz="1200">
              <a:solidFill>
                <a:schemeClr val="lt1"/>
              </a:solidFill>
              <a:latin typeface="Space Mono"/>
              <a:ea typeface="Space Mono"/>
              <a:cs typeface="Space Mono"/>
              <a:sym typeface="Space Mono"/>
            </a:endParaRPr>
          </a:p>
        </p:txBody>
      </p:sp>
      <p:sp>
        <p:nvSpPr>
          <p:cNvPr id="2113" name="Google Shape;2113;p81"/>
          <p:cNvSpPr/>
          <p:nvPr/>
        </p:nvSpPr>
        <p:spPr>
          <a:xfrm>
            <a:off x="1504203" y="3583050"/>
            <a:ext cx="1695000" cy="13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81"/>
          <p:cNvSpPr/>
          <p:nvPr/>
        </p:nvSpPr>
        <p:spPr>
          <a:xfrm>
            <a:off x="1504203" y="3583050"/>
            <a:ext cx="673800" cy="137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81"/>
          <p:cNvSpPr txBox="1"/>
          <p:nvPr/>
        </p:nvSpPr>
        <p:spPr>
          <a:xfrm>
            <a:off x="3312204" y="3477000"/>
            <a:ext cx="522300" cy="349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600" b="1">
                <a:solidFill>
                  <a:srgbClr val="FFFFFF"/>
                </a:solidFill>
                <a:latin typeface="Audiowide"/>
                <a:ea typeface="Audiowide"/>
                <a:cs typeface="Audiowide"/>
                <a:sym typeface="Audiowide"/>
              </a:rPr>
              <a:t>40%</a:t>
            </a:r>
            <a:endParaRPr sz="1600" b="1">
              <a:solidFill>
                <a:srgbClr val="FFFFFF"/>
              </a:solidFill>
              <a:latin typeface="Audiowide"/>
              <a:ea typeface="Audiowide"/>
              <a:cs typeface="Audiowide"/>
              <a:sym typeface="Audiowide"/>
            </a:endParaRPr>
          </a:p>
        </p:txBody>
      </p:sp>
      <p:sp>
        <p:nvSpPr>
          <p:cNvPr id="2116" name="Google Shape;2116;p81"/>
          <p:cNvSpPr/>
          <p:nvPr/>
        </p:nvSpPr>
        <p:spPr>
          <a:xfrm>
            <a:off x="4108161" y="3550650"/>
            <a:ext cx="201900" cy="201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2117" name="Google Shape;2117;p81"/>
          <p:cNvSpPr/>
          <p:nvPr/>
        </p:nvSpPr>
        <p:spPr>
          <a:xfrm>
            <a:off x="4468903" y="3550650"/>
            <a:ext cx="201900" cy="201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2118" name="Google Shape;2118;p81"/>
          <p:cNvSpPr/>
          <p:nvPr/>
        </p:nvSpPr>
        <p:spPr>
          <a:xfrm>
            <a:off x="4829650" y="3550650"/>
            <a:ext cx="201900" cy="201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2119" name="Google Shape;2119;p81"/>
          <p:cNvSpPr txBox="1"/>
          <p:nvPr/>
        </p:nvSpPr>
        <p:spPr>
          <a:xfrm>
            <a:off x="5312350" y="3477000"/>
            <a:ext cx="3118200" cy="349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Space Mono"/>
                <a:ea typeface="Space Mono"/>
                <a:cs typeface="Space Mono"/>
                <a:sym typeface="Space Mono"/>
              </a:rPr>
              <a:t>www.yourlinkhere.com</a:t>
            </a:r>
            <a:endParaRPr sz="1200">
              <a:solidFill>
                <a:schemeClr val="lt1"/>
              </a:solidFill>
              <a:latin typeface="Space Mono"/>
              <a:ea typeface="Space Mono"/>
              <a:cs typeface="Space Mono"/>
              <a:sym typeface="Space Mono"/>
            </a:endParaRPr>
          </a:p>
        </p:txBody>
      </p:sp>
      <p:sp>
        <p:nvSpPr>
          <p:cNvPr id="2120" name="Google Shape;2120;p81"/>
          <p:cNvSpPr txBox="1"/>
          <p:nvPr/>
        </p:nvSpPr>
        <p:spPr>
          <a:xfrm>
            <a:off x="713225" y="3841725"/>
            <a:ext cx="782400" cy="349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lt1"/>
                </a:solidFill>
                <a:latin typeface="Space Mono"/>
                <a:ea typeface="Space Mono"/>
                <a:cs typeface="Space Mono"/>
                <a:sym typeface="Space Mono"/>
              </a:rPr>
              <a:t>Earth</a:t>
            </a:r>
            <a:endParaRPr sz="1200">
              <a:solidFill>
                <a:schemeClr val="lt1"/>
              </a:solidFill>
              <a:latin typeface="Space Mono"/>
              <a:ea typeface="Space Mono"/>
              <a:cs typeface="Space Mono"/>
              <a:sym typeface="Space Mono"/>
            </a:endParaRPr>
          </a:p>
        </p:txBody>
      </p:sp>
      <p:sp>
        <p:nvSpPr>
          <p:cNvPr id="2121" name="Google Shape;2121;p81"/>
          <p:cNvSpPr/>
          <p:nvPr/>
        </p:nvSpPr>
        <p:spPr>
          <a:xfrm>
            <a:off x="1504203" y="3947775"/>
            <a:ext cx="1695000" cy="13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81"/>
          <p:cNvSpPr/>
          <p:nvPr/>
        </p:nvSpPr>
        <p:spPr>
          <a:xfrm>
            <a:off x="1504203" y="3947775"/>
            <a:ext cx="844800" cy="137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81"/>
          <p:cNvSpPr txBox="1"/>
          <p:nvPr/>
        </p:nvSpPr>
        <p:spPr>
          <a:xfrm>
            <a:off x="3312204" y="3841725"/>
            <a:ext cx="522300" cy="349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600" b="1">
                <a:solidFill>
                  <a:srgbClr val="FFFFFF"/>
                </a:solidFill>
                <a:latin typeface="Audiowide"/>
                <a:ea typeface="Audiowide"/>
                <a:cs typeface="Audiowide"/>
                <a:sym typeface="Audiowide"/>
              </a:rPr>
              <a:t>50%</a:t>
            </a:r>
            <a:endParaRPr sz="1600" b="1">
              <a:solidFill>
                <a:srgbClr val="FFFFFF"/>
              </a:solidFill>
              <a:latin typeface="Audiowide"/>
              <a:ea typeface="Audiowide"/>
              <a:cs typeface="Audiowide"/>
              <a:sym typeface="Audiowide"/>
            </a:endParaRPr>
          </a:p>
        </p:txBody>
      </p:sp>
      <p:sp>
        <p:nvSpPr>
          <p:cNvPr id="2124" name="Google Shape;2124;p81"/>
          <p:cNvSpPr/>
          <p:nvPr/>
        </p:nvSpPr>
        <p:spPr>
          <a:xfrm>
            <a:off x="4108161" y="3915375"/>
            <a:ext cx="201900" cy="201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2125" name="Google Shape;2125;p81"/>
          <p:cNvSpPr/>
          <p:nvPr/>
        </p:nvSpPr>
        <p:spPr>
          <a:xfrm>
            <a:off x="4468903" y="3915375"/>
            <a:ext cx="201900" cy="201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2126" name="Google Shape;2126;p81"/>
          <p:cNvSpPr/>
          <p:nvPr/>
        </p:nvSpPr>
        <p:spPr>
          <a:xfrm>
            <a:off x="4829650" y="3915375"/>
            <a:ext cx="201900" cy="201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2127" name="Google Shape;2127;p81"/>
          <p:cNvSpPr txBox="1"/>
          <p:nvPr/>
        </p:nvSpPr>
        <p:spPr>
          <a:xfrm>
            <a:off x="5312350" y="3841725"/>
            <a:ext cx="3118200" cy="349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Space Mono"/>
                <a:ea typeface="Space Mono"/>
                <a:cs typeface="Space Mono"/>
                <a:sym typeface="Space Mono"/>
              </a:rPr>
              <a:t>www.yourlinkhere.com</a:t>
            </a:r>
            <a:endParaRPr sz="1200">
              <a:solidFill>
                <a:schemeClr val="lt1"/>
              </a:solidFill>
              <a:latin typeface="Space Mono"/>
              <a:ea typeface="Space Mono"/>
              <a:cs typeface="Space Mono"/>
              <a:sym typeface="Space Mono"/>
            </a:endParaRPr>
          </a:p>
        </p:txBody>
      </p:sp>
      <p:sp>
        <p:nvSpPr>
          <p:cNvPr id="2128" name="Google Shape;2128;p81"/>
          <p:cNvSpPr txBox="1"/>
          <p:nvPr/>
        </p:nvSpPr>
        <p:spPr>
          <a:xfrm>
            <a:off x="713225" y="4206450"/>
            <a:ext cx="782400" cy="349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lt1"/>
                </a:solidFill>
                <a:latin typeface="Space Mono"/>
                <a:ea typeface="Space Mono"/>
                <a:cs typeface="Space Mono"/>
                <a:sym typeface="Space Mono"/>
              </a:rPr>
              <a:t>Ceres</a:t>
            </a:r>
            <a:endParaRPr sz="1200">
              <a:solidFill>
                <a:schemeClr val="lt1"/>
              </a:solidFill>
              <a:latin typeface="Space Mono"/>
              <a:ea typeface="Space Mono"/>
              <a:cs typeface="Space Mono"/>
              <a:sym typeface="Space Mono"/>
            </a:endParaRPr>
          </a:p>
        </p:txBody>
      </p:sp>
      <p:sp>
        <p:nvSpPr>
          <p:cNvPr id="2129" name="Google Shape;2129;p81"/>
          <p:cNvSpPr/>
          <p:nvPr/>
        </p:nvSpPr>
        <p:spPr>
          <a:xfrm>
            <a:off x="1504203" y="4312500"/>
            <a:ext cx="1695000" cy="13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81"/>
          <p:cNvSpPr/>
          <p:nvPr/>
        </p:nvSpPr>
        <p:spPr>
          <a:xfrm>
            <a:off x="1504203" y="4312500"/>
            <a:ext cx="1043400" cy="137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81"/>
          <p:cNvSpPr txBox="1"/>
          <p:nvPr/>
        </p:nvSpPr>
        <p:spPr>
          <a:xfrm>
            <a:off x="3312204" y="4206450"/>
            <a:ext cx="522300" cy="349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600" b="1">
                <a:solidFill>
                  <a:srgbClr val="FFFFFF"/>
                </a:solidFill>
                <a:latin typeface="Audiowide"/>
                <a:ea typeface="Audiowide"/>
                <a:cs typeface="Audiowide"/>
                <a:sym typeface="Audiowide"/>
              </a:rPr>
              <a:t>60%</a:t>
            </a:r>
            <a:endParaRPr sz="1600" b="1">
              <a:solidFill>
                <a:srgbClr val="FFFFFF"/>
              </a:solidFill>
              <a:latin typeface="Audiowide"/>
              <a:ea typeface="Audiowide"/>
              <a:cs typeface="Audiowide"/>
              <a:sym typeface="Audiowide"/>
            </a:endParaRPr>
          </a:p>
        </p:txBody>
      </p:sp>
      <p:sp>
        <p:nvSpPr>
          <p:cNvPr id="2132" name="Google Shape;2132;p81"/>
          <p:cNvSpPr/>
          <p:nvPr/>
        </p:nvSpPr>
        <p:spPr>
          <a:xfrm>
            <a:off x="4108161" y="4280100"/>
            <a:ext cx="201900" cy="201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2133" name="Google Shape;2133;p81"/>
          <p:cNvSpPr/>
          <p:nvPr/>
        </p:nvSpPr>
        <p:spPr>
          <a:xfrm>
            <a:off x="4468903" y="4280100"/>
            <a:ext cx="201900" cy="201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2134" name="Google Shape;2134;p81"/>
          <p:cNvSpPr/>
          <p:nvPr/>
        </p:nvSpPr>
        <p:spPr>
          <a:xfrm>
            <a:off x="4829650" y="4280100"/>
            <a:ext cx="201900" cy="201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2135" name="Google Shape;2135;p81"/>
          <p:cNvSpPr txBox="1"/>
          <p:nvPr/>
        </p:nvSpPr>
        <p:spPr>
          <a:xfrm>
            <a:off x="5312350" y="4206450"/>
            <a:ext cx="3118200" cy="349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Space Mono"/>
                <a:ea typeface="Space Mono"/>
                <a:cs typeface="Space Mono"/>
                <a:sym typeface="Space Mono"/>
              </a:rPr>
              <a:t>www.yourlinkhere.com</a:t>
            </a:r>
            <a:endParaRPr sz="1200">
              <a:solidFill>
                <a:schemeClr val="lt1"/>
              </a:solidFill>
              <a:latin typeface="Space Mono"/>
              <a:ea typeface="Space Mono"/>
              <a:cs typeface="Space Mono"/>
              <a:sym typeface="Space Mon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39"/>
        <p:cNvGrpSpPr/>
        <p:nvPr/>
      </p:nvGrpSpPr>
      <p:grpSpPr>
        <a:xfrm>
          <a:off x="0" y="0"/>
          <a:ext cx="0" cy="0"/>
          <a:chOff x="0" y="0"/>
          <a:chExt cx="0" cy="0"/>
        </a:xfrm>
      </p:grpSpPr>
      <p:grpSp>
        <p:nvGrpSpPr>
          <p:cNvPr id="2140" name="Google Shape;2140;p82"/>
          <p:cNvGrpSpPr/>
          <p:nvPr/>
        </p:nvGrpSpPr>
        <p:grpSpPr>
          <a:xfrm>
            <a:off x="542425" y="263125"/>
            <a:ext cx="8042176" cy="1418224"/>
            <a:chOff x="542425" y="263125"/>
            <a:chExt cx="8042176" cy="1418224"/>
          </a:xfrm>
        </p:grpSpPr>
        <p:sp>
          <p:nvSpPr>
            <p:cNvPr id="2141" name="Google Shape;2141;p82"/>
            <p:cNvSpPr/>
            <p:nvPr/>
          </p:nvSpPr>
          <p:spPr>
            <a:xfrm flipH="1">
              <a:off x="714150" y="420950"/>
              <a:ext cx="7717500" cy="10977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82"/>
            <p:cNvSpPr/>
            <p:nvPr/>
          </p:nvSpPr>
          <p:spPr>
            <a:xfrm flipH="1">
              <a:off x="8326550" y="14234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82"/>
            <p:cNvSpPr/>
            <p:nvPr/>
          </p:nvSpPr>
          <p:spPr>
            <a:xfrm rot="10800000" flipH="1">
              <a:off x="542425" y="2631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4" name="Google Shape;2144;p8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CHANGING MANAGEMENT,  STRATEGY &amp; PLAN</a:t>
            </a:r>
            <a:endParaRPr/>
          </a:p>
        </p:txBody>
      </p:sp>
      <p:graphicFrame>
        <p:nvGraphicFramePr>
          <p:cNvPr id="2145" name="Google Shape;2145;p82"/>
          <p:cNvGraphicFramePr/>
          <p:nvPr/>
        </p:nvGraphicFramePr>
        <p:xfrm>
          <a:off x="1710613" y="1869650"/>
          <a:ext cx="6374375" cy="2438250"/>
        </p:xfrm>
        <a:graphic>
          <a:graphicData uri="http://schemas.openxmlformats.org/drawingml/2006/table">
            <a:tbl>
              <a:tblPr>
                <a:noFill/>
                <a:tableStyleId>{60B068A9-8634-4159-B307-5C794DD03F0B}</a:tableStyleId>
              </a:tblPr>
              <a:tblGrid>
                <a:gridCol w="1274875">
                  <a:extLst>
                    <a:ext uri="{9D8B030D-6E8A-4147-A177-3AD203B41FA5}">
                      <a16:colId xmlns:a16="http://schemas.microsoft.com/office/drawing/2014/main" val="20000"/>
                    </a:ext>
                  </a:extLst>
                </a:gridCol>
                <a:gridCol w="1274875">
                  <a:extLst>
                    <a:ext uri="{9D8B030D-6E8A-4147-A177-3AD203B41FA5}">
                      <a16:colId xmlns:a16="http://schemas.microsoft.com/office/drawing/2014/main" val="20001"/>
                    </a:ext>
                  </a:extLst>
                </a:gridCol>
                <a:gridCol w="1274875">
                  <a:extLst>
                    <a:ext uri="{9D8B030D-6E8A-4147-A177-3AD203B41FA5}">
                      <a16:colId xmlns:a16="http://schemas.microsoft.com/office/drawing/2014/main" val="20002"/>
                    </a:ext>
                  </a:extLst>
                </a:gridCol>
                <a:gridCol w="1274875">
                  <a:extLst>
                    <a:ext uri="{9D8B030D-6E8A-4147-A177-3AD203B41FA5}">
                      <a16:colId xmlns:a16="http://schemas.microsoft.com/office/drawing/2014/main" val="20003"/>
                    </a:ext>
                  </a:extLst>
                </a:gridCol>
                <a:gridCol w="1274875">
                  <a:extLst>
                    <a:ext uri="{9D8B030D-6E8A-4147-A177-3AD203B41FA5}">
                      <a16:colId xmlns:a16="http://schemas.microsoft.com/office/drawing/2014/main" val="20004"/>
                    </a:ext>
                  </a:extLst>
                </a:gridCol>
              </a:tblGrid>
              <a:tr h="268175">
                <a:tc>
                  <a:txBody>
                    <a:bodyPr/>
                    <a:lstStyle/>
                    <a:p>
                      <a:pPr marL="0" lvl="0" indent="0" algn="l" rtl="0">
                        <a:spcBef>
                          <a:spcPts val="0"/>
                        </a:spcBef>
                        <a:spcAft>
                          <a:spcPts val="0"/>
                        </a:spcAft>
                        <a:buNone/>
                      </a:pPr>
                      <a:r>
                        <a:rPr lang="en" sz="1000">
                          <a:solidFill>
                            <a:schemeClr val="lt1"/>
                          </a:solidFill>
                          <a:latin typeface="Space Mono"/>
                          <a:ea typeface="Space Mono"/>
                          <a:cs typeface="Space Mono"/>
                          <a:sym typeface="Space Mono"/>
                        </a:rPr>
                        <a:t>Insert name of the change</a:t>
                      </a:r>
                      <a:endParaRPr sz="1000">
                        <a:solidFill>
                          <a:schemeClr val="lt1"/>
                        </a:solidFill>
                        <a:latin typeface="Space Mono"/>
                        <a:ea typeface="Space Mono"/>
                        <a:cs typeface="Space Mono"/>
                        <a:sym typeface="Space Mono"/>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 sz="1000">
                          <a:solidFill>
                            <a:schemeClr val="lt1"/>
                          </a:solidFill>
                          <a:latin typeface="Space Mono"/>
                          <a:ea typeface="Space Mono"/>
                          <a:cs typeface="Space Mono"/>
                          <a:sym typeface="Space Mono"/>
                        </a:rPr>
                        <a:t>Insert name of the change</a:t>
                      </a:r>
                      <a:endParaRPr sz="1000">
                        <a:solidFill>
                          <a:schemeClr val="lt1"/>
                        </a:solidFill>
                        <a:latin typeface="Space Mono"/>
                        <a:ea typeface="Space Mono"/>
                        <a:cs typeface="Space Mono"/>
                        <a:sym typeface="Space Mono"/>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000">
                          <a:solidFill>
                            <a:schemeClr val="lt1"/>
                          </a:solidFill>
                          <a:latin typeface="Space Mono"/>
                          <a:ea typeface="Space Mono"/>
                          <a:cs typeface="Space Mono"/>
                          <a:sym typeface="Space Mono"/>
                        </a:rPr>
                        <a:t>Insert name of the change</a:t>
                      </a:r>
                      <a:endParaRPr sz="1000">
                        <a:solidFill>
                          <a:schemeClr val="lt1"/>
                        </a:solidFill>
                        <a:latin typeface="Space Mono"/>
                        <a:ea typeface="Space Mono"/>
                        <a:cs typeface="Space Mono"/>
                        <a:sym typeface="Space Mono"/>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rgbClr val="353535"/>
                        </a:solidFill>
                        <a:latin typeface="Space Mono"/>
                        <a:ea typeface="Space Mono"/>
                        <a:cs typeface="Space Mono"/>
                        <a:sym typeface="Space Mono"/>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solidFill>
                          <a:srgbClr val="353535"/>
                        </a:solidFill>
                        <a:latin typeface="Space Mono"/>
                        <a:ea typeface="Space Mono"/>
                        <a:cs typeface="Space Mono"/>
                        <a:sym typeface="Space Mono"/>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487450">
                <a:tc>
                  <a:txBody>
                    <a:bodyPr/>
                    <a:lstStyle/>
                    <a:p>
                      <a:pPr marL="0" lvl="0" indent="0" algn="l" rtl="0">
                        <a:spcBef>
                          <a:spcPts val="0"/>
                        </a:spcBef>
                        <a:spcAft>
                          <a:spcPts val="0"/>
                        </a:spcAft>
                        <a:buNone/>
                      </a:pPr>
                      <a:endParaRPr sz="1000">
                        <a:solidFill>
                          <a:srgbClr val="353535"/>
                        </a:solidFill>
                        <a:latin typeface="Space Mono"/>
                        <a:ea typeface="Space Mono"/>
                        <a:cs typeface="Space Mono"/>
                        <a:sym typeface="Space Mono"/>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1000">
                        <a:solidFill>
                          <a:srgbClr val="353535"/>
                        </a:solidFill>
                        <a:latin typeface="Space Mono"/>
                        <a:ea typeface="Space Mono"/>
                        <a:cs typeface="Space Mono"/>
                        <a:sym typeface="Space Mono"/>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 sz="1000">
                          <a:solidFill>
                            <a:schemeClr val="lt1"/>
                          </a:solidFill>
                          <a:latin typeface="Space Mono"/>
                          <a:ea typeface="Space Mono"/>
                          <a:cs typeface="Space Mono"/>
                          <a:sym typeface="Space Mono"/>
                        </a:rPr>
                        <a:t>Insert name of the change</a:t>
                      </a:r>
                      <a:endParaRPr sz="1000">
                        <a:solidFill>
                          <a:schemeClr val="lt1"/>
                        </a:solidFill>
                        <a:latin typeface="Space Mono"/>
                        <a:ea typeface="Space Mono"/>
                        <a:cs typeface="Space Mono"/>
                        <a:sym typeface="Space Mono"/>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000">
                          <a:solidFill>
                            <a:schemeClr val="lt1"/>
                          </a:solidFill>
                          <a:latin typeface="Space Mono"/>
                          <a:ea typeface="Space Mono"/>
                          <a:cs typeface="Space Mono"/>
                          <a:sym typeface="Space Mono"/>
                        </a:rPr>
                        <a:t>Insert name of the change</a:t>
                      </a:r>
                      <a:endParaRPr sz="1000">
                        <a:solidFill>
                          <a:schemeClr val="lt1"/>
                        </a:solidFill>
                        <a:latin typeface="Space Mono"/>
                        <a:ea typeface="Space Mono"/>
                        <a:cs typeface="Space Mono"/>
                        <a:sym typeface="Space Mono"/>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000">
                          <a:solidFill>
                            <a:schemeClr val="lt1"/>
                          </a:solidFill>
                          <a:latin typeface="Space Mono"/>
                          <a:ea typeface="Space Mono"/>
                          <a:cs typeface="Space Mono"/>
                          <a:sym typeface="Space Mono"/>
                        </a:rPr>
                        <a:t>Insert name of the change</a:t>
                      </a:r>
                      <a:endParaRPr sz="1000">
                        <a:solidFill>
                          <a:schemeClr val="lt1"/>
                        </a:solidFill>
                        <a:latin typeface="Space Mono"/>
                        <a:ea typeface="Space Mono"/>
                        <a:cs typeface="Space Mono"/>
                        <a:sym typeface="Space Mono"/>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487450">
                <a:tc>
                  <a:txBody>
                    <a:bodyPr/>
                    <a:lstStyle/>
                    <a:p>
                      <a:pPr marL="0" lvl="0" indent="0" algn="l" rtl="0">
                        <a:spcBef>
                          <a:spcPts val="0"/>
                        </a:spcBef>
                        <a:spcAft>
                          <a:spcPts val="0"/>
                        </a:spcAft>
                        <a:buNone/>
                      </a:pPr>
                      <a:endParaRPr sz="1000">
                        <a:solidFill>
                          <a:srgbClr val="353535"/>
                        </a:solidFill>
                        <a:latin typeface="Space Mono"/>
                        <a:ea typeface="Space Mono"/>
                        <a:cs typeface="Space Mono"/>
                        <a:sym typeface="Space Mono"/>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1000">
                        <a:solidFill>
                          <a:srgbClr val="353535"/>
                        </a:solidFill>
                        <a:latin typeface="Space Mono"/>
                        <a:ea typeface="Space Mono"/>
                        <a:cs typeface="Space Mono"/>
                        <a:sym typeface="Space Mono"/>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1000">
                        <a:solidFill>
                          <a:srgbClr val="353535"/>
                        </a:solidFill>
                        <a:latin typeface="Space Mono"/>
                        <a:ea typeface="Space Mono"/>
                        <a:cs typeface="Space Mono"/>
                        <a:sym typeface="Space Mono"/>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 sz="1000">
                          <a:solidFill>
                            <a:schemeClr val="lt1"/>
                          </a:solidFill>
                          <a:latin typeface="Space Mono"/>
                          <a:ea typeface="Space Mono"/>
                          <a:cs typeface="Space Mono"/>
                          <a:sym typeface="Space Mono"/>
                        </a:rPr>
                        <a:t>Insert name of the change</a:t>
                      </a:r>
                      <a:endParaRPr sz="1000">
                        <a:solidFill>
                          <a:schemeClr val="lt1"/>
                        </a:solidFill>
                        <a:latin typeface="Space Mono"/>
                        <a:ea typeface="Space Mono"/>
                        <a:cs typeface="Space Mono"/>
                        <a:sym typeface="Space Mono"/>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chemeClr val="lt1"/>
                        </a:solidFill>
                        <a:latin typeface="Space Mono"/>
                        <a:ea typeface="Space Mono"/>
                        <a:cs typeface="Space Mono"/>
                        <a:sym typeface="Space Mono"/>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487450">
                <a:tc>
                  <a:txBody>
                    <a:bodyPr/>
                    <a:lstStyle/>
                    <a:p>
                      <a:pPr marL="0" lvl="0" indent="0" algn="l" rtl="0">
                        <a:spcBef>
                          <a:spcPts val="0"/>
                        </a:spcBef>
                        <a:spcAft>
                          <a:spcPts val="0"/>
                        </a:spcAft>
                        <a:buNone/>
                      </a:pPr>
                      <a:endParaRPr sz="1000">
                        <a:solidFill>
                          <a:srgbClr val="353535"/>
                        </a:solidFill>
                        <a:latin typeface="Space Mono"/>
                        <a:ea typeface="Space Mono"/>
                        <a:cs typeface="Space Mono"/>
                        <a:sym typeface="Space Mono"/>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solidFill>
                          <a:srgbClr val="353535"/>
                        </a:solidFill>
                        <a:latin typeface="Space Mono"/>
                        <a:ea typeface="Space Mono"/>
                        <a:cs typeface="Space Mono"/>
                        <a:sym typeface="Space Mono"/>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1000">
                        <a:solidFill>
                          <a:srgbClr val="353535"/>
                        </a:solidFill>
                        <a:latin typeface="Space Mono"/>
                        <a:ea typeface="Space Mono"/>
                        <a:cs typeface="Space Mono"/>
                        <a:sym typeface="Space Mono"/>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1000">
                        <a:solidFill>
                          <a:srgbClr val="353535"/>
                        </a:solidFill>
                        <a:latin typeface="Space Mono"/>
                        <a:ea typeface="Space Mono"/>
                        <a:cs typeface="Space Mono"/>
                        <a:sym typeface="Space Mono"/>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 sz="1000">
                          <a:solidFill>
                            <a:schemeClr val="lt1"/>
                          </a:solidFill>
                          <a:latin typeface="Space Mono"/>
                          <a:ea typeface="Space Mono"/>
                          <a:cs typeface="Space Mono"/>
                          <a:sym typeface="Space Mono"/>
                        </a:rPr>
                        <a:t>Insert name of the change</a:t>
                      </a:r>
                      <a:endParaRPr sz="1000">
                        <a:solidFill>
                          <a:schemeClr val="lt1"/>
                        </a:solidFill>
                        <a:latin typeface="Space Mono"/>
                        <a:ea typeface="Space Mono"/>
                        <a:cs typeface="Space Mono"/>
                        <a:sym typeface="Space Mono"/>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487450">
                <a:tc>
                  <a:txBody>
                    <a:bodyPr/>
                    <a:lstStyle/>
                    <a:p>
                      <a:pPr marL="0" lvl="0" indent="0" algn="l" rtl="0">
                        <a:spcBef>
                          <a:spcPts val="0"/>
                        </a:spcBef>
                        <a:spcAft>
                          <a:spcPts val="0"/>
                        </a:spcAft>
                        <a:buNone/>
                      </a:pPr>
                      <a:endParaRPr sz="1000">
                        <a:solidFill>
                          <a:srgbClr val="353535"/>
                        </a:solidFill>
                        <a:latin typeface="Space Mono"/>
                        <a:ea typeface="Space Mono"/>
                        <a:cs typeface="Space Mono"/>
                        <a:sym typeface="Space Mono"/>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solidFill>
                          <a:srgbClr val="353535"/>
                        </a:solidFill>
                        <a:latin typeface="Space Mono"/>
                        <a:ea typeface="Space Mono"/>
                        <a:cs typeface="Space Mono"/>
                        <a:sym typeface="Space Mono"/>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solidFill>
                          <a:srgbClr val="353535"/>
                        </a:solidFill>
                        <a:latin typeface="Space Mono"/>
                        <a:ea typeface="Space Mono"/>
                        <a:cs typeface="Space Mono"/>
                        <a:sym typeface="Space Mono"/>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1000">
                        <a:solidFill>
                          <a:srgbClr val="353535"/>
                        </a:solidFill>
                        <a:latin typeface="Space Mono"/>
                        <a:ea typeface="Space Mono"/>
                        <a:cs typeface="Space Mono"/>
                        <a:sym typeface="Space Mono"/>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000">
                          <a:solidFill>
                            <a:schemeClr val="lt1"/>
                          </a:solidFill>
                          <a:latin typeface="Space Mono"/>
                          <a:ea typeface="Space Mono"/>
                          <a:cs typeface="Space Mono"/>
                          <a:sym typeface="Space Mono"/>
                        </a:rPr>
                        <a:t>Insert name of the change</a:t>
                      </a:r>
                      <a:endParaRPr sz="1000">
                        <a:solidFill>
                          <a:schemeClr val="lt1"/>
                        </a:solidFill>
                        <a:latin typeface="Space Mono"/>
                        <a:ea typeface="Space Mono"/>
                        <a:cs typeface="Space Mono"/>
                        <a:sym typeface="Space Mono"/>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4"/>
                  </a:ext>
                </a:extLst>
              </a:tr>
            </a:tbl>
          </a:graphicData>
        </a:graphic>
      </p:graphicFrame>
      <p:sp>
        <p:nvSpPr>
          <p:cNvPr id="2146" name="Google Shape;2146;p82"/>
          <p:cNvSpPr txBox="1"/>
          <p:nvPr/>
        </p:nvSpPr>
        <p:spPr>
          <a:xfrm>
            <a:off x="808813" y="1967950"/>
            <a:ext cx="796200" cy="297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b="1">
                <a:solidFill>
                  <a:srgbClr val="FFFFFF"/>
                </a:solidFill>
                <a:latin typeface="Space Mono"/>
                <a:ea typeface="Space Mono"/>
                <a:cs typeface="Space Mono"/>
                <a:sym typeface="Space Mono"/>
              </a:rPr>
              <a:t>Extreme</a:t>
            </a:r>
            <a:endParaRPr sz="1200" b="1">
              <a:solidFill>
                <a:srgbClr val="FFFFFF"/>
              </a:solidFill>
              <a:latin typeface="Space Mono"/>
              <a:ea typeface="Space Mono"/>
              <a:cs typeface="Space Mono"/>
              <a:sym typeface="Space Mono"/>
            </a:endParaRPr>
          </a:p>
        </p:txBody>
      </p:sp>
      <p:sp>
        <p:nvSpPr>
          <p:cNvPr id="2147" name="Google Shape;2147;p82"/>
          <p:cNvSpPr txBox="1"/>
          <p:nvPr/>
        </p:nvSpPr>
        <p:spPr>
          <a:xfrm>
            <a:off x="1710600" y="4307900"/>
            <a:ext cx="1275000" cy="297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lt1"/>
                </a:solidFill>
                <a:latin typeface="Space Mono"/>
                <a:ea typeface="Space Mono"/>
                <a:cs typeface="Space Mono"/>
                <a:sym typeface="Space Mono"/>
              </a:rPr>
              <a:t>1 team impacted</a:t>
            </a:r>
            <a:endParaRPr sz="1000">
              <a:solidFill>
                <a:schemeClr val="lt1"/>
              </a:solidFill>
              <a:latin typeface="Space Mono"/>
              <a:ea typeface="Space Mono"/>
              <a:cs typeface="Space Mono"/>
              <a:sym typeface="Space Mono"/>
            </a:endParaRPr>
          </a:p>
        </p:txBody>
      </p:sp>
      <p:sp>
        <p:nvSpPr>
          <p:cNvPr id="2148" name="Google Shape;2148;p82"/>
          <p:cNvSpPr txBox="1"/>
          <p:nvPr/>
        </p:nvSpPr>
        <p:spPr>
          <a:xfrm rot="5400000">
            <a:off x="7141788" y="2940275"/>
            <a:ext cx="2242200" cy="297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lt1"/>
                </a:solidFill>
                <a:latin typeface="Space Mono"/>
                <a:ea typeface="Space Mono"/>
                <a:cs typeface="Space Mono"/>
                <a:sym typeface="Space Mono"/>
              </a:rPr>
              <a:t>Complexity of the change</a:t>
            </a:r>
            <a:endParaRPr sz="1000">
              <a:solidFill>
                <a:schemeClr val="lt1"/>
              </a:solidFill>
              <a:latin typeface="Space Mono"/>
              <a:ea typeface="Space Mono"/>
              <a:cs typeface="Space Mono"/>
              <a:sym typeface="Space Mono"/>
            </a:endParaRPr>
          </a:p>
        </p:txBody>
      </p:sp>
      <p:sp>
        <p:nvSpPr>
          <p:cNvPr id="2149" name="Google Shape;2149;p82"/>
          <p:cNvSpPr txBox="1"/>
          <p:nvPr/>
        </p:nvSpPr>
        <p:spPr>
          <a:xfrm rot="-460">
            <a:off x="3527112" y="1548878"/>
            <a:ext cx="2242200" cy="296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lt1"/>
                </a:solidFill>
                <a:latin typeface="Space Mono"/>
                <a:ea typeface="Space Mono"/>
                <a:cs typeface="Space Mono"/>
                <a:sym typeface="Space Mono"/>
              </a:rPr>
              <a:t>Size of the change</a:t>
            </a:r>
            <a:endParaRPr sz="1000">
              <a:solidFill>
                <a:schemeClr val="lt1"/>
              </a:solidFill>
              <a:latin typeface="Space Mono"/>
              <a:ea typeface="Space Mono"/>
              <a:cs typeface="Space Mono"/>
              <a:sym typeface="Space Mono"/>
            </a:endParaRPr>
          </a:p>
        </p:txBody>
      </p:sp>
      <p:sp>
        <p:nvSpPr>
          <p:cNvPr id="2150" name="Google Shape;2150;p82"/>
          <p:cNvSpPr txBox="1"/>
          <p:nvPr/>
        </p:nvSpPr>
        <p:spPr>
          <a:xfrm>
            <a:off x="808813" y="2512750"/>
            <a:ext cx="796200" cy="297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b="1">
                <a:solidFill>
                  <a:srgbClr val="FFFFFF"/>
                </a:solidFill>
                <a:latin typeface="Space Mono"/>
                <a:ea typeface="Space Mono"/>
                <a:cs typeface="Space Mono"/>
                <a:sym typeface="Space Mono"/>
              </a:rPr>
              <a:t>High</a:t>
            </a:r>
            <a:endParaRPr sz="1200" b="1">
              <a:solidFill>
                <a:srgbClr val="FFFFFF"/>
              </a:solidFill>
              <a:latin typeface="Space Mono"/>
              <a:ea typeface="Space Mono"/>
              <a:cs typeface="Space Mono"/>
              <a:sym typeface="Space Mono"/>
            </a:endParaRPr>
          </a:p>
        </p:txBody>
      </p:sp>
      <p:sp>
        <p:nvSpPr>
          <p:cNvPr id="2151" name="Google Shape;2151;p82"/>
          <p:cNvSpPr txBox="1"/>
          <p:nvPr/>
        </p:nvSpPr>
        <p:spPr>
          <a:xfrm>
            <a:off x="808813" y="3057550"/>
            <a:ext cx="796200" cy="297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b="1">
                <a:solidFill>
                  <a:srgbClr val="FFFFFF"/>
                </a:solidFill>
                <a:latin typeface="Space Mono"/>
                <a:ea typeface="Space Mono"/>
                <a:cs typeface="Space Mono"/>
                <a:sym typeface="Space Mono"/>
              </a:rPr>
              <a:t>Medium</a:t>
            </a:r>
            <a:endParaRPr sz="1200" b="1">
              <a:solidFill>
                <a:srgbClr val="FFFFFF"/>
              </a:solidFill>
              <a:latin typeface="Space Mono"/>
              <a:ea typeface="Space Mono"/>
              <a:cs typeface="Space Mono"/>
              <a:sym typeface="Space Mono"/>
            </a:endParaRPr>
          </a:p>
        </p:txBody>
      </p:sp>
      <p:sp>
        <p:nvSpPr>
          <p:cNvPr id="2152" name="Google Shape;2152;p82"/>
          <p:cNvSpPr txBox="1"/>
          <p:nvPr/>
        </p:nvSpPr>
        <p:spPr>
          <a:xfrm>
            <a:off x="808813" y="3602350"/>
            <a:ext cx="796200" cy="297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b="1">
                <a:solidFill>
                  <a:srgbClr val="FFFFFF"/>
                </a:solidFill>
                <a:latin typeface="Space Mono"/>
                <a:ea typeface="Space Mono"/>
                <a:cs typeface="Space Mono"/>
                <a:sym typeface="Space Mono"/>
              </a:rPr>
              <a:t>Moderate</a:t>
            </a:r>
            <a:endParaRPr sz="1200" b="1">
              <a:solidFill>
                <a:srgbClr val="FFFFFF"/>
              </a:solidFill>
              <a:latin typeface="Space Mono"/>
              <a:ea typeface="Space Mono"/>
              <a:cs typeface="Space Mono"/>
              <a:sym typeface="Space Mono"/>
            </a:endParaRPr>
          </a:p>
        </p:txBody>
      </p:sp>
      <p:sp>
        <p:nvSpPr>
          <p:cNvPr id="2153" name="Google Shape;2153;p82"/>
          <p:cNvSpPr txBox="1"/>
          <p:nvPr/>
        </p:nvSpPr>
        <p:spPr>
          <a:xfrm>
            <a:off x="808813" y="4147150"/>
            <a:ext cx="796200" cy="297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b="1">
                <a:solidFill>
                  <a:srgbClr val="FFFFFF"/>
                </a:solidFill>
                <a:latin typeface="Space Mono"/>
                <a:ea typeface="Space Mono"/>
                <a:cs typeface="Space Mono"/>
                <a:sym typeface="Space Mono"/>
              </a:rPr>
              <a:t>Low</a:t>
            </a:r>
            <a:endParaRPr sz="1200" b="1">
              <a:solidFill>
                <a:srgbClr val="FFFFFF"/>
              </a:solidFill>
              <a:latin typeface="Space Mono"/>
              <a:ea typeface="Space Mono"/>
              <a:cs typeface="Space Mono"/>
              <a:sym typeface="Space Mono"/>
            </a:endParaRPr>
          </a:p>
        </p:txBody>
      </p:sp>
      <p:sp>
        <p:nvSpPr>
          <p:cNvPr id="2154" name="Google Shape;2154;p82"/>
          <p:cNvSpPr txBox="1"/>
          <p:nvPr/>
        </p:nvSpPr>
        <p:spPr>
          <a:xfrm>
            <a:off x="2985503" y="4307900"/>
            <a:ext cx="1275000" cy="297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lt1"/>
                </a:solidFill>
                <a:latin typeface="Space Mono"/>
                <a:ea typeface="Space Mono"/>
                <a:cs typeface="Space Mono"/>
                <a:sym typeface="Space Mono"/>
              </a:rPr>
              <a:t>1 business unit</a:t>
            </a:r>
            <a:endParaRPr sz="1000">
              <a:solidFill>
                <a:schemeClr val="lt1"/>
              </a:solidFill>
              <a:latin typeface="Space Mono"/>
              <a:ea typeface="Space Mono"/>
              <a:cs typeface="Space Mono"/>
              <a:sym typeface="Space Mono"/>
            </a:endParaRPr>
          </a:p>
        </p:txBody>
      </p:sp>
      <p:sp>
        <p:nvSpPr>
          <p:cNvPr id="2155" name="Google Shape;2155;p82"/>
          <p:cNvSpPr txBox="1"/>
          <p:nvPr/>
        </p:nvSpPr>
        <p:spPr>
          <a:xfrm>
            <a:off x="4260318" y="4307900"/>
            <a:ext cx="1275000" cy="297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lt1"/>
                </a:solidFill>
                <a:latin typeface="Space Mono"/>
                <a:ea typeface="Space Mono"/>
                <a:cs typeface="Space Mono"/>
                <a:sym typeface="Space Mono"/>
              </a:rPr>
              <a:t>1 division</a:t>
            </a:r>
            <a:endParaRPr sz="1000">
              <a:solidFill>
                <a:schemeClr val="lt1"/>
              </a:solidFill>
              <a:latin typeface="Space Mono"/>
              <a:ea typeface="Space Mono"/>
              <a:cs typeface="Space Mono"/>
              <a:sym typeface="Space Mono"/>
            </a:endParaRPr>
          </a:p>
        </p:txBody>
      </p:sp>
      <p:sp>
        <p:nvSpPr>
          <p:cNvPr id="2156" name="Google Shape;2156;p82"/>
          <p:cNvSpPr txBox="1"/>
          <p:nvPr/>
        </p:nvSpPr>
        <p:spPr>
          <a:xfrm>
            <a:off x="5535320" y="4307900"/>
            <a:ext cx="1275000" cy="297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lt1"/>
                </a:solidFill>
                <a:latin typeface="Space Mono"/>
                <a:ea typeface="Space Mono"/>
                <a:cs typeface="Space Mono"/>
                <a:sym typeface="Space Mono"/>
              </a:rPr>
              <a:t>Half company</a:t>
            </a:r>
            <a:endParaRPr sz="1000">
              <a:solidFill>
                <a:schemeClr val="lt1"/>
              </a:solidFill>
              <a:latin typeface="Space Mono"/>
              <a:ea typeface="Space Mono"/>
              <a:cs typeface="Space Mono"/>
              <a:sym typeface="Space Mono"/>
            </a:endParaRPr>
          </a:p>
        </p:txBody>
      </p:sp>
      <p:sp>
        <p:nvSpPr>
          <p:cNvPr id="2157" name="Google Shape;2157;p82"/>
          <p:cNvSpPr txBox="1"/>
          <p:nvPr/>
        </p:nvSpPr>
        <p:spPr>
          <a:xfrm>
            <a:off x="6810048" y="4307900"/>
            <a:ext cx="1275000" cy="297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lt1"/>
                </a:solidFill>
                <a:latin typeface="Space Mono"/>
                <a:ea typeface="Space Mono"/>
                <a:cs typeface="Space Mono"/>
                <a:sym typeface="Space Mono"/>
              </a:rPr>
              <a:t>Extreme</a:t>
            </a:r>
            <a:endParaRPr sz="1000">
              <a:solidFill>
                <a:schemeClr val="lt1"/>
              </a:solidFill>
              <a:latin typeface="Space Mono"/>
              <a:ea typeface="Space Mono"/>
              <a:cs typeface="Space Mono"/>
              <a:sym typeface="Space Mon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34"/>
        <p:cNvGrpSpPr/>
        <p:nvPr/>
      </p:nvGrpSpPr>
      <p:grpSpPr>
        <a:xfrm>
          <a:off x="0" y="0"/>
          <a:ext cx="0" cy="0"/>
          <a:chOff x="0" y="0"/>
          <a:chExt cx="0" cy="0"/>
        </a:xfrm>
      </p:grpSpPr>
      <p:grpSp>
        <p:nvGrpSpPr>
          <p:cNvPr id="1235" name="Google Shape;1235;p50"/>
          <p:cNvGrpSpPr/>
          <p:nvPr/>
        </p:nvGrpSpPr>
        <p:grpSpPr>
          <a:xfrm>
            <a:off x="560325" y="257175"/>
            <a:ext cx="8024276" cy="1018424"/>
            <a:chOff x="560325" y="257175"/>
            <a:chExt cx="8024276" cy="1018424"/>
          </a:xfrm>
        </p:grpSpPr>
        <p:sp>
          <p:nvSpPr>
            <p:cNvPr id="1236" name="Google Shape;1236;p50"/>
            <p:cNvSpPr/>
            <p:nvPr/>
          </p:nvSpPr>
          <p:spPr>
            <a:xfrm>
              <a:off x="713275"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0"/>
            <p:cNvSpPr/>
            <p:nvPr/>
          </p:nvSpPr>
          <p:spPr>
            <a:xfrm>
              <a:off x="56032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0"/>
            <p:cNvSpPr/>
            <p:nvPr/>
          </p:nvSpPr>
          <p:spPr>
            <a:xfrm rot="10800000">
              <a:off x="8326550" y="2571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9" name="Google Shape;1239;p50"/>
          <p:cNvSpPr txBox="1">
            <a:spLocks noGrp="1"/>
          </p:cNvSpPr>
          <p:nvPr>
            <p:ph type="title"/>
          </p:nvPr>
        </p:nvSpPr>
        <p:spPr>
          <a:xfrm>
            <a:off x="713225" y="4534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smtClean="0"/>
              <a:t>MISSION / VISION</a:t>
            </a:r>
            <a:endParaRPr dirty="0"/>
          </a:p>
        </p:txBody>
      </p:sp>
      <p:sp>
        <p:nvSpPr>
          <p:cNvPr id="1240" name="Google Shape;1240;p50"/>
          <p:cNvSpPr txBox="1">
            <a:spLocks noGrp="1"/>
          </p:cNvSpPr>
          <p:nvPr>
            <p:ph type="subTitle" idx="1"/>
          </p:nvPr>
        </p:nvSpPr>
        <p:spPr>
          <a:xfrm>
            <a:off x="1619475" y="1264848"/>
            <a:ext cx="6325200" cy="4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a:t>LEARNING</a:t>
            </a:r>
            <a:endParaRPr dirty="0"/>
          </a:p>
        </p:txBody>
      </p:sp>
      <p:sp>
        <p:nvSpPr>
          <p:cNvPr id="1241" name="Google Shape;1241;p50"/>
          <p:cNvSpPr txBox="1">
            <a:spLocks noGrp="1"/>
          </p:cNvSpPr>
          <p:nvPr>
            <p:ph type="subTitle" idx="2"/>
          </p:nvPr>
        </p:nvSpPr>
        <p:spPr>
          <a:xfrm>
            <a:off x="1626574" y="2061723"/>
            <a:ext cx="6325200" cy="4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a:t>SAFETY</a:t>
            </a:r>
            <a:endParaRPr dirty="0"/>
          </a:p>
        </p:txBody>
      </p:sp>
      <p:sp>
        <p:nvSpPr>
          <p:cNvPr id="1242" name="Google Shape;1242;p50"/>
          <p:cNvSpPr txBox="1">
            <a:spLocks noGrp="1"/>
          </p:cNvSpPr>
          <p:nvPr>
            <p:ph type="subTitle" idx="3"/>
          </p:nvPr>
        </p:nvSpPr>
        <p:spPr>
          <a:xfrm>
            <a:off x="1619475" y="2969689"/>
            <a:ext cx="6325200" cy="4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a:t>QUIZ</a:t>
            </a:r>
            <a:endParaRPr dirty="0"/>
          </a:p>
          <a:p>
            <a:pPr marL="0" lvl="0" indent="0" algn="l" rtl="0">
              <a:spcBef>
                <a:spcPts val="0"/>
              </a:spcBef>
              <a:spcAft>
                <a:spcPts val="0"/>
              </a:spcAft>
              <a:buNone/>
            </a:pPr>
            <a:endParaRPr dirty="0"/>
          </a:p>
        </p:txBody>
      </p:sp>
      <p:sp>
        <p:nvSpPr>
          <p:cNvPr id="1243" name="Google Shape;1243;p50"/>
          <p:cNvSpPr txBox="1">
            <a:spLocks noGrp="1"/>
          </p:cNvSpPr>
          <p:nvPr>
            <p:ph type="subTitle" idx="4"/>
          </p:nvPr>
        </p:nvSpPr>
        <p:spPr>
          <a:xfrm>
            <a:off x="1626574" y="3766564"/>
            <a:ext cx="6325200" cy="4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a:t>GROUP</a:t>
            </a:r>
            <a:endParaRPr dirty="0"/>
          </a:p>
          <a:p>
            <a:pPr marL="0" lvl="0" indent="0" algn="l" rtl="0">
              <a:spcBef>
                <a:spcPts val="0"/>
              </a:spcBef>
              <a:spcAft>
                <a:spcPts val="0"/>
              </a:spcAft>
              <a:buNone/>
            </a:pPr>
            <a:endParaRPr dirty="0"/>
          </a:p>
        </p:txBody>
      </p:sp>
      <p:sp>
        <p:nvSpPr>
          <p:cNvPr id="1244" name="Google Shape;1244;p50"/>
          <p:cNvSpPr txBox="1">
            <a:spLocks noGrp="1"/>
          </p:cNvSpPr>
          <p:nvPr>
            <p:ph type="subTitle" idx="5"/>
          </p:nvPr>
        </p:nvSpPr>
        <p:spPr>
          <a:xfrm>
            <a:off x="1619475" y="1608675"/>
            <a:ext cx="6318000" cy="4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305E77"/>
              </a:buClr>
              <a:buSzPts val="1100"/>
              <a:buFont typeface="Arial"/>
              <a:buNone/>
            </a:pPr>
            <a:r>
              <a:rPr lang="hu-HU" dirty="0" err="1"/>
              <a:t>You</a:t>
            </a:r>
            <a:r>
              <a:rPr lang="hu-HU" dirty="0"/>
              <a:t> </a:t>
            </a:r>
            <a:r>
              <a:rPr lang="hu-HU" dirty="0" err="1"/>
              <a:t>can</a:t>
            </a:r>
            <a:r>
              <a:rPr lang="hu-HU" dirty="0"/>
              <a:t> </a:t>
            </a:r>
            <a:r>
              <a:rPr lang="hu-HU" dirty="0" err="1"/>
              <a:t>get</a:t>
            </a:r>
            <a:r>
              <a:rPr lang="hu-HU" dirty="0"/>
              <a:t> </a:t>
            </a:r>
            <a:r>
              <a:rPr lang="hu-HU" dirty="0" err="1"/>
              <a:t>used</a:t>
            </a:r>
            <a:r>
              <a:rPr lang="hu-HU" dirty="0"/>
              <a:t> </a:t>
            </a:r>
            <a:r>
              <a:rPr lang="hu-HU" dirty="0" err="1"/>
              <a:t>to</a:t>
            </a:r>
            <a:r>
              <a:rPr lang="hu-HU" dirty="0"/>
              <a:t> </a:t>
            </a:r>
            <a:r>
              <a:rPr lang="hu-HU" dirty="0" err="1"/>
              <a:t>the</a:t>
            </a:r>
            <a:r>
              <a:rPr lang="hu-HU" dirty="0"/>
              <a:t> </a:t>
            </a:r>
            <a:r>
              <a:rPr lang="hu-HU" dirty="0" err="1"/>
              <a:t>behaviour</a:t>
            </a:r>
            <a:r>
              <a:rPr lang="hu-HU" dirty="0"/>
              <a:t> of </a:t>
            </a:r>
            <a:r>
              <a:rPr lang="hu-HU" dirty="0" err="1"/>
              <a:t>the</a:t>
            </a:r>
            <a:r>
              <a:rPr lang="hu-HU" dirty="0"/>
              <a:t> </a:t>
            </a:r>
            <a:r>
              <a:rPr lang="hu-HU" dirty="0" err="1"/>
              <a:t>crypto</a:t>
            </a:r>
            <a:r>
              <a:rPr lang="hu-HU" dirty="0"/>
              <a:t> market</a:t>
            </a:r>
            <a:endParaRPr dirty="0"/>
          </a:p>
        </p:txBody>
      </p:sp>
      <p:sp>
        <p:nvSpPr>
          <p:cNvPr id="1245" name="Google Shape;1245;p50"/>
          <p:cNvSpPr txBox="1">
            <a:spLocks noGrp="1"/>
          </p:cNvSpPr>
          <p:nvPr>
            <p:ph type="subTitle" idx="6"/>
          </p:nvPr>
        </p:nvSpPr>
        <p:spPr>
          <a:xfrm>
            <a:off x="1626575" y="2405549"/>
            <a:ext cx="6318000" cy="4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err="1"/>
              <a:t>Since</a:t>
            </a:r>
            <a:r>
              <a:rPr lang="hu-HU" dirty="0"/>
              <a:t> </a:t>
            </a:r>
            <a:r>
              <a:rPr lang="hu-HU" dirty="0" err="1"/>
              <a:t>it</a:t>
            </a:r>
            <a:r>
              <a:rPr lang="hu-HU" dirty="0"/>
              <a:t> </a:t>
            </a:r>
            <a:r>
              <a:rPr lang="hu-HU" dirty="0" err="1"/>
              <a:t>doesn’t</a:t>
            </a:r>
            <a:r>
              <a:rPr lang="hu-HU" dirty="0"/>
              <a:t> </a:t>
            </a:r>
            <a:r>
              <a:rPr lang="hu-HU" dirty="0" err="1"/>
              <a:t>use</a:t>
            </a:r>
            <a:r>
              <a:rPr lang="hu-HU" dirty="0"/>
              <a:t> </a:t>
            </a:r>
            <a:r>
              <a:rPr lang="hu-HU" dirty="0" err="1"/>
              <a:t>real</a:t>
            </a:r>
            <a:r>
              <a:rPr lang="hu-HU" dirty="0"/>
              <a:t> </a:t>
            </a:r>
            <a:r>
              <a:rPr lang="hu-HU" dirty="0" err="1"/>
              <a:t>money</a:t>
            </a:r>
            <a:r>
              <a:rPr lang="hu-HU" dirty="0"/>
              <a:t> </a:t>
            </a:r>
            <a:r>
              <a:rPr lang="hu-HU" dirty="0" err="1"/>
              <a:t>to</a:t>
            </a:r>
            <a:r>
              <a:rPr lang="hu-HU" dirty="0"/>
              <a:t> trade, </a:t>
            </a:r>
            <a:r>
              <a:rPr lang="hu-HU" dirty="0" err="1"/>
              <a:t>you</a:t>
            </a:r>
            <a:r>
              <a:rPr lang="hu-HU" dirty="0"/>
              <a:t> </a:t>
            </a:r>
            <a:r>
              <a:rPr lang="hu-HU" dirty="0" err="1"/>
              <a:t>can</a:t>
            </a:r>
            <a:r>
              <a:rPr lang="hu-HU" dirty="0"/>
              <a:t> </a:t>
            </a:r>
            <a:r>
              <a:rPr lang="hu-HU" dirty="0" err="1"/>
              <a:t>avoid</a:t>
            </a:r>
            <a:r>
              <a:rPr lang="hu-HU" dirty="0"/>
              <a:t> </a:t>
            </a:r>
            <a:r>
              <a:rPr lang="hu-HU" dirty="0" err="1"/>
              <a:t>consequences</a:t>
            </a:r>
            <a:endParaRPr dirty="0"/>
          </a:p>
          <a:p>
            <a:pPr marL="0" lvl="0" indent="0" algn="l" rtl="0">
              <a:spcBef>
                <a:spcPts val="0"/>
              </a:spcBef>
              <a:spcAft>
                <a:spcPts val="0"/>
              </a:spcAft>
              <a:buNone/>
            </a:pPr>
            <a:endParaRPr dirty="0"/>
          </a:p>
        </p:txBody>
      </p:sp>
      <p:sp>
        <p:nvSpPr>
          <p:cNvPr id="1246" name="Google Shape;1246;p50"/>
          <p:cNvSpPr txBox="1">
            <a:spLocks noGrp="1"/>
          </p:cNvSpPr>
          <p:nvPr>
            <p:ph type="subTitle" idx="7"/>
          </p:nvPr>
        </p:nvSpPr>
        <p:spPr>
          <a:xfrm>
            <a:off x="1619475" y="3313515"/>
            <a:ext cx="6318000" cy="4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err="1"/>
              <a:t>On</a:t>
            </a:r>
            <a:r>
              <a:rPr lang="hu-HU" dirty="0"/>
              <a:t> </a:t>
            </a:r>
            <a:r>
              <a:rPr lang="hu-HU" dirty="0" err="1"/>
              <a:t>our</a:t>
            </a:r>
            <a:r>
              <a:rPr lang="hu-HU" dirty="0"/>
              <a:t> </a:t>
            </a:r>
            <a:r>
              <a:rPr lang="hu-HU" dirty="0" err="1"/>
              <a:t>quiz</a:t>
            </a:r>
            <a:r>
              <a:rPr lang="hu-HU" dirty="0"/>
              <a:t> </a:t>
            </a:r>
            <a:r>
              <a:rPr lang="hu-HU" dirty="0" err="1"/>
              <a:t>page</a:t>
            </a:r>
            <a:r>
              <a:rPr lang="hu-HU" dirty="0"/>
              <a:t> </a:t>
            </a:r>
            <a:r>
              <a:rPr lang="hu-HU" dirty="0" err="1"/>
              <a:t>you</a:t>
            </a:r>
            <a:r>
              <a:rPr lang="hu-HU" dirty="0"/>
              <a:t> </a:t>
            </a:r>
            <a:r>
              <a:rPr lang="hu-HU" dirty="0" err="1"/>
              <a:t>can</a:t>
            </a:r>
            <a:r>
              <a:rPr lang="hu-HU" dirty="0"/>
              <a:t> </a:t>
            </a:r>
            <a:r>
              <a:rPr lang="hu-HU" dirty="0" err="1"/>
              <a:t>learn</a:t>
            </a:r>
            <a:r>
              <a:rPr lang="hu-HU" dirty="0"/>
              <a:t> </a:t>
            </a:r>
            <a:r>
              <a:rPr lang="hu-HU" dirty="0" err="1"/>
              <a:t>the</a:t>
            </a:r>
            <a:r>
              <a:rPr lang="hu-HU" dirty="0"/>
              <a:t> </a:t>
            </a:r>
            <a:r>
              <a:rPr lang="hu-HU" dirty="0" err="1"/>
              <a:t>important</a:t>
            </a:r>
            <a:r>
              <a:rPr lang="hu-HU" dirty="0"/>
              <a:t> </a:t>
            </a:r>
            <a:r>
              <a:rPr lang="hu-HU" dirty="0" err="1"/>
              <a:t>basics</a:t>
            </a:r>
            <a:endParaRPr dirty="0"/>
          </a:p>
          <a:p>
            <a:pPr marL="0" lvl="0" indent="0" algn="l" rtl="0">
              <a:spcBef>
                <a:spcPts val="0"/>
              </a:spcBef>
              <a:spcAft>
                <a:spcPts val="0"/>
              </a:spcAft>
              <a:buNone/>
            </a:pPr>
            <a:endParaRPr dirty="0"/>
          </a:p>
        </p:txBody>
      </p:sp>
      <p:sp>
        <p:nvSpPr>
          <p:cNvPr id="1247" name="Google Shape;1247;p50"/>
          <p:cNvSpPr txBox="1">
            <a:spLocks noGrp="1"/>
          </p:cNvSpPr>
          <p:nvPr>
            <p:ph type="subTitle" idx="8"/>
          </p:nvPr>
        </p:nvSpPr>
        <p:spPr>
          <a:xfrm>
            <a:off x="1626575" y="4110389"/>
            <a:ext cx="6318000" cy="4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err="1"/>
              <a:t>Compete</a:t>
            </a:r>
            <a:r>
              <a:rPr lang="hu-HU" dirty="0"/>
              <a:t> </a:t>
            </a:r>
            <a:r>
              <a:rPr lang="hu-HU" dirty="0" err="1"/>
              <a:t>with</a:t>
            </a:r>
            <a:r>
              <a:rPr lang="hu-HU" dirty="0"/>
              <a:t> </a:t>
            </a:r>
            <a:r>
              <a:rPr lang="hu-HU" dirty="0" err="1"/>
              <a:t>your</a:t>
            </a:r>
            <a:r>
              <a:rPr lang="hu-HU" dirty="0"/>
              <a:t> </a:t>
            </a:r>
            <a:r>
              <a:rPr lang="hu-HU" dirty="0" err="1"/>
              <a:t>friends</a:t>
            </a:r>
            <a:endParaRPr dirty="0"/>
          </a:p>
          <a:p>
            <a:pPr marL="0" lvl="0" indent="0" algn="l" rtl="0">
              <a:spcBef>
                <a:spcPts val="0"/>
              </a:spcBef>
              <a:spcAft>
                <a:spcPts val="0"/>
              </a:spcAft>
              <a:buNone/>
            </a:pPr>
            <a:endParaRPr dirty="0"/>
          </a:p>
        </p:txBody>
      </p:sp>
      <p:sp>
        <p:nvSpPr>
          <p:cNvPr id="1248" name="Google Shape;1248;p50"/>
          <p:cNvSpPr txBox="1">
            <a:spLocks noGrp="1"/>
          </p:cNvSpPr>
          <p:nvPr>
            <p:ph type="title" idx="9"/>
          </p:nvPr>
        </p:nvSpPr>
        <p:spPr>
          <a:xfrm>
            <a:off x="713225" y="1456075"/>
            <a:ext cx="9393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249" name="Google Shape;1249;p50"/>
          <p:cNvSpPr txBox="1">
            <a:spLocks noGrp="1"/>
          </p:cNvSpPr>
          <p:nvPr>
            <p:ph type="title" idx="13"/>
          </p:nvPr>
        </p:nvSpPr>
        <p:spPr>
          <a:xfrm>
            <a:off x="713225" y="2252709"/>
            <a:ext cx="9393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250" name="Google Shape;1250;p50"/>
          <p:cNvSpPr txBox="1">
            <a:spLocks noGrp="1"/>
          </p:cNvSpPr>
          <p:nvPr>
            <p:ph type="title" idx="14"/>
          </p:nvPr>
        </p:nvSpPr>
        <p:spPr>
          <a:xfrm>
            <a:off x="713225" y="3160433"/>
            <a:ext cx="9393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251" name="Google Shape;1251;p50"/>
          <p:cNvSpPr txBox="1">
            <a:spLocks noGrp="1"/>
          </p:cNvSpPr>
          <p:nvPr>
            <p:ph type="title" idx="15"/>
          </p:nvPr>
        </p:nvSpPr>
        <p:spPr>
          <a:xfrm>
            <a:off x="713225" y="3957067"/>
            <a:ext cx="9393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1252" name="Google Shape;1252;p50"/>
          <p:cNvGrpSpPr/>
          <p:nvPr/>
        </p:nvGrpSpPr>
        <p:grpSpPr>
          <a:xfrm>
            <a:off x="7883750" y="791550"/>
            <a:ext cx="802759" cy="1228431"/>
            <a:chOff x="7883750" y="791550"/>
            <a:chExt cx="802759" cy="1228431"/>
          </a:xfrm>
        </p:grpSpPr>
        <p:sp>
          <p:nvSpPr>
            <p:cNvPr id="1253" name="Google Shape;1253;p50"/>
            <p:cNvSpPr/>
            <p:nvPr/>
          </p:nvSpPr>
          <p:spPr>
            <a:xfrm>
              <a:off x="7883750" y="882078"/>
              <a:ext cx="802759" cy="1137904"/>
            </a:xfrm>
            <a:custGeom>
              <a:avLst/>
              <a:gdLst/>
              <a:ahLst/>
              <a:cxnLst/>
              <a:rect l="l" t="t" r="r" b="b"/>
              <a:pathLst>
                <a:path w="10508" h="14895" extrusionOk="0">
                  <a:moveTo>
                    <a:pt x="1" y="1"/>
                  </a:moveTo>
                  <a:lnTo>
                    <a:pt x="1" y="14894"/>
                  </a:lnTo>
                  <a:lnTo>
                    <a:pt x="366" y="14894"/>
                  </a:lnTo>
                  <a:cubicBezTo>
                    <a:pt x="376" y="14894"/>
                    <a:pt x="386" y="14895"/>
                    <a:pt x="396" y="14895"/>
                  </a:cubicBezTo>
                  <a:cubicBezTo>
                    <a:pt x="9911" y="14895"/>
                    <a:pt x="10508" y="669"/>
                    <a:pt x="1034" y="31"/>
                  </a:cubicBezTo>
                  <a:cubicBezTo>
                    <a:pt x="670" y="1"/>
                    <a:pt x="335" y="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0"/>
            <p:cNvSpPr/>
            <p:nvPr/>
          </p:nvSpPr>
          <p:spPr>
            <a:xfrm>
              <a:off x="8185661" y="791550"/>
              <a:ext cx="380905" cy="383197"/>
            </a:xfrm>
            <a:custGeom>
              <a:avLst/>
              <a:gdLst/>
              <a:ahLst/>
              <a:cxnLst/>
              <a:rect l="l" t="t" r="r" b="b"/>
              <a:pathLst>
                <a:path w="4986" h="5016" extrusionOk="0">
                  <a:moveTo>
                    <a:pt x="4985" y="0"/>
                  </a:moveTo>
                  <a:lnTo>
                    <a:pt x="0" y="5015"/>
                  </a:lnTo>
                  <a:lnTo>
                    <a:pt x="4985" y="5015"/>
                  </a:lnTo>
                  <a:lnTo>
                    <a:pt x="49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569267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grpSp>
        <p:nvGrpSpPr>
          <p:cNvPr id="2162" name="Google Shape;2162;p83"/>
          <p:cNvGrpSpPr/>
          <p:nvPr/>
        </p:nvGrpSpPr>
        <p:grpSpPr>
          <a:xfrm>
            <a:off x="551375" y="1840700"/>
            <a:ext cx="8047226" cy="1864099"/>
            <a:chOff x="551375" y="1840700"/>
            <a:chExt cx="8047226" cy="1864099"/>
          </a:xfrm>
        </p:grpSpPr>
        <p:sp>
          <p:nvSpPr>
            <p:cNvPr id="2163" name="Google Shape;2163;p83"/>
            <p:cNvSpPr/>
            <p:nvPr/>
          </p:nvSpPr>
          <p:spPr>
            <a:xfrm>
              <a:off x="713275" y="2026976"/>
              <a:ext cx="7717500" cy="14799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83"/>
            <p:cNvSpPr/>
            <p:nvPr/>
          </p:nvSpPr>
          <p:spPr>
            <a:xfrm>
              <a:off x="551375" y="34469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83"/>
            <p:cNvSpPr/>
            <p:nvPr/>
          </p:nvSpPr>
          <p:spPr>
            <a:xfrm rot="10800000">
              <a:off x="8340550" y="1840700"/>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6" name="Google Shape;2166;p83"/>
          <p:cNvSpPr txBox="1">
            <a:spLocks noGrp="1"/>
          </p:cNvSpPr>
          <p:nvPr>
            <p:ph type="title"/>
          </p:nvPr>
        </p:nvSpPr>
        <p:spPr>
          <a:xfrm flipH="1">
            <a:off x="1587450" y="2147125"/>
            <a:ext cx="5969100" cy="12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IMPLEMENTING </a:t>
            </a:r>
            <a:r>
              <a:rPr lang="en">
                <a:solidFill>
                  <a:schemeClr val="dk1"/>
                </a:solidFill>
              </a:rPr>
              <a:t>CHANGES</a:t>
            </a:r>
            <a:endParaRPr>
              <a:solidFill>
                <a:schemeClr val="dk1"/>
              </a:solidFill>
            </a:endParaRPr>
          </a:p>
        </p:txBody>
      </p:sp>
      <p:sp>
        <p:nvSpPr>
          <p:cNvPr id="2167" name="Google Shape;2167;p83"/>
          <p:cNvSpPr txBox="1">
            <a:spLocks noGrp="1"/>
          </p:cNvSpPr>
          <p:nvPr>
            <p:ph type="subTitle" idx="1"/>
          </p:nvPr>
        </p:nvSpPr>
        <p:spPr>
          <a:xfrm flipH="1">
            <a:off x="2735100" y="3561175"/>
            <a:ext cx="3673800" cy="70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enter a subtitle here in case you need it</a:t>
            </a:r>
            <a:endParaRPr/>
          </a:p>
        </p:txBody>
      </p:sp>
      <p:sp>
        <p:nvSpPr>
          <p:cNvPr id="2168" name="Google Shape;2168;p83"/>
          <p:cNvSpPr txBox="1">
            <a:spLocks noGrp="1"/>
          </p:cNvSpPr>
          <p:nvPr>
            <p:ph type="title" idx="2"/>
          </p:nvPr>
        </p:nvSpPr>
        <p:spPr>
          <a:xfrm flipH="1">
            <a:off x="3354300" y="878825"/>
            <a:ext cx="2435400" cy="99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2169" name="Google Shape;2169;p83"/>
          <p:cNvGrpSpPr/>
          <p:nvPr/>
        </p:nvGrpSpPr>
        <p:grpSpPr>
          <a:xfrm>
            <a:off x="1075400" y="1155900"/>
            <a:ext cx="802759" cy="1228431"/>
            <a:chOff x="5635150" y="1246700"/>
            <a:chExt cx="802759" cy="1228431"/>
          </a:xfrm>
        </p:grpSpPr>
        <p:sp>
          <p:nvSpPr>
            <p:cNvPr id="2170" name="Google Shape;2170;p83"/>
            <p:cNvSpPr/>
            <p:nvPr/>
          </p:nvSpPr>
          <p:spPr>
            <a:xfrm>
              <a:off x="5635150" y="1337228"/>
              <a:ext cx="802759" cy="1137904"/>
            </a:xfrm>
            <a:custGeom>
              <a:avLst/>
              <a:gdLst/>
              <a:ahLst/>
              <a:cxnLst/>
              <a:rect l="l" t="t" r="r" b="b"/>
              <a:pathLst>
                <a:path w="10508" h="14895" extrusionOk="0">
                  <a:moveTo>
                    <a:pt x="1" y="1"/>
                  </a:moveTo>
                  <a:lnTo>
                    <a:pt x="1" y="14894"/>
                  </a:lnTo>
                  <a:lnTo>
                    <a:pt x="366" y="14894"/>
                  </a:lnTo>
                  <a:cubicBezTo>
                    <a:pt x="376" y="14894"/>
                    <a:pt x="386" y="14895"/>
                    <a:pt x="396" y="14895"/>
                  </a:cubicBezTo>
                  <a:cubicBezTo>
                    <a:pt x="9911" y="14895"/>
                    <a:pt x="10508" y="669"/>
                    <a:pt x="1034" y="31"/>
                  </a:cubicBezTo>
                  <a:cubicBezTo>
                    <a:pt x="670" y="1"/>
                    <a:pt x="335"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83"/>
            <p:cNvSpPr/>
            <p:nvPr/>
          </p:nvSpPr>
          <p:spPr>
            <a:xfrm>
              <a:off x="5937061" y="1246700"/>
              <a:ext cx="380905" cy="383197"/>
            </a:xfrm>
            <a:custGeom>
              <a:avLst/>
              <a:gdLst/>
              <a:ahLst/>
              <a:cxnLst/>
              <a:rect l="l" t="t" r="r" b="b"/>
              <a:pathLst>
                <a:path w="4986" h="5016" extrusionOk="0">
                  <a:moveTo>
                    <a:pt x="4985" y="0"/>
                  </a:moveTo>
                  <a:lnTo>
                    <a:pt x="0" y="5015"/>
                  </a:lnTo>
                  <a:lnTo>
                    <a:pt x="4985" y="5015"/>
                  </a:lnTo>
                  <a:lnTo>
                    <a:pt x="49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75"/>
        <p:cNvGrpSpPr/>
        <p:nvPr/>
      </p:nvGrpSpPr>
      <p:grpSpPr>
        <a:xfrm>
          <a:off x="0" y="0"/>
          <a:ext cx="0" cy="0"/>
          <a:chOff x="0" y="0"/>
          <a:chExt cx="0" cy="0"/>
        </a:xfrm>
      </p:grpSpPr>
      <p:grpSp>
        <p:nvGrpSpPr>
          <p:cNvPr id="2176" name="Google Shape;2176;p84"/>
          <p:cNvGrpSpPr/>
          <p:nvPr/>
        </p:nvGrpSpPr>
        <p:grpSpPr>
          <a:xfrm>
            <a:off x="542425" y="263125"/>
            <a:ext cx="8054101" cy="1012474"/>
            <a:chOff x="542425" y="263125"/>
            <a:chExt cx="8054101" cy="1012474"/>
          </a:xfrm>
        </p:grpSpPr>
        <p:sp>
          <p:nvSpPr>
            <p:cNvPr id="2177" name="Google Shape;2177;p84"/>
            <p:cNvSpPr/>
            <p:nvPr/>
          </p:nvSpPr>
          <p:spPr>
            <a:xfrm flipH="1">
              <a:off x="714151"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84"/>
            <p:cNvSpPr/>
            <p:nvPr/>
          </p:nvSpPr>
          <p:spPr>
            <a:xfrm flipH="1">
              <a:off x="833847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84"/>
            <p:cNvSpPr/>
            <p:nvPr/>
          </p:nvSpPr>
          <p:spPr>
            <a:xfrm rot="10800000" flipH="1">
              <a:off x="542425" y="2631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0" name="Google Shape;2180;p8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SALES AND STRATEGY PLAN</a:t>
            </a:r>
            <a:endParaRPr/>
          </a:p>
        </p:txBody>
      </p:sp>
      <p:sp>
        <p:nvSpPr>
          <p:cNvPr id="2181" name="Google Shape;2181;p84"/>
          <p:cNvSpPr/>
          <p:nvPr/>
        </p:nvSpPr>
        <p:spPr>
          <a:xfrm>
            <a:off x="918975" y="1849025"/>
            <a:ext cx="2258700" cy="7524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IMPLEMENT.</a:t>
            </a:r>
            <a:endParaRPr sz="2000" b="1">
              <a:solidFill>
                <a:schemeClr val="lt2"/>
              </a:solidFill>
              <a:latin typeface="Audiowide"/>
              <a:ea typeface="Audiowide"/>
              <a:cs typeface="Audiowide"/>
              <a:sym typeface="Audiowide"/>
            </a:endParaRPr>
          </a:p>
        </p:txBody>
      </p:sp>
      <p:sp>
        <p:nvSpPr>
          <p:cNvPr id="2182" name="Google Shape;2182;p84"/>
          <p:cNvSpPr/>
          <p:nvPr/>
        </p:nvSpPr>
        <p:spPr>
          <a:xfrm>
            <a:off x="1804875" y="1231518"/>
            <a:ext cx="486900" cy="38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Audiowide"/>
                <a:ea typeface="Audiowide"/>
                <a:cs typeface="Audiowide"/>
                <a:sym typeface="Audiowide"/>
              </a:rPr>
              <a:t>1</a:t>
            </a:r>
            <a:endParaRPr sz="2000" b="1">
              <a:solidFill>
                <a:schemeClr val="lt1"/>
              </a:solidFill>
              <a:latin typeface="Audiowide"/>
              <a:ea typeface="Audiowide"/>
              <a:cs typeface="Audiowide"/>
              <a:sym typeface="Audiowide"/>
            </a:endParaRPr>
          </a:p>
        </p:txBody>
      </p:sp>
      <p:sp>
        <p:nvSpPr>
          <p:cNvPr id="2183" name="Google Shape;2183;p84"/>
          <p:cNvSpPr/>
          <p:nvPr/>
        </p:nvSpPr>
        <p:spPr>
          <a:xfrm>
            <a:off x="3442625" y="1849025"/>
            <a:ext cx="2258700" cy="7524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INTERNAL ANALYSIS</a:t>
            </a:r>
            <a:endParaRPr sz="2000" b="1">
              <a:solidFill>
                <a:schemeClr val="lt2"/>
              </a:solidFill>
              <a:latin typeface="Audiowide"/>
              <a:ea typeface="Audiowide"/>
              <a:cs typeface="Audiowide"/>
              <a:sym typeface="Audiowide"/>
            </a:endParaRPr>
          </a:p>
        </p:txBody>
      </p:sp>
      <p:sp>
        <p:nvSpPr>
          <p:cNvPr id="2184" name="Google Shape;2184;p84"/>
          <p:cNvSpPr/>
          <p:nvPr/>
        </p:nvSpPr>
        <p:spPr>
          <a:xfrm>
            <a:off x="4328525" y="1231518"/>
            <a:ext cx="486900" cy="38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Audiowide"/>
                <a:ea typeface="Audiowide"/>
                <a:cs typeface="Audiowide"/>
                <a:sym typeface="Audiowide"/>
              </a:rPr>
              <a:t>2</a:t>
            </a:r>
            <a:endParaRPr sz="2000" b="1">
              <a:solidFill>
                <a:schemeClr val="lt1"/>
              </a:solidFill>
              <a:latin typeface="Audiowide"/>
              <a:ea typeface="Audiowide"/>
              <a:cs typeface="Audiowide"/>
              <a:sym typeface="Audiowide"/>
            </a:endParaRPr>
          </a:p>
        </p:txBody>
      </p:sp>
      <p:sp>
        <p:nvSpPr>
          <p:cNvPr id="2185" name="Google Shape;2185;p84"/>
          <p:cNvSpPr/>
          <p:nvPr/>
        </p:nvSpPr>
        <p:spPr>
          <a:xfrm>
            <a:off x="5966275" y="1849025"/>
            <a:ext cx="2258700" cy="7524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EXTERNAL ANALYSIS</a:t>
            </a:r>
            <a:endParaRPr sz="2000" b="1">
              <a:solidFill>
                <a:schemeClr val="lt2"/>
              </a:solidFill>
              <a:latin typeface="Audiowide"/>
              <a:ea typeface="Audiowide"/>
              <a:cs typeface="Audiowide"/>
              <a:sym typeface="Audiowide"/>
            </a:endParaRPr>
          </a:p>
        </p:txBody>
      </p:sp>
      <p:sp>
        <p:nvSpPr>
          <p:cNvPr id="2186" name="Google Shape;2186;p84"/>
          <p:cNvSpPr/>
          <p:nvPr/>
        </p:nvSpPr>
        <p:spPr>
          <a:xfrm>
            <a:off x="6852175" y="1231518"/>
            <a:ext cx="486900" cy="38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Audiowide"/>
                <a:ea typeface="Audiowide"/>
                <a:cs typeface="Audiowide"/>
                <a:sym typeface="Audiowide"/>
              </a:rPr>
              <a:t>3</a:t>
            </a:r>
            <a:endParaRPr sz="2000" b="1">
              <a:solidFill>
                <a:schemeClr val="lt1"/>
              </a:solidFill>
              <a:latin typeface="Audiowide"/>
              <a:ea typeface="Audiowide"/>
              <a:cs typeface="Audiowide"/>
              <a:sym typeface="Audiowide"/>
            </a:endParaRPr>
          </a:p>
        </p:txBody>
      </p:sp>
      <p:sp>
        <p:nvSpPr>
          <p:cNvPr id="2187" name="Google Shape;2187;p84"/>
          <p:cNvSpPr/>
          <p:nvPr/>
        </p:nvSpPr>
        <p:spPr>
          <a:xfrm>
            <a:off x="2180800" y="3451100"/>
            <a:ext cx="2258700" cy="7524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SALES PLAN</a:t>
            </a:r>
            <a:endParaRPr sz="2000" b="1">
              <a:solidFill>
                <a:schemeClr val="lt2"/>
              </a:solidFill>
              <a:latin typeface="Audiowide"/>
              <a:ea typeface="Audiowide"/>
              <a:cs typeface="Audiowide"/>
              <a:sym typeface="Audiowide"/>
            </a:endParaRPr>
          </a:p>
        </p:txBody>
      </p:sp>
      <p:sp>
        <p:nvSpPr>
          <p:cNvPr id="2188" name="Google Shape;2188;p84"/>
          <p:cNvSpPr/>
          <p:nvPr/>
        </p:nvSpPr>
        <p:spPr>
          <a:xfrm>
            <a:off x="3066700" y="2833593"/>
            <a:ext cx="486900" cy="38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Audiowide"/>
                <a:ea typeface="Audiowide"/>
                <a:cs typeface="Audiowide"/>
                <a:sym typeface="Audiowide"/>
              </a:rPr>
              <a:t>5</a:t>
            </a:r>
            <a:endParaRPr sz="2000" b="1">
              <a:solidFill>
                <a:schemeClr val="lt1"/>
              </a:solidFill>
              <a:latin typeface="Audiowide"/>
              <a:ea typeface="Audiowide"/>
              <a:cs typeface="Audiowide"/>
              <a:sym typeface="Audiowide"/>
            </a:endParaRPr>
          </a:p>
        </p:txBody>
      </p:sp>
      <p:sp>
        <p:nvSpPr>
          <p:cNvPr id="2189" name="Google Shape;2189;p84"/>
          <p:cNvSpPr/>
          <p:nvPr/>
        </p:nvSpPr>
        <p:spPr>
          <a:xfrm>
            <a:off x="4704450" y="3451100"/>
            <a:ext cx="2258700" cy="7524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SALES STRATEGY</a:t>
            </a:r>
            <a:endParaRPr sz="2000" b="1">
              <a:solidFill>
                <a:schemeClr val="lt2"/>
              </a:solidFill>
              <a:latin typeface="Audiowide"/>
              <a:ea typeface="Audiowide"/>
              <a:cs typeface="Audiowide"/>
              <a:sym typeface="Audiowide"/>
            </a:endParaRPr>
          </a:p>
        </p:txBody>
      </p:sp>
      <p:sp>
        <p:nvSpPr>
          <p:cNvPr id="2190" name="Google Shape;2190;p84"/>
          <p:cNvSpPr/>
          <p:nvPr/>
        </p:nvSpPr>
        <p:spPr>
          <a:xfrm>
            <a:off x="5590350" y="2833593"/>
            <a:ext cx="486900" cy="38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Audiowide"/>
                <a:ea typeface="Audiowide"/>
                <a:cs typeface="Audiowide"/>
                <a:sym typeface="Audiowide"/>
              </a:rPr>
              <a:t>4</a:t>
            </a:r>
            <a:endParaRPr sz="2000" b="1">
              <a:solidFill>
                <a:schemeClr val="lt1"/>
              </a:solidFill>
              <a:latin typeface="Audiowide"/>
              <a:ea typeface="Audiowide"/>
              <a:cs typeface="Audiowide"/>
              <a:sym typeface="Audiowide"/>
            </a:endParaRPr>
          </a:p>
        </p:txBody>
      </p:sp>
      <p:cxnSp>
        <p:nvCxnSpPr>
          <p:cNvPr id="2191" name="Google Shape;2191;p84"/>
          <p:cNvCxnSpPr>
            <a:stCxn id="2182" idx="2"/>
            <a:endCxn id="2181" idx="0"/>
          </p:cNvCxnSpPr>
          <p:nvPr/>
        </p:nvCxnSpPr>
        <p:spPr>
          <a:xfrm>
            <a:off x="2048325" y="1614018"/>
            <a:ext cx="0" cy="234900"/>
          </a:xfrm>
          <a:prstGeom prst="straightConnector1">
            <a:avLst/>
          </a:prstGeom>
          <a:noFill/>
          <a:ln w="19050" cap="flat" cmpd="sng">
            <a:solidFill>
              <a:schemeClr val="lt1"/>
            </a:solidFill>
            <a:prstDash val="solid"/>
            <a:round/>
            <a:headEnd type="none" w="med" len="med"/>
            <a:tailEnd type="none" w="med" len="med"/>
          </a:ln>
        </p:spPr>
      </p:cxnSp>
      <p:cxnSp>
        <p:nvCxnSpPr>
          <p:cNvPr id="2192" name="Google Shape;2192;p84"/>
          <p:cNvCxnSpPr>
            <a:stCxn id="2184" idx="2"/>
            <a:endCxn id="2183" idx="0"/>
          </p:cNvCxnSpPr>
          <p:nvPr/>
        </p:nvCxnSpPr>
        <p:spPr>
          <a:xfrm>
            <a:off x="4571975" y="1614018"/>
            <a:ext cx="0" cy="234900"/>
          </a:xfrm>
          <a:prstGeom prst="straightConnector1">
            <a:avLst/>
          </a:prstGeom>
          <a:noFill/>
          <a:ln w="19050" cap="flat" cmpd="sng">
            <a:solidFill>
              <a:schemeClr val="lt1"/>
            </a:solidFill>
            <a:prstDash val="solid"/>
            <a:round/>
            <a:headEnd type="none" w="med" len="med"/>
            <a:tailEnd type="none" w="med" len="med"/>
          </a:ln>
        </p:spPr>
      </p:cxnSp>
      <p:cxnSp>
        <p:nvCxnSpPr>
          <p:cNvPr id="2193" name="Google Shape;2193;p84"/>
          <p:cNvCxnSpPr>
            <a:stCxn id="2186" idx="2"/>
            <a:endCxn id="2185" idx="0"/>
          </p:cNvCxnSpPr>
          <p:nvPr/>
        </p:nvCxnSpPr>
        <p:spPr>
          <a:xfrm>
            <a:off x="7095625" y="1614018"/>
            <a:ext cx="0" cy="234900"/>
          </a:xfrm>
          <a:prstGeom prst="straightConnector1">
            <a:avLst/>
          </a:prstGeom>
          <a:noFill/>
          <a:ln w="19050" cap="flat" cmpd="sng">
            <a:solidFill>
              <a:schemeClr val="lt1"/>
            </a:solidFill>
            <a:prstDash val="solid"/>
            <a:round/>
            <a:headEnd type="none" w="med" len="med"/>
            <a:tailEnd type="none" w="med" len="med"/>
          </a:ln>
        </p:spPr>
      </p:cxnSp>
      <p:cxnSp>
        <p:nvCxnSpPr>
          <p:cNvPr id="2194" name="Google Shape;2194;p84"/>
          <p:cNvCxnSpPr>
            <a:stCxn id="2188" idx="2"/>
            <a:endCxn id="2187" idx="0"/>
          </p:cNvCxnSpPr>
          <p:nvPr/>
        </p:nvCxnSpPr>
        <p:spPr>
          <a:xfrm>
            <a:off x="3310150" y="3216093"/>
            <a:ext cx="0" cy="234900"/>
          </a:xfrm>
          <a:prstGeom prst="straightConnector1">
            <a:avLst/>
          </a:prstGeom>
          <a:noFill/>
          <a:ln w="19050" cap="flat" cmpd="sng">
            <a:solidFill>
              <a:schemeClr val="lt1"/>
            </a:solidFill>
            <a:prstDash val="solid"/>
            <a:round/>
            <a:headEnd type="none" w="med" len="med"/>
            <a:tailEnd type="none" w="med" len="med"/>
          </a:ln>
        </p:spPr>
      </p:cxnSp>
      <p:cxnSp>
        <p:nvCxnSpPr>
          <p:cNvPr id="2195" name="Google Shape;2195;p84"/>
          <p:cNvCxnSpPr>
            <a:stCxn id="2190" idx="2"/>
            <a:endCxn id="2189" idx="0"/>
          </p:cNvCxnSpPr>
          <p:nvPr/>
        </p:nvCxnSpPr>
        <p:spPr>
          <a:xfrm>
            <a:off x="5833800" y="3216093"/>
            <a:ext cx="0" cy="234900"/>
          </a:xfrm>
          <a:prstGeom prst="straightConnector1">
            <a:avLst/>
          </a:prstGeom>
          <a:noFill/>
          <a:ln w="19050" cap="flat" cmpd="sng">
            <a:solidFill>
              <a:schemeClr val="lt1"/>
            </a:solidFill>
            <a:prstDash val="solid"/>
            <a:round/>
            <a:headEnd type="none" w="med" len="med"/>
            <a:tailEnd type="none" w="med" len="med"/>
          </a:ln>
        </p:spPr>
      </p:cxnSp>
      <p:cxnSp>
        <p:nvCxnSpPr>
          <p:cNvPr id="2196" name="Google Shape;2196;p84"/>
          <p:cNvCxnSpPr>
            <a:stCxn id="2181" idx="3"/>
            <a:endCxn id="2183" idx="1"/>
          </p:cNvCxnSpPr>
          <p:nvPr/>
        </p:nvCxnSpPr>
        <p:spPr>
          <a:xfrm>
            <a:off x="3177675" y="2225225"/>
            <a:ext cx="264900" cy="0"/>
          </a:xfrm>
          <a:prstGeom prst="straightConnector1">
            <a:avLst/>
          </a:prstGeom>
          <a:noFill/>
          <a:ln w="19050" cap="flat" cmpd="sng">
            <a:solidFill>
              <a:schemeClr val="lt1"/>
            </a:solidFill>
            <a:prstDash val="solid"/>
            <a:round/>
            <a:headEnd type="none" w="med" len="med"/>
            <a:tailEnd type="none" w="med" len="med"/>
          </a:ln>
        </p:spPr>
      </p:cxnSp>
      <p:cxnSp>
        <p:nvCxnSpPr>
          <p:cNvPr id="2197" name="Google Shape;2197;p84"/>
          <p:cNvCxnSpPr>
            <a:stCxn id="2183" idx="3"/>
            <a:endCxn id="2185" idx="1"/>
          </p:cNvCxnSpPr>
          <p:nvPr/>
        </p:nvCxnSpPr>
        <p:spPr>
          <a:xfrm>
            <a:off x="5701325" y="2225225"/>
            <a:ext cx="264900" cy="0"/>
          </a:xfrm>
          <a:prstGeom prst="straightConnector1">
            <a:avLst/>
          </a:prstGeom>
          <a:noFill/>
          <a:ln w="19050" cap="flat" cmpd="sng">
            <a:solidFill>
              <a:schemeClr val="lt1"/>
            </a:solidFill>
            <a:prstDash val="solid"/>
            <a:round/>
            <a:headEnd type="none" w="med" len="med"/>
            <a:tailEnd type="none" w="med" len="med"/>
          </a:ln>
        </p:spPr>
      </p:cxnSp>
      <p:cxnSp>
        <p:nvCxnSpPr>
          <p:cNvPr id="2198" name="Google Shape;2198;p84"/>
          <p:cNvCxnSpPr>
            <a:stCxn id="2185" idx="3"/>
            <a:endCxn id="2189" idx="3"/>
          </p:cNvCxnSpPr>
          <p:nvPr/>
        </p:nvCxnSpPr>
        <p:spPr>
          <a:xfrm flipH="1">
            <a:off x="6963175" y="2225225"/>
            <a:ext cx="1261800" cy="1602000"/>
          </a:xfrm>
          <a:prstGeom prst="bentConnector3">
            <a:avLst>
              <a:gd name="adj1" fmla="val -18872"/>
            </a:avLst>
          </a:prstGeom>
          <a:noFill/>
          <a:ln w="19050" cap="flat" cmpd="sng">
            <a:solidFill>
              <a:schemeClr val="lt1"/>
            </a:solidFill>
            <a:prstDash val="solid"/>
            <a:round/>
            <a:headEnd type="none" w="med" len="med"/>
            <a:tailEnd type="none" w="med" len="med"/>
          </a:ln>
        </p:spPr>
      </p:cxnSp>
      <p:cxnSp>
        <p:nvCxnSpPr>
          <p:cNvPr id="2199" name="Google Shape;2199;p84"/>
          <p:cNvCxnSpPr>
            <a:stCxn id="2189" idx="1"/>
            <a:endCxn id="2187" idx="3"/>
          </p:cNvCxnSpPr>
          <p:nvPr/>
        </p:nvCxnSpPr>
        <p:spPr>
          <a:xfrm rot="10800000">
            <a:off x="4439550" y="3827300"/>
            <a:ext cx="264900" cy="0"/>
          </a:xfrm>
          <a:prstGeom prst="straightConnector1">
            <a:avLst/>
          </a:prstGeom>
          <a:noFill/>
          <a:ln w="19050" cap="flat" cmpd="sng">
            <a:solidFill>
              <a:schemeClr val="lt1"/>
            </a:solidFill>
            <a:prstDash val="solid"/>
            <a:round/>
            <a:headEnd type="none" w="med" len="med"/>
            <a:tailEnd type="none" w="med" len="med"/>
          </a:ln>
        </p:spPr>
      </p:cxnSp>
      <p:cxnSp>
        <p:nvCxnSpPr>
          <p:cNvPr id="2200" name="Google Shape;2200;p84"/>
          <p:cNvCxnSpPr>
            <a:stCxn id="2187" idx="1"/>
            <a:endCxn id="2181" idx="1"/>
          </p:cNvCxnSpPr>
          <p:nvPr/>
        </p:nvCxnSpPr>
        <p:spPr>
          <a:xfrm rot="10800000">
            <a:off x="919000" y="2225300"/>
            <a:ext cx="1261800" cy="1602000"/>
          </a:xfrm>
          <a:prstGeom prst="bentConnector3">
            <a:avLst>
              <a:gd name="adj1" fmla="val 118874"/>
            </a:avLst>
          </a:prstGeom>
          <a:noFill/>
          <a:ln w="19050" cap="flat" cmpd="sng">
            <a:solidFill>
              <a:schemeClr val="lt1"/>
            </a:solidFill>
            <a:prstDash val="solid"/>
            <a:round/>
            <a:headEnd type="none" w="med" len="med"/>
            <a:tailEnd type="oval" w="med" len="med"/>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04"/>
        <p:cNvGrpSpPr/>
        <p:nvPr/>
      </p:nvGrpSpPr>
      <p:grpSpPr>
        <a:xfrm>
          <a:off x="0" y="0"/>
          <a:ext cx="0" cy="0"/>
          <a:chOff x="0" y="0"/>
          <a:chExt cx="0" cy="0"/>
        </a:xfrm>
      </p:grpSpPr>
      <p:grpSp>
        <p:nvGrpSpPr>
          <p:cNvPr id="2205" name="Google Shape;2205;p85"/>
          <p:cNvGrpSpPr/>
          <p:nvPr/>
        </p:nvGrpSpPr>
        <p:grpSpPr>
          <a:xfrm>
            <a:off x="1235550" y="1339650"/>
            <a:ext cx="6550176" cy="1812774"/>
            <a:chOff x="-466550" y="1858375"/>
            <a:chExt cx="6550176" cy="1812774"/>
          </a:xfrm>
        </p:grpSpPr>
        <p:sp>
          <p:nvSpPr>
            <p:cNvPr id="2206" name="Google Shape;2206;p85"/>
            <p:cNvSpPr/>
            <p:nvPr/>
          </p:nvSpPr>
          <p:spPr>
            <a:xfrm>
              <a:off x="-278200" y="2026975"/>
              <a:ext cx="6164700" cy="14799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85"/>
            <p:cNvSpPr/>
            <p:nvPr/>
          </p:nvSpPr>
          <p:spPr>
            <a:xfrm rot="10800000" flipH="1">
              <a:off x="-466550" y="18583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85"/>
            <p:cNvSpPr/>
            <p:nvPr/>
          </p:nvSpPr>
          <p:spPr>
            <a:xfrm flipH="1">
              <a:off x="5825575" y="34132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9" name="Google Shape;2209;p85"/>
          <p:cNvSpPr txBox="1">
            <a:spLocks noGrp="1"/>
          </p:cNvSpPr>
          <p:nvPr>
            <p:ph type="title"/>
          </p:nvPr>
        </p:nvSpPr>
        <p:spPr>
          <a:xfrm>
            <a:off x="1756950" y="1510738"/>
            <a:ext cx="5630100" cy="147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$58,980</a:t>
            </a:r>
            <a:endParaRPr/>
          </a:p>
        </p:txBody>
      </p:sp>
      <p:sp>
        <p:nvSpPr>
          <p:cNvPr id="2210" name="Google Shape;2210;p85"/>
          <p:cNvSpPr txBox="1">
            <a:spLocks noGrp="1"/>
          </p:cNvSpPr>
          <p:nvPr>
            <p:ph type="subTitle" idx="1"/>
          </p:nvPr>
        </p:nvSpPr>
        <p:spPr>
          <a:xfrm>
            <a:off x="2958150" y="3046650"/>
            <a:ext cx="3227700" cy="67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214"/>
        <p:cNvGrpSpPr/>
        <p:nvPr/>
      </p:nvGrpSpPr>
      <p:grpSpPr>
        <a:xfrm>
          <a:off x="0" y="0"/>
          <a:ext cx="0" cy="0"/>
          <a:chOff x="0" y="0"/>
          <a:chExt cx="0" cy="0"/>
        </a:xfrm>
      </p:grpSpPr>
      <p:grpSp>
        <p:nvGrpSpPr>
          <p:cNvPr id="2215" name="Google Shape;2215;p86"/>
          <p:cNvGrpSpPr/>
          <p:nvPr/>
        </p:nvGrpSpPr>
        <p:grpSpPr>
          <a:xfrm>
            <a:off x="542425" y="263125"/>
            <a:ext cx="8054101" cy="1164874"/>
            <a:chOff x="542425" y="263125"/>
            <a:chExt cx="8054101" cy="1164874"/>
          </a:xfrm>
        </p:grpSpPr>
        <p:sp>
          <p:nvSpPr>
            <p:cNvPr id="2216" name="Google Shape;2216;p86"/>
            <p:cNvSpPr/>
            <p:nvPr/>
          </p:nvSpPr>
          <p:spPr>
            <a:xfrm flipH="1">
              <a:off x="714151"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86"/>
            <p:cNvSpPr/>
            <p:nvPr/>
          </p:nvSpPr>
          <p:spPr>
            <a:xfrm flipH="1">
              <a:off x="8338475" y="11701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86"/>
            <p:cNvSpPr/>
            <p:nvPr/>
          </p:nvSpPr>
          <p:spPr>
            <a:xfrm rot="10800000" flipH="1">
              <a:off x="542425" y="2631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9" name="Google Shape;2219;p8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TERMS OF THE AGREEMENT</a:t>
            </a:r>
            <a:endParaRPr/>
          </a:p>
        </p:txBody>
      </p:sp>
      <p:sp>
        <p:nvSpPr>
          <p:cNvPr id="2220" name="Google Shape;2220;p86"/>
          <p:cNvSpPr txBox="1"/>
          <p:nvPr/>
        </p:nvSpPr>
        <p:spPr>
          <a:xfrm>
            <a:off x="1270225" y="4033650"/>
            <a:ext cx="6598500" cy="57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latin typeface="Space Mono"/>
                <a:ea typeface="Space Mono"/>
                <a:cs typeface="Space Mono"/>
                <a:sym typeface="Space Mono"/>
              </a:rPr>
              <a:t>Follow the link in the graph to modify its data and then paste the new one here. </a:t>
            </a:r>
            <a:r>
              <a:rPr lang="en" sz="1000" b="1">
                <a:solidFill>
                  <a:schemeClr val="lt1"/>
                </a:solidFill>
                <a:uFill>
                  <a:noFill/>
                </a:uFill>
                <a:latin typeface="Space Mono"/>
                <a:ea typeface="Space Mono"/>
                <a:cs typeface="Space Mono"/>
                <a:sym typeface="Space Mono"/>
                <a:hlinkClick r:id="rId3">
                  <a:extLst>
                    <a:ext uri="{A12FA001-AC4F-418D-AE19-62706E023703}">
                      <ahyp:hlinkClr xmlns:ahyp="http://schemas.microsoft.com/office/drawing/2018/hyperlinkcolor" xmlns="" val="tx"/>
                    </a:ext>
                  </a:extLst>
                </a:hlinkClick>
              </a:rPr>
              <a:t>For more info, click here</a:t>
            </a:r>
            <a:endParaRPr sz="1000" b="1">
              <a:solidFill>
                <a:schemeClr val="lt1"/>
              </a:solidFill>
              <a:latin typeface="Space Mono"/>
              <a:ea typeface="Space Mono"/>
              <a:cs typeface="Space Mono"/>
              <a:sym typeface="Space Mono"/>
            </a:endParaRPr>
          </a:p>
        </p:txBody>
      </p:sp>
      <p:grpSp>
        <p:nvGrpSpPr>
          <p:cNvPr id="2221" name="Google Shape;2221;p86"/>
          <p:cNvGrpSpPr/>
          <p:nvPr/>
        </p:nvGrpSpPr>
        <p:grpSpPr>
          <a:xfrm>
            <a:off x="2285913" y="1374475"/>
            <a:ext cx="895950" cy="53525"/>
            <a:chOff x="4112025" y="3997975"/>
            <a:chExt cx="895950" cy="53525"/>
          </a:xfrm>
        </p:grpSpPr>
        <p:sp>
          <p:nvSpPr>
            <p:cNvPr id="2222" name="Google Shape;2222;p86"/>
            <p:cNvSpPr/>
            <p:nvPr/>
          </p:nvSpPr>
          <p:spPr>
            <a:xfrm>
              <a:off x="4954450" y="3997975"/>
              <a:ext cx="53525" cy="53525"/>
            </a:xfrm>
            <a:custGeom>
              <a:avLst/>
              <a:gdLst/>
              <a:ahLst/>
              <a:cxnLst/>
              <a:rect l="l" t="t" r="r" b="b"/>
              <a:pathLst>
                <a:path w="2141" h="2141" extrusionOk="0">
                  <a:moveTo>
                    <a:pt x="1085" y="1"/>
                  </a:moveTo>
                  <a:cubicBezTo>
                    <a:pt x="457" y="1"/>
                    <a:pt x="0" y="457"/>
                    <a:pt x="0" y="1085"/>
                  </a:cubicBezTo>
                  <a:cubicBezTo>
                    <a:pt x="0" y="1684"/>
                    <a:pt x="514"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86"/>
            <p:cNvSpPr/>
            <p:nvPr/>
          </p:nvSpPr>
          <p:spPr>
            <a:xfrm>
              <a:off x="4744025"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86"/>
            <p:cNvSpPr/>
            <p:nvPr/>
          </p:nvSpPr>
          <p:spPr>
            <a:xfrm>
              <a:off x="4533600"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86"/>
            <p:cNvSpPr/>
            <p:nvPr/>
          </p:nvSpPr>
          <p:spPr>
            <a:xfrm>
              <a:off x="4322450" y="3997975"/>
              <a:ext cx="53525" cy="53525"/>
            </a:xfrm>
            <a:custGeom>
              <a:avLst/>
              <a:gdLst/>
              <a:ahLst/>
              <a:cxnLst/>
              <a:rect l="l" t="t" r="r" b="b"/>
              <a:pathLst>
                <a:path w="2141" h="2141" extrusionOk="0">
                  <a:moveTo>
                    <a:pt x="1057" y="1"/>
                  </a:moveTo>
                  <a:cubicBezTo>
                    <a:pt x="457" y="1"/>
                    <a:pt x="1" y="457"/>
                    <a:pt x="1" y="1085"/>
                  </a:cubicBezTo>
                  <a:cubicBezTo>
                    <a:pt x="1" y="1684"/>
                    <a:pt x="486" y="2141"/>
                    <a:pt x="1057" y="2141"/>
                  </a:cubicBezTo>
                  <a:cubicBezTo>
                    <a:pt x="1684" y="2141"/>
                    <a:pt x="2141" y="1684"/>
                    <a:pt x="2141" y="1085"/>
                  </a:cubicBezTo>
                  <a:cubicBezTo>
                    <a:pt x="2141" y="457"/>
                    <a:pt x="1684" y="1"/>
                    <a:pt x="1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86"/>
            <p:cNvSpPr/>
            <p:nvPr/>
          </p:nvSpPr>
          <p:spPr>
            <a:xfrm>
              <a:off x="4112025" y="3997975"/>
              <a:ext cx="53525" cy="53525"/>
            </a:xfrm>
            <a:custGeom>
              <a:avLst/>
              <a:gdLst/>
              <a:ahLst/>
              <a:cxnLst/>
              <a:rect l="l" t="t" r="r" b="b"/>
              <a:pathLst>
                <a:path w="2141" h="2141" extrusionOk="0">
                  <a:moveTo>
                    <a:pt x="1057" y="1"/>
                  </a:moveTo>
                  <a:cubicBezTo>
                    <a:pt x="457" y="1"/>
                    <a:pt x="1" y="457"/>
                    <a:pt x="1" y="1085"/>
                  </a:cubicBezTo>
                  <a:cubicBezTo>
                    <a:pt x="1" y="1684"/>
                    <a:pt x="457" y="2141"/>
                    <a:pt x="1057" y="2141"/>
                  </a:cubicBezTo>
                  <a:cubicBezTo>
                    <a:pt x="1656" y="2141"/>
                    <a:pt x="2141" y="1684"/>
                    <a:pt x="2141" y="1085"/>
                  </a:cubicBezTo>
                  <a:cubicBezTo>
                    <a:pt x="2141" y="457"/>
                    <a:pt x="1656" y="1"/>
                    <a:pt x="1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27" name="Google Shape;2227;p86" title="Gráfico">
            <a:hlinkClick r:id="rId4"/>
          </p:cNvPr>
          <p:cNvPicPr preferRelativeResize="0"/>
          <p:nvPr/>
        </p:nvPicPr>
        <p:blipFill>
          <a:blip r:embed="rId5">
            <a:alphaModFix/>
          </a:blip>
          <a:stretch>
            <a:fillRect/>
          </a:stretch>
        </p:blipFill>
        <p:spPr>
          <a:xfrm>
            <a:off x="1103250" y="1686175"/>
            <a:ext cx="3261267" cy="2016550"/>
          </a:xfrm>
          <a:prstGeom prst="rect">
            <a:avLst/>
          </a:prstGeom>
          <a:noFill/>
          <a:ln>
            <a:noFill/>
          </a:ln>
        </p:spPr>
      </p:pic>
      <p:sp>
        <p:nvSpPr>
          <p:cNvPr id="2228" name="Google Shape;2228;p86"/>
          <p:cNvSpPr txBox="1"/>
          <p:nvPr/>
        </p:nvSpPr>
        <p:spPr>
          <a:xfrm>
            <a:off x="1442222" y="3569931"/>
            <a:ext cx="673200" cy="181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a:solidFill>
                  <a:schemeClr val="lt1"/>
                </a:solidFill>
                <a:latin typeface="Space Mono"/>
                <a:ea typeface="Space Mono"/>
                <a:cs typeface="Space Mono"/>
                <a:sym typeface="Space Mono"/>
              </a:rPr>
              <a:t>Venus</a:t>
            </a:r>
            <a:endParaRPr sz="1100">
              <a:solidFill>
                <a:schemeClr val="lt1"/>
              </a:solidFill>
              <a:latin typeface="Space Mono"/>
              <a:ea typeface="Space Mono"/>
              <a:cs typeface="Space Mono"/>
              <a:sym typeface="Space Mono"/>
            </a:endParaRPr>
          </a:p>
        </p:txBody>
      </p:sp>
      <p:sp>
        <p:nvSpPr>
          <p:cNvPr id="2229" name="Google Shape;2229;p86"/>
          <p:cNvSpPr txBox="1"/>
          <p:nvPr/>
        </p:nvSpPr>
        <p:spPr>
          <a:xfrm>
            <a:off x="2115425" y="3569931"/>
            <a:ext cx="673200" cy="181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a:solidFill>
                  <a:schemeClr val="lt1"/>
                </a:solidFill>
                <a:latin typeface="Space Mono"/>
                <a:ea typeface="Space Mono"/>
                <a:cs typeface="Space Mono"/>
                <a:sym typeface="Space Mono"/>
              </a:rPr>
              <a:t>Mars</a:t>
            </a:r>
            <a:endParaRPr sz="1100">
              <a:solidFill>
                <a:schemeClr val="lt1"/>
              </a:solidFill>
              <a:latin typeface="Space Mono"/>
              <a:ea typeface="Space Mono"/>
              <a:cs typeface="Space Mono"/>
              <a:sym typeface="Space Mono"/>
            </a:endParaRPr>
          </a:p>
        </p:txBody>
      </p:sp>
      <p:sp>
        <p:nvSpPr>
          <p:cNvPr id="2230" name="Google Shape;2230;p86"/>
          <p:cNvSpPr txBox="1"/>
          <p:nvPr/>
        </p:nvSpPr>
        <p:spPr>
          <a:xfrm>
            <a:off x="2788628" y="3569931"/>
            <a:ext cx="673200" cy="181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a:solidFill>
                  <a:schemeClr val="lt1"/>
                </a:solidFill>
                <a:latin typeface="Space Mono"/>
                <a:ea typeface="Space Mono"/>
                <a:cs typeface="Space Mono"/>
                <a:sym typeface="Space Mono"/>
              </a:rPr>
              <a:t>Jupiter</a:t>
            </a:r>
            <a:endParaRPr sz="1100">
              <a:solidFill>
                <a:schemeClr val="lt1"/>
              </a:solidFill>
              <a:latin typeface="Space Mono"/>
              <a:ea typeface="Space Mono"/>
              <a:cs typeface="Space Mono"/>
              <a:sym typeface="Space Mono"/>
            </a:endParaRPr>
          </a:p>
        </p:txBody>
      </p:sp>
      <p:sp>
        <p:nvSpPr>
          <p:cNvPr id="2231" name="Google Shape;2231;p86"/>
          <p:cNvSpPr txBox="1"/>
          <p:nvPr/>
        </p:nvSpPr>
        <p:spPr>
          <a:xfrm>
            <a:off x="3461830" y="3569931"/>
            <a:ext cx="673200" cy="181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a:solidFill>
                  <a:schemeClr val="lt1"/>
                </a:solidFill>
                <a:latin typeface="Space Mono"/>
                <a:ea typeface="Space Mono"/>
                <a:cs typeface="Space Mono"/>
                <a:sym typeface="Space Mono"/>
              </a:rPr>
              <a:t>Saturn</a:t>
            </a:r>
            <a:endParaRPr sz="1100">
              <a:solidFill>
                <a:schemeClr val="lt1"/>
              </a:solidFill>
              <a:latin typeface="Space Mono"/>
              <a:ea typeface="Space Mono"/>
              <a:cs typeface="Space Mono"/>
              <a:sym typeface="Space Mono"/>
            </a:endParaRPr>
          </a:p>
        </p:txBody>
      </p:sp>
      <p:sp>
        <p:nvSpPr>
          <p:cNvPr id="2232" name="Google Shape;2232;p86"/>
          <p:cNvSpPr txBox="1"/>
          <p:nvPr/>
        </p:nvSpPr>
        <p:spPr>
          <a:xfrm>
            <a:off x="5451750" y="1656225"/>
            <a:ext cx="2589000" cy="478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1">
                <a:solidFill>
                  <a:schemeClr val="lt2"/>
                </a:solidFill>
                <a:latin typeface="Audiowide"/>
                <a:ea typeface="Audiowide"/>
                <a:cs typeface="Audiowide"/>
                <a:sym typeface="Audiowide"/>
              </a:rPr>
              <a:t>VENUS</a:t>
            </a:r>
            <a:endParaRPr sz="2000" b="1">
              <a:solidFill>
                <a:schemeClr val="lt2"/>
              </a:solidFill>
              <a:latin typeface="Audiowide"/>
              <a:ea typeface="Audiowide"/>
              <a:cs typeface="Audiowide"/>
              <a:sym typeface="Audiowide"/>
            </a:endParaRPr>
          </a:p>
        </p:txBody>
      </p:sp>
      <p:sp>
        <p:nvSpPr>
          <p:cNvPr id="2233" name="Google Shape;2233;p86"/>
          <p:cNvSpPr txBox="1"/>
          <p:nvPr/>
        </p:nvSpPr>
        <p:spPr>
          <a:xfrm>
            <a:off x="5451750" y="2134430"/>
            <a:ext cx="2589000" cy="478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lt1"/>
                </a:solidFill>
                <a:latin typeface="Space Mono"/>
                <a:ea typeface="Space Mono"/>
                <a:cs typeface="Space Mono"/>
                <a:sym typeface="Space Mono"/>
              </a:rPr>
              <a:t>Venus is the second planet from the Sun</a:t>
            </a:r>
            <a:endParaRPr>
              <a:solidFill>
                <a:schemeClr val="lt1"/>
              </a:solidFill>
              <a:latin typeface="Space Mono"/>
              <a:ea typeface="Space Mono"/>
              <a:cs typeface="Space Mono"/>
              <a:sym typeface="Space Mono"/>
            </a:endParaRPr>
          </a:p>
        </p:txBody>
      </p:sp>
      <p:sp>
        <p:nvSpPr>
          <p:cNvPr id="2234" name="Google Shape;2234;p86"/>
          <p:cNvSpPr txBox="1"/>
          <p:nvPr/>
        </p:nvSpPr>
        <p:spPr>
          <a:xfrm>
            <a:off x="5451750" y="2820715"/>
            <a:ext cx="2589000" cy="478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1">
                <a:solidFill>
                  <a:schemeClr val="dk2"/>
                </a:solidFill>
                <a:latin typeface="Audiowide"/>
                <a:ea typeface="Audiowide"/>
                <a:cs typeface="Audiowide"/>
                <a:sym typeface="Audiowide"/>
              </a:rPr>
              <a:t>MARS</a:t>
            </a:r>
            <a:endParaRPr sz="2000" b="1">
              <a:solidFill>
                <a:schemeClr val="dk2"/>
              </a:solidFill>
              <a:latin typeface="Audiowide"/>
              <a:ea typeface="Audiowide"/>
              <a:cs typeface="Audiowide"/>
              <a:sym typeface="Audiowide"/>
            </a:endParaRPr>
          </a:p>
        </p:txBody>
      </p:sp>
      <p:sp>
        <p:nvSpPr>
          <p:cNvPr id="2235" name="Google Shape;2235;p86"/>
          <p:cNvSpPr txBox="1"/>
          <p:nvPr/>
        </p:nvSpPr>
        <p:spPr>
          <a:xfrm>
            <a:off x="5451750" y="3298920"/>
            <a:ext cx="2589000" cy="478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lt1"/>
                </a:solidFill>
                <a:latin typeface="Space Mono"/>
                <a:ea typeface="Space Mono"/>
                <a:cs typeface="Space Mono"/>
                <a:sym typeface="Space Mono"/>
              </a:rPr>
              <a:t>Despite being red, Mars is a very cold place</a:t>
            </a:r>
            <a:endParaRPr>
              <a:solidFill>
                <a:schemeClr val="lt1"/>
              </a:solidFill>
              <a:latin typeface="Space Mono"/>
              <a:ea typeface="Space Mono"/>
              <a:cs typeface="Space Mono"/>
              <a:sym typeface="Space Mono"/>
            </a:endParaRPr>
          </a:p>
        </p:txBody>
      </p:sp>
      <p:sp>
        <p:nvSpPr>
          <p:cNvPr id="2236" name="Google Shape;2236;p86"/>
          <p:cNvSpPr/>
          <p:nvPr/>
        </p:nvSpPr>
        <p:spPr>
          <a:xfrm>
            <a:off x="5105824" y="1814773"/>
            <a:ext cx="161100" cy="161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2237" name="Google Shape;2237;p86"/>
          <p:cNvSpPr/>
          <p:nvPr/>
        </p:nvSpPr>
        <p:spPr>
          <a:xfrm>
            <a:off x="5105824" y="2979251"/>
            <a:ext cx="161100" cy="161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241"/>
        <p:cNvGrpSpPr/>
        <p:nvPr/>
      </p:nvGrpSpPr>
      <p:grpSpPr>
        <a:xfrm>
          <a:off x="0" y="0"/>
          <a:ext cx="0" cy="0"/>
          <a:chOff x="0" y="0"/>
          <a:chExt cx="0" cy="0"/>
        </a:xfrm>
      </p:grpSpPr>
      <p:sp>
        <p:nvSpPr>
          <p:cNvPr id="2242" name="Google Shape;2242;p87"/>
          <p:cNvSpPr txBox="1">
            <a:spLocks noGrp="1"/>
          </p:cNvSpPr>
          <p:nvPr>
            <p:ph type="title"/>
          </p:nvPr>
        </p:nvSpPr>
        <p:spPr>
          <a:xfrm>
            <a:off x="1003288" y="1096825"/>
            <a:ext cx="3413100" cy="92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$20,000</a:t>
            </a:r>
            <a:endParaRPr/>
          </a:p>
        </p:txBody>
      </p:sp>
      <p:sp>
        <p:nvSpPr>
          <p:cNvPr id="2243" name="Google Shape;2243;p87"/>
          <p:cNvSpPr txBox="1">
            <a:spLocks noGrp="1"/>
          </p:cNvSpPr>
          <p:nvPr>
            <p:ph type="subTitle" idx="1"/>
          </p:nvPr>
        </p:nvSpPr>
        <p:spPr>
          <a:xfrm>
            <a:off x="1003288" y="1942125"/>
            <a:ext cx="3413100" cy="367200"/>
          </a:xfrm>
          <a:prstGeom prst="rect">
            <a:avLst/>
          </a:prstGeom>
        </p:spPr>
        <p:txBody>
          <a:bodyPr spcFirstLastPara="1" wrap="square" lIns="228600" tIns="91425" rIns="228600" bIns="91425" anchor="ctr" anchorCtr="0">
            <a:noAutofit/>
          </a:bodyPr>
          <a:lstStyle/>
          <a:p>
            <a:pPr marL="0" lvl="0" indent="0" algn="ctr" rtl="0">
              <a:spcBef>
                <a:spcPts val="0"/>
              </a:spcBef>
              <a:spcAft>
                <a:spcPts val="0"/>
              </a:spcAft>
              <a:buNone/>
            </a:pPr>
            <a:r>
              <a:rPr lang="en"/>
              <a:t>Despite being red, Mars is a cold place</a:t>
            </a:r>
            <a:endParaRPr/>
          </a:p>
        </p:txBody>
      </p:sp>
      <p:sp>
        <p:nvSpPr>
          <p:cNvPr id="2244" name="Google Shape;2244;p87"/>
          <p:cNvSpPr txBox="1">
            <a:spLocks noGrp="1"/>
          </p:cNvSpPr>
          <p:nvPr>
            <p:ph type="title" idx="2"/>
          </p:nvPr>
        </p:nvSpPr>
        <p:spPr>
          <a:xfrm>
            <a:off x="4756414" y="1096825"/>
            <a:ext cx="3384300" cy="92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$15,000</a:t>
            </a:r>
            <a:endParaRPr/>
          </a:p>
        </p:txBody>
      </p:sp>
      <p:sp>
        <p:nvSpPr>
          <p:cNvPr id="2245" name="Google Shape;2245;p87"/>
          <p:cNvSpPr txBox="1">
            <a:spLocks noGrp="1"/>
          </p:cNvSpPr>
          <p:nvPr>
            <p:ph type="subTitle" idx="3"/>
          </p:nvPr>
        </p:nvSpPr>
        <p:spPr>
          <a:xfrm>
            <a:off x="4756414" y="1942125"/>
            <a:ext cx="3384300" cy="367200"/>
          </a:xfrm>
          <a:prstGeom prst="rect">
            <a:avLst/>
          </a:prstGeom>
        </p:spPr>
        <p:txBody>
          <a:bodyPr spcFirstLastPara="1" wrap="square" lIns="228600" tIns="91425" rIns="228600" bIns="91425" anchor="ctr" anchorCtr="0">
            <a:noAutofit/>
          </a:bodyPr>
          <a:lstStyle/>
          <a:p>
            <a:pPr marL="0" lvl="0" indent="0" algn="ctr" rtl="0">
              <a:spcBef>
                <a:spcPts val="0"/>
              </a:spcBef>
              <a:spcAft>
                <a:spcPts val="0"/>
              </a:spcAft>
              <a:buNone/>
            </a:pPr>
            <a:r>
              <a:rPr lang="en"/>
              <a:t>Venus has a beautiful name and high temperatures</a:t>
            </a:r>
            <a:endParaRPr/>
          </a:p>
        </p:txBody>
      </p:sp>
      <p:sp>
        <p:nvSpPr>
          <p:cNvPr id="2246" name="Google Shape;2246;p87"/>
          <p:cNvSpPr txBox="1">
            <a:spLocks noGrp="1"/>
          </p:cNvSpPr>
          <p:nvPr>
            <p:ph type="title" idx="4"/>
          </p:nvPr>
        </p:nvSpPr>
        <p:spPr>
          <a:xfrm>
            <a:off x="1003288" y="2605575"/>
            <a:ext cx="3413100" cy="92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$10,000</a:t>
            </a:r>
            <a:endParaRPr/>
          </a:p>
        </p:txBody>
      </p:sp>
      <p:sp>
        <p:nvSpPr>
          <p:cNvPr id="2247" name="Google Shape;2247;p87"/>
          <p:cNvSpPr txBox="1">
            <a:spLocks noGrp="1"/>
          </p:cNvSpPr>
          <p:nvPr>
            <p:ph type="subTitle" idx="5"/>
          </p:nvPr>
        </p:nvSpPr>
        <p:spPr>
          <a:xfrm>
            <a:off x="1003288" y="3450875"/>
            <a:ext cx="3413100" cy="367200"/>
          </a:xfrm>
          <a:prstGeom prst="rect">
            <a:avLst/>
          </a:prstGeom>
        </p:spPr>
        <p:txBody>
          <a:bodyPr spcFirstLastPara="1" wrap="square" lIns="228600" tIns="91425" rIns="228600" bIns="91425" anchor="ctr" anchorCtr="0">
            <a:noAutofit/>
          </a:bodyPr>
          <a:lstStyle/>
          <a:p>
            <a:pPr marL="0" lvl="0" indent="0" algn="ctr" rtl="0">
              <a:spcBef>
                <a:spcPts val="0"/>
              </a:spcBef>
              <a:spcAft>
                <a:spcPts val="0"/>
              </a:spcAft>
              <a:buNone/>
            </a:pPr>
            <a:r>
              <a:rPr lang="en"/>
              <a:t>Mercury is the closest planet to the Sun</a:t>
            </a:r>
            <a:endParaRPr/>
          </a:p>
        </p:txBody>
      </p:sp>
      <p:sp>
        <p:nvSpPr>
          <p:cNvPr id="2248" name="Google Shape;2248;p87"/>
          <p:cNvSpPr txBox="1">
            <a:spLocks noGrp="1"/>
          </p:cNvSpPr>
          <p:nvPr>
            <p:ph type="title" idx="6"/>
          </p:nvPr>
        </p:nvSpPr>
        <p:spPr>
          <a:xfrm>
            <a:off x="4756414" y="2605575"/>
            <a:ext cx="3384300" cy="92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$45,000</a:t>
            </a:r>
            <a:endParaRPr/>
          </a:p>
        </p:txBody>
      </p:sp>
      <p:sp>
        <p:nvSpPr>
          <p:cNvPr id="2249" name="Google Shape;2249;p87"/>
          <p:cNvSpPr txBox="1">
            <a:spLocks noGrp="1"/>
          </p:cNvSpPr>
          <p:nvPr>
            <p:ph type="subTitle" idx="7"/>
          </p:nvPr>
        </p:nvSpPr>
        <p:spPr>
          <a:xfrm>
            <a:off x="4727513" y="3450875"/>
            <a:ext cx="3384300" cy="367200"/>
          </a:xfrm>
          <a:prstGeom prst="rect">
            <a:avLst/>
          </a:prstGeom>
        </p:spPr>
        <p:txBody>
          <a:bodyPr spcFirstLastPara="1" wrap="square" lIns="228600" tIns="91425" rIns="228600" bIns="91425" anchor="ctr" anchorCtr="0">
            <a:noAutofit/>
          </a:bodyPr>
          <a:lstStyle/>
          <a:p>
            <a:pPr marL="0" lvl="0" indent="0" algn="ctr" rtl="0">
              <a:spcBef>
                <a:spcPts val="0"/>
              </a:spcBef>
              <a:spcAft>
                <a:spcPts val="0"/>
              </a:spcAft>
              <a:buNone/>
            </a:pPr>
            <a:r>
              <a:rPr lang="en"/>
              <a:t>Venus is the second planet from the Sun</a:t>
            </a:r>
            <a:endParaRPr/>
          </a:p>
        </p:txBody>
      </p:sp>
      <p:grpSp>
        <p:nvGrpSpPr>
          <p:cNvPr id="2250" name="Google Shape;2250;p87"/>
          <p:cNvGrpSpPr/>
          <p:nvPr/>
        </p:nvGrpSpPr>
        <p:grpSpPr>
          <a:xfrm>
            <a:off x="2449104" y="2549737"/>
            <a:ext cx="521493" cy="96586"/>
            <a:chOff x="4342567" y="4452512"/>
            <a:chExt cx="521493" cy="96586"/>
          </a:xfrm>
        </p:grpSpPr>
        <p:sp>
          <p:nvSpPr>
            <p:cNvPr id="2251" name="Google Shape;2251;p87"/>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87"/>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87"/>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4" name="Google Shape;2254;p87"/>
          <p:cNvGrpSpPr/>
          <p:nvPr/>
        </p:nvGrpSpPr>
        <p:grpSpPr>
          <a:xfrm>
            <a:off x="2449104" y="4019712"/>
            <a:ext cx="521493" cy="96586"/>
            <a:chOff x="4342567" y="4452512"/>
            <a:chExt cx="521493" cy="96586"/>
          </a:xfrm>
        </p:grpSpPr>
        <p:sp>
          <p:nvSpPr>
            <p:cNvPr id="2255" name="Google Shape;2255;p87"/>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87"/>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87"/>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8" name="Google Shape;2258;p87"/>
          <p:cNvGrpSpPr/>
          <p:nvPr/>
        </p:nvGrpSpPr>
        <p:grpSpPr>
          <a:xfrm>
            <a:off x="6271179" y="2549737"/>
            <a:ext cx="521493" cy="96586"/>
            <a:chOff x="4342567" y="4452512"/>
            <a:chExt cx="521493" cy="96586"/>
          </a:xfrm>
        </p:grpSpPr>
        <p:sp>
          <p:nvSpPr>
            <p:cNvPr id="2259" name="Google Shape;2259;p87"/>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87"/>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87"/>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2" name="Google Shape;2262;p87"/>
          <p:cNvGrpSpPr/>
          <p:nvPr/>
        </p:nvGrpSpPr>
        <p:grpSpPr>
          <a:xfrm>
            <a:off x="6271179" y="4019712"/>
            <a:ext cx="521493" cy="96586"/>
            <a:chOff x="4342567" y="4452512"/>
            <a:chExt cx="521493" cy="96586"/>
          </a:xfrm>
        </p:grpSpPr>
        <p:sp>
          <p:nvSpPr>
            <p:cNvPr id="2263" name="Google Shape;2263;p87"/>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87"/>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87"/>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269"/>
        <p:cNvGrpSpPr/>
        <p:nvPr/>
      </p:nvGrpSpPr>
      <p:grpSpPr>
        <a:xfrm>
          <a:off x="0" y="0"/>
          <a:ext cx="0" cy="0"/>
          <a:chOff x="0" y="0"/>
          <a:chExt cx="0" cy="0"/>
        </a:xfrm>
      </p:grpSpPr>
      <p:grpSp>
        <p:nvGrpSpPr>
          <p:cNvPr id="2270" name="Google Shape;2270;p88"/>
          <p:cNvGrpSpPr/>
          <p:nvPr/>
        </p:nvGrpSpPr>
        <p:grpSpPr>
          <a:xfrm>
            <a:off x="560325" y="257175"/>
            <a:ext cx="8024276" cy="1018424"/>
            <a:chOff x="560325" y="257175"/>
            <a:chExt cx="8024276" cy="1018424"/>
          </a:xfrm>
        </p:grpSpPr>
        <p:sp>
          <p:nvSpPr>
            <p:cNvPr id="2271" name="Google Shape;2271;p88"/>
            <p:cNvSpPr/>
            <p:nvPr/>
          </p:nvSpPr>
          <p:spPr>
            <a:xfrm>
              <a:off x="713275"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88"/>
            <p:cNvSpPr/>
            <p:nvPr/>
          </p:nvSpPr>
          <p:spPr>
            <a:xfrm>
              <a:off x="56032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88"/>
            <p:cNvSpPr/>
            <p:nvPr/>
          </p:nvSpPr>
          <p:spPr>
            <a:xfrm rot="10800000">
              <a:off x="8326550" y="2571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4" name="Google Shape;2274;p8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MANAGEMENT APPROACH</a:t>
            </a:r>
            <a:endParaRPr/>
          </a:p>
        </p:txBody>
      </p:sp>
      <p:sp>
        <p:nvSpPr>
          <p:cNvPr id="2275" name="Google Shape;2275;p88"/>
          <p:cNvSpPr/>
          <p:nvPr/>
        </p:nvSpPr>
        <p:spPr>
          <a:xfrm>
            <a:off x="611737" y="2642150"/>
            <a:ext cx="1746000" cy="38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JAB</a:t>
            </a:r>
            <a:endParaRPr sz="2000" b="1">
              <a:solidFill>
                <a:schemeClr val="lt2"/>
              </a:solidFill>
              <a:latin typeface="Audiowide"/>
              <a:ea typeface="Audiowide"/>
              <a:cs typeface="Audiowide"/>
              <a:sym typeface="Audiowide"/>
            </a:endParaRPr>
          </a:p>
        </p:txBody>
      </p:sp>
      <p:sp>
        <p:nvSpPr>
          <p:cNvPr id="2276" name="Google Shape;2276;p88"/>
          <p:cNvSpPr/>
          <p:nvPr/>
        </p:nvSpPr>
        <p:spPr>
          <a:xfrm>
            <a:off x="611725" y="3380900"/>
            <a:ext cx="1746000" cy="64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Venus has high temperatures</a:t>
            </a:r>
            <a:endParaRPr>
              <a:solidFill>
                <a:schemeClr val="lt1"/>
              </a:solidFill>
              <a:latin typeface="Space Mono"/>
              <a:ea typeface="Space Mono"/>
              <a:cs typeface="Space Mono"/>
              <a:sym typeface="Space Mono"/>
            </a:endParaRPr>
          </a:p>
        </p:txBody>
      </p:sp>
      <p:cxnSp>
        <p:nvCxnSpPr>
          <p:cNvPr id="2277" name="Google Shape;2277;p88"/>
          <p:cNvCxnSpPr/>
          <p:nvPr/>
        </p:nvCxnSpPr>
        <p:spPr>
          <a:xfrm>
            <a:off x="1484825" y="3014900"/>
            <a:ext cx="0" cy="313800"/>
          </a:xfrm>
          <a:prstGeom prst="straightConnector1">
            <a:avLst/>
          </a:prstGeom>
          <a:noFill/>
          <a:ln w="19050" cap="flat" cmpd="sng">
            <a:solidFill>
              <a:schemeClr val="lt1"/>
            </a:solidFill>
            <a:prstDash val="solid"/>
            <a:round/>
            <a:headEnd type="none" w="med" len="med"/>
            <a:tailEnd type="none" w="med" len="med"/>
          </a:ln>
        </p:spPr>
      </p:cxnSp>
      <p:sp>
        <p:nvSpPr>
          <p:cNvPr id="2278" name="Google Shape;2278;p88"/>
          <p:cNvSpPr/>
          <p:nvPr/>
        </p:nvSpPr>
        <p:spPr>
          <a:xfrm>
            <a:off x="2669950" y="2642150"/>
            <a:ext cx="1746000" cy="38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FEB</a:t>
            </a:r>
            <a:endParaRPr sz="2000" b="1">
              <a:solidFill>
                <a:schemeClr val="lt2"/>
              </a:solidFill>
              <a:latin typeface="Audiowide"/>
              <a:ea typeface="Audiowide"/>
              <a:cs typeface="Audiowide"/>
              <a:sym typeface="Audiowide"/>
            </a:endParaRPr>
          </a:p>
        </p:txBody>
      </p:sp>
      <p:sp>
        <p:nvSpPr>
          <p:cNvPr id="2279" name="Google Shape;2279;p88"/>
          <p:cNvSpPr/>
          <p:nvPr/>
        </p:nvSpPr>
        <p:spPr>
          <a:xfrm>
            <a:off x="2669950" y="1616475"/>
            <a:ext cx="1746000" cy="64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Jupiter is the biggest planet </a:t>
            </a:r>
            <a:endParaRPr>
              <a:solidFill>
                <a:schemeClr val="lt1"/>
              </a:solidFill>
              <a:latin typeface="Space Mono"/>
              <a:ea typeface="Space Mono"/>
              <a:cs typeface="Space Mono"/>
              <a:sym typeface="Space Mono"/>
            </a:endParaRPr>
          </a:p>
        </p:txBody>
      </p:sp>
      <p:sp>
        <p:nvSpPr>
          <p:cNvPr id="2280" name="Google Shape;2280;p88"/>
          <p:cNvSpPr/>
          <p:nvPr/>
        </p:nvSpPr>
        <p:spPr>
          <a:xfrm>
            <a:off x="4728076" y="2642150"/>
            <a:ext cx="1746000" cy="38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MAR</a:t>
            </a:r>
            <a:endParaRPr sz="2000" b="1">
              <a:solidFill>
                <a:schemeClr val="lt2"/>
              </a:solidFill>
              <a:latin typeface="Audiowide"/>
              <a:ea typeface="Audiowide"/>
              <a:cs typeface="Audiowide"/>
              <a:sym typeface="Audiowide"/>
            </a:endParaRPr>
          </a:p>
        </p:txBody>
      </p:sp>
      <p:sp>
        <p:nvSpPr>
          <p:cNvPr id="2281" name="Google Shape;2281;p88"/>
          <p:cNvSpPr/>
          <p:nvPr/>
        </p:nvSpPr>
        <p:spPr>
          <a:xfrm>
            <a:off x="4728075" y="3380900"/>
            <a:ext cx="1746000" cy="64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Mars is a very cold place</a:t>
            </a:r>
            <a:endParaRPr>
              <a:solidFill>
                <a:schemeClr val="lt1"/>
              </a:solidFill>
              <a:latin typeface="Space Mono"/>
              <a:ea typeface="Space Mono"/>
              <a:cs typeface="Space Mono"/>
              <a:sym typeface="Space Mono"/>
            </a:endParaRPr>
          </a:p>
        </p:txBody>
      </p:sp>
      <p:cxnSp>
        <p:nvCxnSpPr>
          <p:cNvPr id="2282" name="Google Shape;2282;p88"/>
          <p:cNvCxnSpPr>
            <a:stCxn id="2280" idx="2"/>
          </p:cNvCxnSpPr>
          <p:nvPr/>
        </p:nvCxnSpPr>
        <p:spPr>
          <a:xfrm>
            <a:off x="5601076" y="3024650"/>
            <a:ext cx="0" cy="290400"/>
          </a:xfrm>
          <a:prstGeom prst="straightConnector1">
            <a:avLst/>
          </a:prstGeom>
          <a:noFill/>
          <a:ln w="19050" cap="flat" cmpd="sng">
            <a:solidFill>
              <a:schemeClr val="lt1"/>
            </a:solidFill>
            <a:prstDash val="solid"/>
            <a:round/>
            <a:headEnd type="none" w="med" len="med"/>
            <a:tailEnd type="none" w="med" len="med"/>
          </a:ln>
        </p:spPr>
      </p:cxnSp>
      <p:sp>
        <p:nvSpPr>
          <p:cNvPr id="2283" name="Google Shape;2283;p88"/>
          <p:cNvSpPr/>
          <p:nvPr/>
        </p:nvSpPr>
        <p:spPr>
          <a:xfrm>
            <a:off x="6786199" y="2642150"/>
            <a:ext cx="1746000" cy="38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APR</a:t>
            </a:r>
            <a:endParaRPr sz="2000" b="1">
              <a:solidFill>
                <a:schemeClr val="lt2"/>
              </a:solidFill>
              <a:latin typeface="Audiowide"/>
              <a:ea typeface="Audiowide"/>
              <a:cs typeface="Audiowide"/>
              <a:sym typeface="Audiowide"/>
            </a:endParaRPr>
          </a:p>
        </p:txBody>
      </p:sp>
      <p:sp>
        <p:nvSpPr>
          <p:cNvPr id="2284" name="Google Shape;2284;p88"/>
          <p:cNvSpPr/>
          <p:nvPr/>
        </p:nvSpPr>
        <p:spPr>
          <a:xfrm>
            <a:off x="6786200" y="1616475"/>
            <a:ext cx="1746000" cy="64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Jupiter is a gas giant </a:t>
            </a:r>
            <a:endParaRPr>
              <a:solidFill>
                <a:schemeClr val="lt1"/>
              </a:solidFill>
              <a:latin typeface="Space Mono"/>
              <a:ea typeface="Space Mono"/>
              <a:cs typeface="Space Mono"/>
              <a:sym typeface="Space Mono"/>
            </a:endParaRPr>
          </a:p>
        </p:txBody>
      </p:sp>
      <p:cxnSp>
        <p:nvCxnSpPr>
          <p:cNvPr id="2285" name="Google Shape;2285;p88"/>
          <p:cNvCxnSpPr>
            <a:stCxn id="2275" idx="0"/>
            <a:endCxn id="2286" idx="4"/>
          </p:cNvCxnSpPr>
          <p:nvPr/>
        </p:nvCxnSpPr>
        <p:spPr>
          <a:xfrm rot="10800000">
            <a:off x="1484737" y="2374250"/>
            <a:ext cx="0" cy="267900"/>
          </a:xfrm>
          <a:prstGeom prst="straightConnector1">
            <a:avLst/>
          </a:prstGeom>
          <a:noFill/>
          <a:ln w="19050" cap="flat" cmpd="sng">
            <a:solidFill>
              <a:schemeClr val="lt1"/>
            </a:solidFill>
            <a:prstDash val="solid"/>
            <a:round/>
            <a:headEnd type="none" w="med" len="med"/>
            <a:tailEnd type="none" w="med" len="med"/>
          </a:ln>
        </p:spPr>
      </p:cxnSp>
      <p:cxnSp>
        <p:nvCxnSpPr>
          <p:cNvPr id="2287" name="Google Shape;2287;p88"/>
          <p:cNvCxnSpPr>
            <a:endCxn id="2288" idx="0"/>
          </p:cNvCxnSpPr>
          <p:nvPr/>
        </p:nvCxnSpPr>
        <p:spPr>
          <a:xfrm>
            <a:off x="3542962" y="3024675"/>
            <a:ext cx="0" cy="294300"/>
          </a:xfrm>
          <a:prstGeom prst="straightConnector1">
            <a:avLst/>
          </a:prstGeom>
          <a:noFill/>
          <a:ln w="19050" cap="flat" cmpd="sng">
            <a:solidFill>
              <a:schemeClr val="lt1"/>
            </a:solidFill>
            <a:prstDash val="solid"/>
            <a:round/>
            <a:headEnd type="none" w="med" len="med"/>
            <a:tailEnd type="none" w="med" len="med"/>
          </a:ln>
        </p:spPr>
      </p:cxnSp>
      <p:cxnSp>
        <p:nvCxnSpPr>
          <p:cNvPr id="2289" name="Google Shape;2289;p88"/>
          <p:cNvCxnSpPr>
            <a:stCxn id="2290" idx="4"/>
            <a:endCxn id="2280" idx="0"/>
          </p:cNvCxnSpPr>
          <p:nvPr/>
        </p:nvCxnSpPr>
        <p:spPr>
          <a:xfrm>
            <a:off x="5601076" y="2374250"/>
            <a:ext cx="0" cy="267900"/>
          </a:xfrm>
          <a:prstGeom prst="straightConnector1">
            <a:avLst/>
          </a:prstGeom>
          <a:noFill/>
          <a:ln w="19050" cap="flat" cmpd="sng">
            <a:solidFill>
              <a:schemeClr val="lt1"/>
            </a:solidFill>
            <a:prstDash val="solid"/>
            <a:round/>
            <a:headEnd type="none" w="med" len="med"/>
            <a:tailEnd type="none" w="med" len="med"/>
          </a:ln>
        </p:spPr>
      </p:cxnSp>
      <p:cxnSp>
        <p:nvCxnSpPr>
          <p:cNvPr id="2291" name="Google Shape;2291;p88"/>
          <p:cNvCxnSpPr>
            <a:stCxn id="2292" idx="0"/>
            <a:endCxn id="2283" idx="2"/>
          </p:cNvCxnSpPr>
          <p:nvPr/>
        </p:nvCxnSpPr>
        <p:spPr>
          <a:xfrm rot="10800000">
            <a:off x="7659199" y="3024650"/>
            <a:ext cx="0" cy="294300"/>
          </a:xfrm>
          <a:prstGeom prst="straightConnector1">
            <a:avLst/>
          </a:prstGeom>
          <a:noFill/>
          <a:ln w="19050" cap="flat" cmpd="sng">
            <a:solidFill>
              <a:schemeClr val="lt1"/>
            </a:solidFill>
            <a:prstDash val="solid"/>
            <a:round/>
            <a:headEnd type="none" w="med" len="med"/>
            <a:tailEnd type="none" w="med" len="med"/>
          </a:ln>
        </p:spPr>
      </p:cxnSp>
      <p:cxnSp>
        <p:nvCxnSpPr>
          <p:cNvPr id="2293" name="Google Shape;2293;p88"/>
          <p:cNvCxnSpPr>
            <a:stCxn id="2275" idx="3"/>
            <a:endCxn id="2278" idx="1"/>
          </p:cNvCxnSpPr>
          <p:nvPr/>
        </p:nvCxnSpPr>
        <p:spPr>
          <a:xfrm>
            <a:off x="2357737" y="2833400"/>
            <a:ext cx="312300" cy="0"/>
          </a:xfrm>
          <a:prstGeom prst="straightConnector1">
            <a:avLst/>
          </a:prstGeom>
          <a:noFill/>
          <a:ln w="19050" cap="flat" cmpd="sng">
            <a:solidFill>
              <a:schemeClr val="lt1"/>
            </a:solidFill>
            <a:prstDash val="solid"/>
            <a:round/>
            <a:headEnd type="none" w="med" len="med"/>
            <a:tailEnd type="none" w="med" len="med"/>
          </a:ln>
        </p:spPr>
      </p:cxnSp>
      <p:cxnSp>
        <p:nvCxnSpPr>
          <p:cNvPr id="2294" name="Google Shape;2294;p88"/>
          <p:cNvCxnSpPr>
            <a:stCxn id="2278" idx="3"/>
            <a:endCxn id="2280" idx="1"/>
          </p:cNvCxnSpPr>
          <p:nvPr/>
        </p:nvCxnSpPr>
        <p:spPr>
          <a:xfrm>
            <a:off x="4415950" y="2833400"/>
            <a:ext cx="312000" cy="0"/>
          </a:xfrm>
          <a:prstGeom prst="straightConnector1">
            <a:avLst/>
          </a:prstGeom>
          <a:noFill/>
          <a:ln w="19050" cap="flat" cmpd="sng">
            <a:solidFill>
              <a:schemeClr val="lt1"/>
            </a:solidFill>
            <a:prstDash val="solid"/>
            <a:round/>
            <a:headEnd type="none" w="med" len="med"/>
            <a:tailEnd type="none" w="med" len="med"/>
          </a:ln>
        </p:spPr>
      </p:cxnSp>
      <p:cxnSp>
        <p:nvCxnSpPr>
          <p:cNvPr id="2295" name="Google Shape;2295;p88"/>
          <p:cNvCxnSpPr>
            <a:stCxn id="2280" idx="3"/>
            <a:endCxn id="2283" idx="1"/>
          </p:cNvCxnSpPr>
          <p:nvPr/>
        </p:nvCxnSpPr>
        <p:spPr>
          <a:xfrm>
            <a:off x="6474076" y="2833400"/>
            <a:ext cx="312000" cy="0"/>
          </a:xfrm>
          <a:prstGeom prst="straightConnector1">
            <a:avLst/>
          </a:prstGeom>
          <a:noFill/>
          <a:ln w="19050" cap="flat" cmpd="sng">
            <a:solidFill>
              <a:schemeClr val="lt1"/>
            </a:solidFill>
            <a:prstDash val="solid"/>
            <a:round/>
            <a:headEnd type="none" w="med" len="med"/>
            <a:tailEnd type="none" w="med" len="med"/>
          </a:ln>
        </p:spPr>
      </p:cxnSp>
      <p:cxnSp>
        <p:nvCxnSpPr>
          <p:cNvPr id="2296" name="Google Shape;2296;p88"/>
          <p:cNvCxnSpPr/>
          <p:nvPr/>
        </p:nvCxnSpPr>
        <p:spPr>
          <a:xfrm>
            <a:off x="3542962" y="2337338"/>
            <a:ext cx="0" cy="294300"/>
          </a:xfrm>
          <a:prstGeom prst="straightConnector1">
            <a:avLst/>
          </a:prstGeom>
          <a:noFill/>
          <a:ln w="19050" cap="flat" cmpd="sng">
            <a:solidFill>
              <a:schemeClr val="lt1"/>
            </a:solidFill>
            <a:prstDash val="solid"/>
            <a:round/>
            <a:headEnd type="none" w="med" len="med"/>
            <a:tailEnd type="none" w="med" len="med"/>
          </a:ln>
        </p:spPr>
      </p:cxnSp>
      <p:cxnSp>
        <p:nvCxnSpPr>
          <p:cNvPr id="2297" name="Google Shape;2297;p88"/>
          <p:cNvCxnSpPr/>
          <p:nvPr/>
        </p:nvCxnSpPr>
        <p:spPr>
          <a:xfrm>
            <a:off x="7659187" y="2337338"/>
            <a:ext cx="0" cy="294300"/>
          </a:xfrm>
          <a:prstGeom prst="straightConnector1">
            <a:avLst/>
          </a:prstGeom>
          <a:noFill/>
          <a:ln w="19050" cap="flat" cmpd="sng">
            <a:solidFill>
              <a:schemeClr val="lt1"/>
            </a:solidFill>
            <a:prstDash val="solid"/>
            <a:round/>
            <a:headEnd type="none" w="med" len="med"/>
            <a:tailEnd type="none" w="med" len="med"/>
          </a:ln>
        </p:spPr>
      </p:cxnSp>
      <p:grpSp>
        <p:nvGrpSpPr>
          <p:cNvPr id="2298" name="Google Shape;2298;p88"/>
          <p:cNvGrpSpPr/>
          <p:nvPr/>
        </p:nvGrpSpPr>
        <p:grpSpPr>
          <a:xfrm>
            <a:off x="3335646" y="3457096"/>
            <a:ext cx="414516" cy="365775"/>
            <a:chOff x="899850" y="871450"/>
            <a:chExt cx="483175" cy="423400"/>
          </a:xfrm>
        </p:grpSpPr>
        <p:sp>
          <p:nvSpPr>
            <p:cNvPr id="2299" name="Google Shape;2299;p88"/>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00" name="Google Shape;2300;p88"/>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01" name="Google Shape;2301;p88"/>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02" name="Google Shape;2302;p88"/>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03" name="Google Shape;2303;p88"/>
          <p:cNvGrpSpPr/>
          <p:nvPr/>
        </p:nvGrpSpPr>
        <p:grpSpPr>
          <a:xfrm>
            <a:off x="1301967" y="1870229"/>
            <a:ext cx="365774" cy="365772"/>
            <a:chOff x="898875" y="4399275"/>
            <a:chExt cx="483700" cy="481850"/>
          </a:xfrm>
        </p:grpSpPr>
        <p:sp>
          <p:nvSpPr>
            <p:cNvPr id="2304" name="Google Shape;2304;p88"/>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05" name="Google Shape;2305;p88"/>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06" name="Google Shape;2306;p88"/>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07" name="Google Shape;2307;p88"/>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08" name="Google Shape;2308;p88"/>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09" name="Google Shape;2309;p88"/>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10" name="Google Shape;2310;p88"/>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11" name="Google Shape;2311;p88"/>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312" name="Google Shape;2312;p88"/>
          <p:cNvSpPr/>
          <p:nvPr/>
        </p:nvSpPr>
        <p:spPr>
          <a:xfrm>
            <a:off x="5416542" y="1868563"/>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3" name="Google Shape;2313;p88"/>
          <p:cNvGrpSpPr/>
          <p:nvPr/>
        </p:nvGrpSpPr>
        <p:grpSpPr>
          <a:xfrm>
            <a:off x="7451996" y="3457121"/>
            <a:ext cx="390136" cy="365747"/>
            <a:chOff x="6543825" y="3202075"/>
            <a:chExt cx="296975" cy="275350"/>
          </a:xfrm>
        </p:grpSpPr>
        <p:sp>
          <p:nvSpPr>
            <p:cNvPr id="2314" name="Google Shape;2314;p88"/>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88"/>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88"/>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88"/>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88"/>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88"/>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88"/>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324"/>
        <p:cNvGrpSpPr/>
        <p:nvPr/>
      </p:nvGrpSpPr>
      <p:grpSpPr>
        <a:xfrm>
          <a:off x="0" y="0"/>
          <a:ext cx="0" cy="0"/>
          <a:chOff x="0" y="0"/>
          <a:chExt cx="0" cy="0"/>
        </a:xfrm>
      </p:grpSpPr>
      <p:grpSp>
        <p:nvGrpSpPr>
          <p:cNvPr id="2325" name="Google Shape;2325;p89"/>
          <p:cNvGrpSpPr/>
          <p:nvPr/>
        </p:nvGrpSpPr>
        <p:grpSpPr>
          <a:xfrm>
            <a:off x="542425" y="263125"/>
            <a:ext cx="8054101" cy="1012474"/>
            <a:chOff x="542425" y="263125"/>
            <a:chExt cx="8054101" cy="1012474"/>
          </a:xfrm>
        </p:grpSpPr>
        <p:sp>
          <p:nvSpPr>
            <p:cNvPr id="2326" name="Google Shape;2326;p89"/>
            <p:cNvSpPr/>
            <p:nvPr/>
          </p:nvSpPr>
          <p:spPr>
            <a:xfrm flipH="1">
              <a:off x="714151"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89"/>
            <p:cNvSpPr/>
            <p:nvPr/>
          </p:nvSpPr>
          <p:spPr>
            <a:xfrm flipH="1">
              <a:off x="833847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89"/>
            <p:cNvSpPr/>
            <p:nvPr/>
          </p:nvSpPr>
          <p:spPr>
            <a:xfrm rot="10800000" flipH="1">
              <a:off x="542425" y="2631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9" name="Google Shape;2329;p8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STRATEGIC ALLIANCES</a:t>
            </a:r>
            <a:endParaRPr/>
          </a:p>
        </p:txBody>
      </p:sp>
      <p:grpSp>
        <p:nvGrpSpPr>
          <p:cNvPr id="2330" name="Google Shape;2330;p89"/>
          <p:cNvGrpSpPr/>
          <p:nvPr/>
        </p:nvGrpSpPr>
        <p:grpSpPr>
          <a:xfrm>
            <a:off x="4014862" y="1672213"/>
            <a:ext cx="4363031" cy="2324726"/>
            <a:chOff x="233350" y="949250"/>
            <a:chExt cx="7137300" cy="3802300"/>
          </a:xfrm>
        </p:grpSpPr>
        <p:sp>
          <p:nvSpPr>
            <p:cNvPr id="2331" name="Google Shape;2331;p89"/>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32" name="Google Shape;2332;p89"/>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33" name="Google Shape;2333;p89"/>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34" name="Google Shape;2334;p89"/>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35" name="Google Shape;2335;p89"/>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36" name="Google Shape;2336;p89"/>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37" name="Google Shape;2337;p89"/>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38" name="Google Shape;2338;p89"/>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39" name="Google Shape;2339;p89"/>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40" name="Google Shape;2340;p89"/>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41" name="Google Shape;2341;p89"/>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42" name="Google Shape;2342;p89"/>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43" name="Google Shape;2343;p89"/>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44" name="Google Shape;2344;p89"/>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45" name="Google Shape;2345;p89"/>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46" name="Google Shape;2346;p89"/>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47" name="Google Shape;2347;p89"/>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48" name="Google Shape;2348;p89"/>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49" name="Google Shape;2349;p89"/>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50" name="Google Shape;2350;p89"/>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51" name="Google Shape;2351;p89"/>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52" name="Google Shape;2352;p89"/>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53" name="Google Shape;2353;p89"/>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54" name="Google Shape;2354;p89"/>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55" name="Google Shape;2355;p89"/>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56" name="Google Shape;2356;p89"/>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57" name="Google Shape;2357;p89"/>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58" name="Google Shape;2358;p89"/>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59" name="Google Shape;2359;p89"/>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60" name="Google Shape;2360;p89"/>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61" name="Google Shape;2361;p89"/>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62" name="Google Shape;2362;p89"/>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63" name="Google Shape;2363;p89"/>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64" name="Google Shape;2364;p89"/>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65" name="Google Shape;2365;p89"/>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66" name="Google Shape;2366;p89"/>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67" name="Google Shape;2367;p89"/>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68" name="Google Shape;2368;p89"/>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69" name="Google Shape;2369;p89"/>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70" name="Google Shape;2370;p89"/>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71" name="Google Shape;2371;p89"/>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72" name="Google Shape;2372;p89"/>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73" name="Google Shape;2373;p89"/>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74" name="Google Shape;2374;p89"/>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75" name="Google Shape;2375;p89"/>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76" name="Google Shape;2376;p89"/>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77" name="Google Shape;2377;p89"/>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78" name="Google Shape;2378;p89"/>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79" name="Google Shape;2379;p89"/>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80" name="Google Shape;2380;p89"/>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81" name="Google Shape;2381;p89"/>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2382" name="Google Shape;2382;p89"/>
          <p:cNvSpPr/>
          <p:nvPr/>
        </p:nvSpPr>
        <p:spPr>
          <a:xfrm>
            <a:off x="4674679" y="2256714"/>
            <a:ext cx="225900" cy="225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83" name="Google Shape;2383;p89"/>
          <p:cNvSpPr/>
          <p:nvPr/>
        </p:nvSpPr>
        <p:spPr>
          <a:xfrm>
            <a:off x="5206517" y="1797002"/>
            <a:ext cx="225900" cy="225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84" name="Google Shape;2384;p89"/>
          <p:cNvSpPr/>
          <p:nvPr/>
        </p:nvSpPr>
        <p:spPr>
          <a:xfrm>
            <a:off x="4448781" y="1958305"/>
            <a:ext cx="225900" cy="225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85" name="Google Shape;2385;p89"/>
          <p:cNvSpPr/>
          <p:nvPr/>
        </p:nvSpPr>
        <p:spPr>
          <a:xfrm>
            <a:off x="5884246" y="2143779"/>
            <a:ext cx="225900" cy="225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86" name="Google Shape;2386;p89"/>
          <p:cNvSpPr/>
          <p:nvPr/>
        </p:nvSpPr>
        <p:spPr>
          <a:xfrm>
            <a:off x="7357494" y="2994883"/>
            <a:ext cx="225900" cy="225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87" name="Google Shape;2387;p89"/>
          <p:cNvSpPr/>
          <p:nvPr/>
        </p:nvSpPr>
        <p:spPr>
          <a:xfrm>
            <a:off x="6494679" y="2647942"/>
            <a:ext cx="225900" cy="225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88" name="Google Shape;2388;p89"/>
          <p:cNvSpPr/>
          <p:nvPr/>
        </p:nvSpPr>
        <p:spPr>
          <a:xfrm>
            <a:off x="7583397" y="2313214"/>
            <a:ext cx="225900" cy="225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89" name="Google Shape;2389;p89"/>
          <p:cNvSpPr/>
          <p:nvPr/>
        </p:nvSpPr>
        <p:spPr>
          <a:xfrm>
            <a:off x="4790577" y="2994883"/>
            <a:ext cx="225900" cy="225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90" name="Google Shape;2390;p89"/>
          <p:cNvSpPr/>
          <p:nvPr/>
        </p:nvSpPr>
        <p:spPr>
          <a:xfrm>
            <a:off x="6196198" y="2256727"/>
            <a:ext cx="225900" cy="225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91" name="Google Shape;2391;p89"/>
          <p:cNvSpPr/>
          <p:nvPr/>
        </p:nvSpPr>
        <p:spPr>
          <a:xfrm>
            <a:off x="6268776" y="1958305"/>
            <a:ext cx="225900" cy="225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92" name="Google Shape;2392;p89"/>
          <p:cNvSpPr/>
          <p:nvPr/>
        </p:nvSpPr>
        <p:spPr>
          <a:xfrm>
            <a:off x="6978358" y="1797002"/>
            <a:ext cx="225900" cy="225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93" name="Google Shape;2393;p89"/>
          <p:cNvSpPr txBox="1"/>
          <p:nvPr/>
        </p:nvSpPr>
        <p:spPr>
          <a:xfrm>
            <a:off x="713225" y="1741200"/>
            <a:ext cx="2871000" cy="49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Audiowide"/>
                <a:ea typeface="Audiowide"/>
                <a:cs typeface="Audiowide"/>
                <a:sym typeface="Audiowide"/>
              </a:rPr>
              <a:t>JUPITER</a:t>
            </a:r>
            <a:endParaRPr sz="2000" b="1">
              <a:solidFill>
                <a:schemeClr val="dk2"/>
              </a:solidFill>
              <a:latin typeface="Audiowide"/>
              <a:ea typeface="Audiowide"/>
              <a:cs typeface="Audiowide"/>
              <a:sym typeface="Audiowide"/>
            </a:endParaRPr>
          </a:p>
        </p:txBody>
      </p:sp>
      <p:sp>
        <p:nvSpPr>
          <p:cNvPr id="2394" name="Google Shape;2394;p89"/>
          <p:cNvSpPr txBox="1"/>
          <p:nvPr/>
        </p:nvSpPr>
        <p:spPr>
          <a:xfrm>
            <a:off x="713225" y="2114648"/>
            <a:ext cx="2871000" cy="60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solidFill>
                  <a:schemeClr val="lt1"/>
                </a:solidFill>
                <a:latin typeface="Space Mono"/>
                <a:ea typeface="Space Mono"/>
                <a:cs typeface="Space Mono"/>
                <a:sym typeface="Space Mono"/>
              </a:rPr>
              <a:t>It’s the biggest planet in the Solar System</a:t>
            </a:r>
            <a:endParaRPr>
              <a:solidFill>
                <a:schemeClr val="lt1"/>
              </a:solidFill>
              <a:latin typeface="Space Mono"/>
              <a:ea typeface="Space Mono"/>
              <a:cs typeface="Space Mono"/>
              <a:sym typeface="Space Mono"/>
            </a:endParaRPr>
          </a:p>
        </p:txBody>
      </p:sp>
      <p:sp>
        <p:nvSpPr>
          <p:cNvPr id="2395" name="Google Shape;2395;p89"/>
          <p:cNvSpPr txBox="1"/>
          <p:nvPr/>
        </p:nvSpPr>
        <p:spPr>
          <a:xfrm>
            <a:off x="713225" y="3292102"/>
            <a:ext cx="2871000" cy="49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lt2"/>
                </a:solidFill>
                <a:latin typeface="Audiowide"/>
                <a:ea typeface="Audiowide"/>
                <a:cs typeface="Audiowide"/>
                <a:sym typeface="Audiowide"/>
              </a:rPr>
              <a:t>VENUS</a:t>
            </a:r>
            <a:endParaRPr sz="2000" b="1">
              <a:solidFill>
                <a:schemeClr val="lt2"/>
              </a:solidFill>
              <a:latin typeface="Audiowide"/>
              <a:ea typeface="Audiowide"/>
              <a:cs typeface="Audiowide"/>
              <a:sym typeface="Audiowide"/>
            </a:endParaRPr>
          </a:p>
        </p:txBody>
      </p:sp>
      <p:sp>
        <p:nvSpPr>
          <p:cNvPr id="2396" name="Google Shape;2396;p89"/>
          <p:cNvSpPr txBox="1"/>
          <p:nvPr/>
        </p:nvSpPr>
        <p:spPr>
          <a:xfrm>
            <a:off x="713225" y="3663324"/>
            <a:ext cx="2871000" cy="60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solidFill>
                  <a:schemeClr val="lt1"/>
                </a:solidFill>
                <a:latin typeface="Space Mono"/>
                <a:ea typeface="Space Mono"/>
                <a:cs typeface="Space Mono"/>
                <a:sym typeface="Space Mono"/>
              </a:rPr>
              <a:t>Venus is the second planet from the Sun</a:t>
            </a:r>
            <a:endParaRPr>
              <a:solidFill>
                <a:schemeClr val="lt1"/>
              </a:solidFill>
              <a:latin typeface="Space Mono"/>
              <a:ea typeface="Space Mono"/>
              <a:cs typeface="Space Mono"/>
              <a:sym typeface="Space Mono"/>
            </a:endParaRPr>
          </a:p>
        </p:txBody>
      </p:sp>
      <p:sp>
        <p:nvSpPr>
          <p:cNvPr id="2397" name="Google Shape;2397;p89"/>
          <p:cNvSpPr txBox="1"/>
          <p:nvPr/>
        </p:nvSpPr>
        <p:spPr>
          <a:xfrm>
            <a:off x="713225" y="2863451"/>
            <a:ext cx="2871000" cy="49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a:solidFill>
                  <a:schemeClr val="lt2"/>
                </a:solidFill>
                <a:latin typeface="Audiowide"/>
                <a:ea typeface="Audiowide"/>
                <a:cs typeface="Audiowide"/>
                <a:sym typeface="Audiowide"/>
              </a:rPr>
              <a:t>55%</a:t>
            </a:r>
            <a:endParaRPr sz="3000" b="1">
              <a:solidFill>
                <a:schemeClr val="lt2"/>
              </a:solidFill>
              <a:latin typeface="Audiowide"/>
              <a:ea typeface="Audiowide"/>
              <a:cs typeface="Audiowide"/>
              <a:sym typeface="Audiowide"/>
            </a:endParaRPr>
          </a:p>
        </p:txBody>
      </p:sp>
      <p:sp>
        <p:nvSpPr>
          <p:cNvPr id="2398" name="Google Shape;2398;p89"/>
          <p:cNvSpPr txBox="1"/>
          <p:nvPr/>
        </p:nvSpPr>
        <p:spPr>
          <a:xfrm>
            <a:off x="713225" y="1310875"/>
            <a:ext cx="2871000" cy="49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a:solidFill>
                  <a:schemeClr val="dk2"/>
                </a:solidFill>
                <a:latin typeface="Audiowide"/>
                <a:ea typeface="Audiowide"/>
                <a:cs typeface="Audiowide"/>
                <a:sym typeface="Audiowide"/>
              </a:rPr>
              <a:t>75%</a:t>
            </a:r>
            <a:endParaRPr sz="3000" b="1">
              <a:solidFill>
                <a:schemeClr val="dk2"/>
              </a:solidFill>
              <a:latin typeface="Audiowide"/>
              <a:ea typeface="Audiowide"/>
              <a:cs typeface="Audiowide"/>
              <a:sym typeface="Audiowide"/>
            </a:endParaRPr>
          </a:p>
        </p:txBody>
      </p:sp>
      <p:grpSp>
        <p:nvGrpSpPr>
          <p:cNvPr id="2399" name="Google Shape;2399;p89"/>
          <p:cNvGrpSpPr/>
          <p:nvPr/>
        </p:nvGrpSpPr>
        <p:grpSpPr>
          <a:xfrm>
            <a:off x="4311279" y="1312287"/>
            <a:ext cx="521493" cy="96586"/>
            <a:chOff x="4342567" y="4452512"/>
            <a:chExt cx="521493" cy="96586"/>
          </a:xfrm>
        </p:grpSpPr>
        <p:sp>
          <p:nvSpPr>
            <p:cNvPr id="2400" name="Google Shape;2400;p89"/>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89"/>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89"/>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406"/>
        <p:cNvGrpSpPr/>
        <p:nvPr/>
      </p:nvGrpSpPr>
      <p:grpSpPr>
        <a:xfrm>
          <a:off x="0" y="0"/>
          <a:ext cx="0" cy="0"/>
          <a:chOff x="0" y="0"/>
          <a:chExt cx="0" cy="0"/>
        </a:xfrm>
      </p:grpSpPr>
      <p:sp>
        <p:nvSpPr>
          <p:cNvPr id="2407" name="Google Shape;2407;p90"/>
          <p:cNvSpPr txBox="1">
            <a:spLocks noGrp="1"/>
          </p:cNvSpPr>
          <p:nvPr>
            <p:ph type="title"/>
          </p:nvPr>
        </p:nvSpPr>
        <p:spPr>
          <a:xfrm>
            <a:off x="713225" y="445025"/>
            <a:ext cx="7717500" cy="103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ANSWER AND ARGUMENTS</a:t>
            </a:r>
            <a:endParaRPr/>
          </a:p>
        </p:txBody>
      </p:sp>
      <p:sp>
        <p:nvSpPr>
          <p:cNvPr id="2408" name="Google Shape;2408;p90"/>
          <p:cNvSpPr/>
          <p:nvPr/>
        </p:nvSpPr>
        <p:spPr>
          <a:xfrm>
            <a:off x="713225" y="1107001"/>
            <a:ext cx="7717500" cy="49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WRITE YOUR QUESTION</a:t>
            </a:r>
            <a:endParaRPr sz="2000" b="1">
              <a:solidFill>
                <a:schemeClr val="lt2"/>
              </a:solidFill>
              <a:latin typeface="Audiowide"/>
              <a:ea typeface="Audiowide"/>
              <a:cs typeface="Audiowide"/>
              <a:sym typeface="Audiowide"/>
            </a:endParaRPr>
          </a:p>
        </p:txBody>
      </p:sp>
      <p:sp>
        <p:nvSpPr>
          <p:cNvPr id="2409" name="Google Shape;2409;p90"/>
          <p:cNvSpPr/>
          <p:nvPr/>
        </p:nvSpPr>
        <p:spPr>
          <a:xfrm>
            <a:off x="713225" y="1835036"/>
            <a:ext cx="7717500" cy="494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WRITE YOUR ANSWER</a:t>
            </a:r>
            <a:endParaRPr sz="2000" b="1">
              <a:solidFill>
                <a:schemeClr val="lt2"/>
              </a:solidFill>
              <a:latin typeface="Audiowide"/>
              <a:ea typeface="Audiowide"/>
              <a:cs typeface="Audiowide"/>
              <a:sym typeface="Audiowide"/>
            </a:endParaRPr>
          </a:p>
        </p:txBody>
      </p:sp>
      <p:graphicFrame>
        <p:nvGraphicFramePr>
          <p:cNvPr id="2410" name="Google Shape;2410;p90"/>
          <p:cNvGraphicFramePr/>
          <p:nvPr/>
        </p:nvGraphicFramePr>
        <p:xfrm>
          <a:off x="713225" y="2530950"/>
          <a:ext cx="2406450" cy="1523940"/>
        </p:xfrm>
        <a:graphic>
          <a:graphicData uri="http://schemas.openxmlformats.org/drawingml/2006/table">
            <a:tbl>
              <a:tblPr>
                <a:noFill/>
                <a:tableStyleId>{60B068A9-8634-4159-B307-5C794DD03F0B}</a:tableStyleId>
              </a:tblPr>
              <a:tblGrid>
                <a:gridCol w="2406450">
                  <a:extLst>
                    <a:ext uri="{9D8B030D-6E8A-4147-A177-3AD203B41FA5}">
                      <a16:colId xmlns:a16="http://schemas.microsoft.com/office/drawing/2014/main" val="20000"/>
                    </a:ext>
                  </a:extLst>
                </a:gridCol>
              </a:tblGrid>
              <a:tr h="358125">
                <a:tc>
                  <a:txBody>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MERCURY</a:t>
                      </a:r>
                      <a:endParaRPr sz="2000" b="1">
                        <a:solidFill>
                          <a:schemeClr val="lt2"/>
                        </a:solidFill>
                        <a:latin typeface="Audiowide"/>
                        <a:ea typeface="Audiowide"/>
                        <a:cs typeface="Audiowide"/>
                        <a:sym typeface="Audiowide"/>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928050">
                <a:tc>
                  <a:txBody>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Mercury is the closest planet to the Sun and the smallest of them all</a:t>
                      </a:r>
                      <a:endParaRPr>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411" name="Google Shape;2411;p90"/>
          <p:cNvGraphicFramePr/>
          <p:nvPr/>
        </p:nvGraphicFramePr>
        <p:xfrm>
          <a:off x="3368750" y="2530950"/>
          <a:ext cx="2406450" cy="1523940"/>
        </p:xfrm>
        <a:graphic>
          <a:graphicData uri="http://schemas.openxmlformats.org/drawingml/2006/table">
            <a:tbl>
              <a:tblPr>
                <a:noFill/>
                <a:tableStyleId>{60B068A9-8634-4159-B307-5C794DD03F0B}</a:tableStyleId>
              </a:tblPr>
              <a:tblGrid>
                <a:gridCol w="2406450">
                  <a:extLst>
                    <a:ext uri="{9D8B030D-6E8A-4147-A177-3AD203B41FA5}">
                      <a16:colId xmlns:a16="http://schemas.microsoft.com/office/drawing/2014/main" val="20000"/>
                    </a:ext>
                  </a:extLst>
                </a:gridCol>
              </a:tblGrid>
              <a:tr h="382500">
                <a:tc>
                  <a:txBody>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VENUS</a:t>
                      </a:r>
                      <a:endParaRPr sz="2000" b="1">
                        <a:solidFill>
                          <a:schemeClr val="lt2"/>
                        </a:solidFill>
                        <a:latin typeface="Audiowide"/>
                        <a:ea typeface="Audiowide"/>
                        <a:cs typeface="Audiowide"/>
                        <a:sym typeface="Audiowide"/>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928050">
                <a:tc>
                  <a:txBody>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Venus has a beautiful name and is the second planet from the Sun</a:t>
                      </a:r>
                      <a:endParaRPr>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412" name="Google Shape;2412;p90"/>
          <p:cNvGraphicFramePr/>
          <p:nvPr/>
        </p:nvGraphicFramePr>
        <p:xfrm>
          <a:off x="6024275" y="2530950"/>
          <a:ext cx="2406450" cy="1523950"/>
        </p:xfrm>
        <a:graphic>
          <a:graphicData uri="http://schemas.openxmlformats.org/drawingml/2006/table">
            <a:tbl>
              <a:tblPr>
                <a:noFill/>
                <a:tableStyleId>{60B068A9-8634-4159-B307-5C794DD03F0B}</a:tableStyleId>
              </a:tblPr>
              <a:tblGrid>
                <a:gridCol w="2406450">
                  <a:extLst>
                    <a:ext uri="{9D8B030D-6E8A-4147-A177-3AD203B41FA5}">
                      <a16:colId xmlns:a16="http://schemas.microsoft.com/office/drawing/2014/main" val="20000"/>
                    </a:ext>
                  </a:extLst>
                </a:gridCol>
              </a:tblGrid>
              <a:tr h="483150">
                <a:tc>
                  <a:txBody>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MARS</a:t>
                      </a:r>
                      <a:endParaRPr sz="2000" b="1">
                        <a:solidFill>
                          <a:schemeClr val="lt2"/>
                        </a:solidFill>
                        <a:latin typeface="Audiowide"/>
                        <a:ea typeface="Audiowide"/>
                        <a:cs typeface="Audiowide"/>
                        <a:sym typeface="Audiowide"/>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1036300">
                <a:tc>
                  <a:txBody>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Despite being red, Mars is actually a very cold place full of iron oxide</a:t>
                      </a:r>
                      <a:endParaRPr sz="1200">
                        <a:solidFill>
                          <a:schemeClr val="lt1"/>
                        </a:solidFill>
                        <a:latin typeface="Space Mono"/>
                        <a:ea typeface="Space Mono"/>
                        <a:cs typeface="Space Mono"/>
                        <a:sym typeface="Space Mono"/>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cxnSp>
        <p:nvCxnSpPr>
          <p:cNvPr id="2413" name="Google Shape;2413;p90"/>
          <p:cNvCxnSpPr>
            <a:stCxn id="2408" idx="2"/>
            <a:endCxn id="2409" idx="0"/>
          </p:cNvCxnSpPr>
          <p:nvPr/>
        </p:nvCxnSpPr>
        <p:spPr>
          <a:xfrm>
            <a:off x="4571975" y="1601701"/>
            <a:ext cx="0" cy="233400"/>
          </a:xfrm>
          <a:prstGeom prst="straightConnector1">
            <a:avLst/>
          </a:prstGeom>
          <a:noFill/>
          <a:ln w="19050" cap="flat" cmpd="sng">
            <a:solidFill>
              <a:schemeClr val="lt1"/>
            </a:solidFill>
            <a:prstDash val="solid"/>
            <a:round/>
            <a:headEnd type="none" w="med" len="med"/>
            <a:tailEnd type="none" w="med" len="med"/>
          </a:ln>
        </p:spPr>
      </p:cxnSp>
      <p:cxnSp>
        <p:nvCxnSpPr>
          <p:cNvPr id="2414" name="Google Shape;2414;p90"/>
          <p:cNvCxnSpPr/>
          <p:nvPr/>
        </p:nvCxnSpPr>
        <p:spPr>
          <a:xfrm>
            <a:off x="4571975" y="2329700"/>
            <a:ext cx="0" cy="201300"/>
          </a:xfrm>
          <a:prstGeom prst="straightConnector1">
            <a:avLst/>
          </a:prstGeom>
          <a:noFill/>
          <a:ln w="19050" cap="flat" cmpd="sng">
            <a:solidFill>
              <a:schemeClr val="lt1"/>
            </a:solidFill>
            <a:prstDash val="solid"/>
            <a:round/>
            <a:headEnd type="none" w="med" len="med"/>
            <a:tailEnd type="none" w="med" len="med"/>
          </a:ln>
        </p:spPr>
      </p:cxnSp>
      <p:cxnSp>
        <p:nvCxnSpPr>
          <p:cNvPr id="2415" name="Google Shape;2415;p90"/>
          <p:cNvCxnSpPr/>
          <p:nvPr/>
        </p:nvCxnSpPr>
        <p:spPr>
          <a:xfrm>
            <a:off x="1916450" y="2329700"/>
            <a:ext cx="0" cy="201300"/>
          </a:xfrm>
          <a:prstGeom prst="straightConnector1">
            <a:avLst/>
          </a:prstGeom>
          <a:noFill/>
          <a:ln w="19050" cap="flat" cmpd="sng">
            <a:solidFill>
              <a:schemeClr val="lt1"/>
            </a:solidFill>
            <a:prstDash val="solid"/>
            <a:round/>
            <a:headEnd type="none" w="med" len="med"/>
            <a:tailEnd type="none" w="med" len="med"/>
          </a:ln>
        </p:spPr>
      </p:cxnSp>
      <p:cxnSp>
        <p:nvCxnSpPr>
          <p:cNvPr id="2416" name="Google Shape;2416;p90"/>
          <p:cNvCxnSpPr/>
          <p:nvPr/>
        </p:nvCxnSpPr>
        <p:spPr>
          <a:xfrm>
            <a:off x="7227500" y="2329700"/>
            <a:ext cx="0" cy="201300"/>
          </a:xfrm>
          <a:prstGeom prst="straightConnector1">
            <a:avLst/>
          </a:prstGeom>
          <a:noFill/>
          <a:ln w="19050" cap="flat" cmpd="sng">
            <a:solidFill>
              <a:schemeClr val="lt1"/>
            </a:solidFill>
            <a:prstDash val="solid"/>
            <a:round/>
            <a:headEnd type="none" w="med" len="med"/>
            <a:tailEnd type="none" w="med" len="med"/>
          </a:ln>
        </p:spPr>
      </p:cxnSp>
      <p:grpSp>
        <p:nvGrpSpPr>
          <p:cNvPr id="2417" name="Google Shape;2417;p90"/>
          <p:cNvGrpSpPr/>
          <p:nvPr/>
        </p:nvGrpSpPr>
        <p:grpSpPr>
          <a:xfrm>
            <a:off x="4112025" y="4378975"/>
            <a:ext cx="895950" cy="53525"/>
            <a:chOff x="4112025" y="3997975"/>
            <a:chExt cx="895950" cy="53525"/>
          </a:xfrm>
        </p:grpSpPr>
        <p:sp>
          <p:nvSpPr>
            <p:cNvPr id="2418" name="Google Shape;2418;p90"/>
            <p:cNvSpPr/>
            <p:nvPr/>
          </p:nvSpPr>
          <p:spPr>
            <a:xfrm>
              <a:off x="4954450" y="3997975"/>
              <a:ext cx="53525" cy="53525"/>
            </a:xfrm>
            <a:custGeom>
              <a:avLst/>
              <a:gdLst/>
              <a:ahLst/>
              <a:cxnLst/>
              <a:rect l="l" t="t" r="r" b="b"/>
              <a:pathLst>
                <a:path w="2141" h="2141" extrusionOk="0">
                  <a:moveTo>
                    <a:pt x="1085" y="1"/>
                  </a:moveTo>
                  <a:cubicBezTo>
                    <a:pt x="457" y="1"/>
                    <a:pt x="0" y="457"/>
                    <a:pt x="0" y="1085"/>
                  </a:cubicBezTo>
                  <a:cubicBezTo>
                    <a:pt x="0" y="1684"/>
                    <a:pt x="514"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90"/>
            <p:cNvSpPr/>
            <p:nvPr/>
          </p:nvSpPr>
          <p:spPr>
            <a:xfrm>
              <a:off x="4744025"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90"/>
            <p:cNvSpPr/>
            <p:nvPr/>
          </p:nvSpPr>
          <p:spPr>
            <a:xfrm>
              <a:off x="4533600"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90"/>
            <p:cNvSpPr/>
            <p:nvPr/>
          </p:nvSpPr>
          <p:spPr>
            <a:xfrm>
              <a:off x="4322450" y="3997975"/>
              <a:ext cx="53525" cy="53525"/>
            </a:xfrm>
            <a:custGeom>
              <a:avLst/>
              <a:gdLst/>
              <a:ahLst/>
              <a:cxnLst/>
              <a:rect l="l" t="t" r="r" b="b"/>
              <a:pathLst>
                <a:path w="2141" h="2141" extrusionOk="0">
                  <a:moveTo>
                    <a:pt x="1057" y="1"/>
                  </a:moveTo>
                  <a:cubicBezTo>
                    <a:pt x="457" y="1"/>
                    <a:pt x="1" y="457"/>
                    <a:pt x="1" y="1085"/>
                  </a:cubicBezTo>
                  <a:cubicBezTo>
                    <a:pt x="1" y="1684"/>
                    <a:pt x="486" y="2141"/>
                    <a:pt x="1057" y="2141"/>
                  </a:cubicBezTo>
                  <a:cubicBezTo>
                    <a:pt x="1684" y="2141"/>
                    <a:pt x="2141" y="1684"/>
                    <a:pt x="2141" y="1085"/>
                  </a:cubicBezTo>
                  <a:cubicBezTo>
                    <a:pt x="2141" y="457"/>
                    <a:pt x="1684" y="1"/>
                    <a:pt x="1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90"/>
            <p:cNvSpPr/>
            <p:nvPr/>
          </p:nvSpPr>
          <p:spPr>
            <a:xfrm>
              <a:off x="4112025" y="3997975"/>
              <a:ext cx="53525" cy="53525"/>
            </a:xfrm>
            <a:custGeom>
              <a:avLst/>
              <a:gdLst/>
              <a:ahLst/>
              <a:cxnLst/>
              <a:rect l="l" t="t" r="r" b="b"/>
              <a:pathLst>
                <a:path w="2141" h="2141" extrusionOk="0">
                  <a:moveTo>
                    <a:pt x="1057" y="1"/>
                  </a:moveTo>
                  <a:cubicBezTo>
                    <a:pt x="457" y="1"/>
                    <a:pt x="1" y="457"/>
                    <a:pt x="1" y="1085"/>
                  </a:cubicBezTo>
                  <a:cubicBezTo>
                    <a:pt x="1" y="1684"/>
                    <a:pt x="457" y="2141"/>
                    <a:pt x="1057" y="2141"/>
                  </a:cubicBezTo>
                  <a:cubicBezTo>
                    <a:pt x="1656" y="2141"/>
                    <a:pt x="2141" y="1684"/>
                    <a:pt x="2141" y="1085"/>
                  </a:cubicBezTo>
                  <a:cubicBezTo>
                    <a:pt x="2141" y="457"/>
                    <a:pt x="1656" y="1"/>
                    <a:pt x="1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3" name="Google Shape;2423;p90"/>
          <p:cNvGrpSpPr/>
          <p:nvPr/>
        </p:nvGrpSpPr>
        <p:grpSpPr>
          <a:xfrm>
            <a:off x="560325" y="257175"/>
            <a:ext cx="8024276" cy="1018424"/>
            <a:chOff x="560325" y="257175"/>
            <a:chExt cx="8024276" cy="1018424"/>
          </a:xfrm>
        </p:grpSpPr>
        <p:sp>
          <p:nvSpPr>
            <p:cNvPr id="2424" name="Google Shape;2424;p90"/>
            <p:cNvSpPr/>
            <p:nvPr/>
          </p:nvSpPr>
          <p:spPr>
            <a:xfrm>
              <a:off x="713275"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90"/>
            <p:cNvSpPr/>
            <p:nvPr/>
          </p:nvSpPr>
          <p:spPr>
            <a:xfrm>
              <a:off x="56032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90"/>
            <p:cNvSpPr/>
            <p:nvPr/>
          </p:nvSpPr>
          <p:spPr>
            <a:xfrm rot="10800000">
              <a:off x="8326550" y="2571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430"/>
        <p:cNvGrpSpPr/>
        <p:nvPr/>
      </p:nvGrpSpPr>
      <p:grpSpPr>
        <a:xfrm>
          <a:off x="0" y="0"/>
          <a:ext cx="0" cy="0"/>
          <a:chOff x="0" y="0"/>
          <a:chExt cx="0" cy="0"/>
        </a:xfrm>
      </p:grpSpPr>
      <p:sp>
        <p:nvSpPr>
          <p:cNvPr id="2431" name="Google Shape;2431;p9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WATERFALL MANAGEMENT</a:t>
            </a:r>
            <a:endParaRPr/>
          </a:p>
        </p:txBody>
      </p:sp>
      <p:grpSp>
        <p:nvGrpSpPr>
          <p:cNvPr id="2432" name="Google Shape;2432;p91"/>
          <p:cNvGrpSpPr/>
          <p:nvPr/>
        </p:nvGrpSpPr>
        <p:grpSpPr>
          <a:xfrm>
            <a:off x="542425" y="263125"/>
            <a:ext cx="8054101" cy="1012474"/>
            <a:chOff x="542425" y="263125"/>
            <a:chExt cx="8054101" cy="1012474"/>
          </a:xfrm>
        </p:grpSpPr>
        <p:sp>
          <p:nvSpPr>
            <p:cNvPr id="2433" name="Google Shape;2433;p91"/>
            <p:cNvSpPr/>
            <p:nvPr/>
          </p:nvSpPr>
          <p:spPr>
            <a:xfrm flipH="1">
              <a:off x="714151"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91"/>
            <p:cNvSpPr/>
            <p:nvPr/>
          </p:nvSpPr>
          <p:spPr>
            <a:xfrm flipH="1">
              <a:off x="833847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91"/>
            <p:cNvSpPr/>
            <p:nvPr/>
          </p:nvSpPr>
          <p:spPr>
            <a:xfrm rot="10800000" flipH="1">
              <a:off x="542425" y="2631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6" name="Google Shape;2436;p91"/>
          <p:cNvSpPr txBox="1"/>
          <p:nvPr/>
        </p:nvSpPr>
        <p:spPr>
          <a:xfrm>
            <a:off x="564163" y="1417025"/>
            <a:ext cx="2883000" cy="5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REQUIREMENTS</a:t>
            </a:r>
            <a:endParaRPr sz="2000" b="1">
              <a:solidFill>
                <a:schemeClr val="lt2"/>
              </a:solidFill>
              <a:latin typeface="Audiowide"/>
              <a:ea typeface="Audiowide"/>
              <a:cs typeface="Audiowide"/>
              <a:sym typeface="Audiowide"/>
            </a:endParaRPr>
          </a:p>
        </p:txBody>
      </p:sp>
      <p:sp>
        <p:nvSpPr>
          <p:cNvPr id="2437" name="Google Shape;2437;p91"/>
          <p:cNvSpPr txBox="1"/>
          <p:nvPr/>
        </p:nvSpPr>
        <p:spPr>
          <a:xfrm>
            <a:off x="1145488" y="2031100"/>
            <a:ext cx="2618700" cy="5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DESIGN</a:t>
            </a:r>
            <a:endParaRPr sz="2000" b="1">
              <a:solidFill>
                <a:schemeClr val="lt2"/>
              </a:solidFill>
              <a:latin typeface="Audiowide"/>
              <a:ea typeface="Audiowide"/>
              <a:cs typeface="Audiowide"/>
              <a:sym typeface="Audiowide"/>
            </a:endParaRPr>
          </a:p>
        </p:txBody>
      </p:sp>
      <p:sp>
        <p:nvSpPr>
          <p:cNvPr id="2438" name="Google Shape;2438;p91"/>
          <p:cNvSpPr txBox="1"/>
          <p:nvPr/>
        </p:nvSpPr>
        <p:spPr>
          <a:xfrm>
            <a:off x="1298537" y="2641575"/>
            <a:ext cx="2913000" cy="5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IMPLEMENTATION</a:t>
            </a:r>
            <a:endParaRPr sz="2000" b="1">
              <a:solidFill>
                <a:schemeClr val="lt2"/>
              </a:solidFill>
              <a:latin typeface="Audiowide"/>
              <a:ea typeface="Audiowide"/>
              <a:cs typeface="Audiowide"/>
              <a:sym typeface="Audiowide"/>
            </a:endParaRPr>
          </a:p>
        </p:txBody>
      </p:sp>
      <p:sp>
        <p:nvSpPr>
          <p:cNvPr id="2439" name="Google Shape;2439;p91"/>
          <p:cNvSpPr txBox="1"/>
          <p:nvPr/>
        </p:nvSpPr>
        <p:spPr>
          <a:xfrm>
            <a:off x="1785238" y="3254425"/>
            <a:ext cx="2883000" cy="5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VERIFICATION</a:t>
            </a:r>
            <a:endParaRPr sz="2000" b="1">
              <a:solidFill>
                <a:schemeClr val="lt2"/>
              </a:solidFill>
              <a:latin typeface="Audiowide"/>
              <a:ea typeface="Audiowide"/>
              <a:cs typeface="Audiowide"/>
              <a:sym typeface="Audiowide"/>
            </a:endParaRPr>
          </a:p>
        </p:txBody>
      </p:sp>
      <p:sp>
        <p:nvSpPr>
          <p:cNvPr id="2440" name="Google Shape;2440;p91"/>
          <p:cNvSpPr txBox="1"/>
          <p:nvPr/>
        </p:nvSpPr>
        <p:spPr>
          <a:xfrm>
            <a:off x="2192212" y="3866075"/>
            <a:ext cx="2883000" cy="5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MAINTENANCE</a:t>
            </a:r>
            <a:endParaRPr sz="2000" b="1">
              <a:solidFill>
                <a:schemeClr val="lt2"/>
              </a:solidFill>
              <a:latin typeface="Audiowide"/>
              <a:ea typeface="Audiowide"/>
              <a:cs typeface="Audiowide"/>
              <a:sym typeface="Audiowide"/>
            </a:endParaRPr>
          </a:p>
        </p:txBody>
      </p:sp>
      <p:sp>
        <p:nvSpPr>
          <p:cNvPr id="2441" name="Google Shape;2441;p91"/>
          <p:cNvSpPr txBox="1"/>
          <p:nvPr/>
        </p:nvSpPr>
        <p:spPr>
          <a:xfrm>
            <a:off x="5661784" y="3863650"/>
            <a:ext cx="2913000" cy="529200"/>
          </a:xfrm>
          <a:prstGeom prst="rect">
            <a:avLst/>
          </a:prstGeom>
          <a:noFill/>
          <a:ln>
            <a:noFill/>
          </a:ln>
        </p:spPr>
        <p:txBody>
          <a:bodyPr spcFirstLastPara="1" wrap="square" lIns="274300" tIns="91425" rIns="91425" bIns="91425" anchor="ctr" anchorCtr="0">
            <a:noAutofit/>
          </a:bodyPr>
          <a:lstStyle/>
          <a:p>
            <a:pPr marL="0" lvl="0" indent="0" algn="l" rtl="0">
              <a:spcBef>
                <a:spcPts val="0"/>
              </a:spcBef>
              <a:spcAft>
                <a:spcPts val="0"/>
              </a:spcAft>
              <a:buNone/>
            </a:pPr>
            <a:r>
              <a:rPr lang="en">
                <a:solidFill>
                  <a:schemeClr val="lt1"/>
                </a:solidFill>
                <a:latin typeface="Space Mono"/>
                <a:ea typeface="Space Mono"/>
                <a:cs typeface="Space Mono"/>
                <a:sym typeface="Space Mono"/>
              </a:rPr>
              <a:t>Neptune is very far from the Sun</a:t>
            </a:r>
            <a:endParaRPr>
              <a:solidFill>
                <a:schemeClr val="lt1"/>
              </a:solidFill>
              <a:latin typeface="Space Mono"/>
              <a:ea typeface="Space Mono"/>
              <a:cs typeface="Space Mono"/>
              <a:sym typeface="Space Mono"/>
            </a:endParaRPr>
          </a:p>
        </p:txBody>
      </p:sp>
      <p:sp>
        <p:nvSpPr>
          <p:cNvPr id="2442" name="Google Shape;2442;p91"/>
          <p:cNvSpPr txBox="1"/>
          <p:nvPr/>
        </p:nvSpPr>
        <p:spPr>
          <a:xfrm>
            <a:off x="5210910" y="3252000"/>
            <a:ext cx="2913000" cy="529200"/>
          </a:xfrm>
          <a:prstGeom prst="rect">
            <a:avLst/>
          </a:prstGeom>
          <a:noFill/>
          <a:ln>
            <a:noFill/>
          </a:ln>
        </p:spPr>
        <p:txBody>
          <a:bodyPr spcFirstLastPara="1" wrap="square" lIns="274300" tIns="91425" rIns="91425" bIns="91425" anchor="ctr" anchorCtr="0">
            <a:noAutofit/>
          </a:bodyPr>
          <a:lstStyle/>
          <a:p>
            <a:pPr marL="0" lvl="0" indent="0" algn="l" rtl="0">
              <a:spcBef>
                <a:spcPts val="0"/>
              </a:spcBef>
              <a:spcAft>
                <a:spcPts val="0"/>
              </a:spcAft>
              <a:buNone/>
            </a:pPr>
            <a:r>
              <a:rPr lang="en">
                <a:solidFill>
                  <a:schemeClr val="lt1"/>
                </a:solidFill>
                <a:latin typeface="Space Mono"/>
                <a:ea typeface="Space Mono"/>
                <a:cs typeface="Space Mono"/>
                <a:sym typeface="Space Mono"/>
              </a:rPr>
              <a:t>Saturn is the only planet with rings</a:t>
            </a:r>
            <a:endParaRPr>
              <a:solidFill>
                <a:schemeClr val="lt1"/>
              </a:solidFill>
              <a:latin typeface="Space Mono"/>
              <a:ea typeface="Space Mono"/>
              <a:cs typeface="Space Mono"/>
              <a:sym typeface="Space Mono"/>
            </a:endParaRPr>
          </a:p>
        </p:txBody>
      </p:sp>
      <p:sp>
        <p:nvSpPr>
          <p:cNvPr id="2443" name="Google Shape;2443;p91"/>
          <p:cNvSpPr txBox="1"/>
          <p:nvPr/>
        </p:nvSpPr>
        <p:spPr>
          <a:xfrm>
            <a:off x="4760037" y="2640350"/>
            <a:ext cx="2913000" cy="529200"/>
          </a:xfrm>
          <a:prstGeom prst="rect">
            <a:avLst/>
          </a:prstGeom>
          <a:noFill/>
          <a:ln>
            <a:noFill/>
          </a:ln>
        </p:spPr>
        <p:txBody>
          <a:bodyPr spcFirstLastPara="1" wrap="square" lIns="274300" tIns="91425" rIns="91425" bIns="91425" anchor="ctr" anchorCtr="0">
            <a:noAutofit/>
          </a:bodyPr>
          <a:lstStyle/>
          <a:p>
            <a:pPr marL="0" lvl="0" indent="0" algn="l" rtl="0">
              <a:spcBef>
                <a:spcPts val="0"/>
              </a:spcBef>
              <a:spcAft>
                <a:spcPts val="0"/>
              </a:spcAft>
              <a:buNone/>
            </a:pPr>
            <a:r>
              <a:rPr lang="en">
                <a:solidFill>
                  <a:schemeClr val="lt1"/>
                </a:solidFill>
                <a:latin typeface="Space Mono"/>
                <a:ea typeface="Space Mono"/>
                <a:cs typeface="Space Mono"/>
                <a:sym typeface="Space Mono"/>
              </a:rPr>
              <a:t>Mercury is the closest planet to the Sun</a:t>
            </a:r>
            <a:endParaRPr>
              <a:solidFill>
                <a:schemeClr val="lt1"/>
              </a:solidFill>
              <a:latin typeface="Space Mono"/>
              <a:ea typeface="Space Mono"/>
              <a:cs typeface="Space Mono"/>
              <a:sym typeface="Space Mono"/>
            </a:endParaRPr>
          </a:p>
        </p:txBody>
      </p:sp>
      <p:sp>
        <p:nvSpPr>
          <p:cNvPr id="2444" name="Google Shape;2444;p91"/>
          <p:cNvSpPr txBox="1"/>
          <p:nvPr/>
        </p:nvSpPr>
        <p:spPr>
          <a:xfrm>
            <a:off x="4309136" y="2028700"/>
            <a:ext cx="2913000" cy="529200"/>
          </a:xfrm>
          <a:prstGeom prst="rect">
            <a:avLst/>
          </a:prstGeom>
          <a:noFill/>
          <a:ln>
            <a:noFill/>
          </a:ln>
        </p:spPr>
        <p:txBody>
          <a:bodyPr spcFirstLastPara="1" wrap="square" lIns="274300" tIns="91425" rIns="91425" bIns="91425" anchor="ctr" anchorCtr="0">
            <a:noAutofit/>
          </a:bodyPr>
          <a:lstStyle/>
          <a:p>
            <a:pPr marL="0" lvl="0" indent="0" algn="l" rtl="0">
              <a:spcBef>
                <a:spcPts val="0"/>
              </a:spcBef>
              <a:spcAft>
                <a:spcPts val="0"/>
              </a:spcAft>
              <a:buNone/>
            </a:pPr>
            <a:r>
              <a:rPr lang="en">
                <a:solidFill>
                  <a:schemeClr val="lt1"/>
                </a:solidFill>
                <a:latin typeface="Space Mono"/>
                <a:ea typeface="Space Mono"/>
                <a:cs typeface="Space Mono"/>
                <a:sym typeface="Space Mono"/>
              </a:rPr>
              <a:t>Venus has extremely high temperatures</a:t>
            </a:r>
            <a:endParaRPr>
              <a:solidFill>
                <a:schemeClr val="lt1"/>
              </a:solidFill>
              <a:latin typeface="Space Mono"/>
              <a:ea typeface="Space Mono"/>
              <a:cs typeface="Space Mono"/>
              <a:sym typeface="Space Mono"/>
            </a:endParaRPr>
          </a:p>
        </p:txBody>
      </p:sp>
      <p:sp>
        <p:nvSpPr>
          <p:cNvPr id="2445" name="Google Shape;2445;p91"/>
          <p:cNvSpPr txBox="1"/>
          <p:nvPr/>
        </p:nvSpPr>
        <p:spPr>
          <a:xfrm>
            <a:off x="3858263" y="1417050"/>
            <a:ext cx="2913000" cy="529200"/>
          </a:xfrm>
          <a:prstGeom prst="rect">
            <a:avLst/>
          </a:prstGeom>
          <a:noFill/>
          <a:ln>
            <a:noFill/>
          </a:ln>
        </p:spPr>
        <p:txBody>
          <a:bodyPr spcFirstLastPara="1" wrap="square" lIns="274300" tIns="91425" rIns="91425" bIns="91425" anchor="ctr" anchorCtr="0">
            <a:noAutofit/>
          </a:bodyPr>
          <a:lstStyle/>
          <a:p>
            <a:pPr marL="0" lvl="0" indent="0" algn="l" rtl="0">
              <a:spcBef>
                <a:spcPts val="0"/>
              </a:spcBef>
              <a:spcAft>
                <a:spcPts val="0"/>
              </a:spcAft>
              <a:buNone/>
            </a:pPr>
            <a:r>
              <a:rPr lang="en">
                <a:solidFill>
                  <a:schemeClr val="lt1"/>
                </a:solidFill>
                <a:latin typeface="Space Mono"/>
                <a:ea typeface="Space Mono"/>
                <a:cs typeface="Space Mono"/>
                <a:sym typeface="Space Mono"/>
              </a:rPr>
              <a:t>Neptune is very far from the Sun</a:t>
            </a:r>
            <a:endParaRPr>
              <a:solidFill>
                <a:schemeClr val="lt1"/>
              </a:solidFill>
              <a:latin typeface="Space Mono"/>
              <a:ea typeface="Space Mono"/>
              <a:cs typeface="Space Mono"/>
              <a:sym typeface="Space Mono"/>
            </a:endParaRPr>
          </a:p>
        </p:txBody>
      </p:sp>
      <p:cxnSp>
        <p:nvCxnSpPr>
          <p:cNvPr id="2446" name="Google Shape;2446;p91"/>
          <p:cNvCxnSpPr>
            <a:stCxn id="2436" idx="3"/>
            <a:endCxn id="2445" idx="1"/>
          </p:cNvCxnSpPr>
          <p:nvPr/>
        </p:nvCxnSpPr>
        <p:spPr>
          <a:xfrm>
            <a:off x="3447163" y="1679225"/>
            <a:ext cx="411000" cy="2400"/>
          </a:xfrm>
          <a:prstGeom prst="straightConnector1">
            <a:avLst/>
          </a:prstGeom>
          <a:noFill/>
          <a:ln w="19050" cap="flat" cmpd="sng">
            <a:solidFill>
              <a:schemeClr val="lt1"/>
            </a:solidFill>
            <a:prstDash val="solid"/>
            <a:round/>
            <a:headEnd type="none" w="med" len="med"/>
            <a:tailEnd type="oval" w="med" len="med"/>
          </a:ln>
        </p:spPr>
      </p:cxnSp>
      <p:cxnSp>
        <p:nvCxnSpPr>
          <p:cNvPr id="2447" name="Google Shape;2447;p91"/>
          <p:cNvCxnSpPr>
            <a:stCxn id="2437" idx="3"/>
            <a:endCxn id="2444" idx="1"/>
          </p:cNvCxnSpPr>
          <p:nvPr/>
        </p:nvCxnSpPr>
        <p:spPr>
          <a:xfrm>
            <a:off x="3764188" y="2293300"/>
            <a:ext cx="544800" cy="0"/>
          </a:xfrm>
          <a:prstGeom prst="straightConnector1">
            <a:avLst/>
          </a:prstGeom>
          <a:noFill/>
          <a:ln w="19050" cap="flat" cmpd="sng">
            <a:solidFill>
              <a:schemeClr val="lt1"/>
            </a:solidFill>
            <a:prstDash val="solid"/>
            <a:round/>
            <a:headEnd type="none" w="med" len="med"/>
            <a:tailEnd type="oval" w="med" len="med"/>
          </a:ln>
        </p:spPr>
      </p:cxnSp>
      <p:cxnSp>
        <p:nvCxnSpPr>
          <p:cNvPr id="2448" name="Google Shape;2448;p91"/>
          <p:cNvCxnSpPr>
            <a:stCxn id="2438" idx="3"/>
            <a:endCxn id="2443" idx="1"/>
          </p:cNvCxnSpPr>
          <p:nvPr/>
        </p:nvCxnSpPr>
        <p:spPr>
          <a:xfrm>
            <a:off x="4211537" y="2903775"/>
            <a:ext cx="548400" cy="1200"/>
          </a:xfrm>
          <a:prstGeom prst="straightConnector1">
            <a:avLst/>
          </a:prstGeom>
          <a:noFill/>
          <a:ln w="19050" cap="flat" cmpd="sng">
            <a:solidFill>
              <a:schemeClr val="lt1"/>
            </a:solidFill>
            <a:prstDash val="solid"/>
            <a:round/>
            <a:headEnd type="none" w="med" len="med"/>
            <a:tailEnd type="oval" w="med" len="med"/>
          </a:ln>
        </p:spPr>
      </p:cxnSp>
      <p:cxnSp>
        <p:nvCxnSpPr>
          <p:cNvPr id="2449" name="Google Shape;2449;p91"/>
          <p:cNvCxnSpPr>
            <a:stCxn id="2439" idx="3"/>
            <a:endCxn id="2442" idx="1"/>
          </p:cNvCxnSpPr>
          <p:nvPr/>
        </p:nvCxnSpPr>
        <p:spPr>
          <a:xfrm>
            <a:off x="4668238" y="3516625"/>
            <a:ext cx="542700" cy="0"/>
          </a:xfrm>
          <a:prstGeom prst="straightConnector1">
            <a:avLst/>
          </a:prstGeom>
          <a:noFill/>
          <a:ln w="19050" cap="flat" cmpd="sng">
            <a:solidFill>
              <a:schemeClr val="lt1"/>
            </a:solidFill>
            <a:prstDash val="solid"/>
            <a:round/>
            <a:headEnd type="none" w="med" len="med"/>
            <a:tailEnd type="oval" w="med" len="med"/>
          </a:ln>
        </p:spPr>
      </p:cxnSp>
      <p:cxnSp>
        <p:nvCxnSpPr>
          <p:cNvPr id="2450" name="Google Shape;2450;p91"/>
          <p:cNvCxnSpPr>
            <a:stCxn id="2440" idx="3"/>
            <a:endCxn id="2441" idx="1"/>
          </p:cNvCxnSpPr>
          <p:nvPr/>
        </p:nvCxnSpPr>
        <p:spPr>
          <a:xfrm>
            <a:off x="5075212" y="4128275"/>
            <a:ext cx="586500" cy="0"/>
          </a:xfrm>
          <a:prstGeom prst="straightConnector1">
            <a:avLst/>
          </a:prstGeom>
          <a:noFill/>
          <a:ln w="19050" cap="flat" cmpd="sng">
            <a:solidFill>
              <a:schemeClr val="lt1"/>
            </a:solidFill>
            <a:prstDash val="solid"/>
            <a:round/>
            <a:headEnd type="none" w="med" len="med"/>
            <a:tailEnd type="oval" w="med" len="med"/>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454"/>
        <p:cNvGrpSpPr/>
        <p:nvPr/>
      </p:nvGrpSpPr>
      <p:grpSpPr>
        <a:xfrm>
          <a:off x="0" y="0"/>
          <a:ext cx="0" cy="0"/>
          <a:chOff x="0" y="0"/>
          <a:chExt cx="0" cy="0"/>
        </a:xfrm>
      </p:grpSpPr>
      <p:grpSp>
        <p:nvGrpSpPr>
          <p:cNvPr id="2455" name="Google Shape;2455;p92"/>
          <p:cNvGrpSpPr/>
          <p:nvPr/>
        </p:nvGrpSpPr>
        <p:grpSpPr>
          <a:xfrm>
            <a:off x="560325" y="257175"/>
            <a:ext cx="8024276" cy="1018424"/>
            <a:chOff x="560325" y="257175"/>
            <a:chExt cx="8024276" cy="1018424"/>
          </a:xfrm>
        </p:grpSpPr>
        <p:sp>
          <p:nvSpPr>
            <p:cNvPr id="2456" name="Google Shape;2456;p92"/>
            <p:cNvSpPr/>
            <p:nvPr/>
          </p:nvSpPr>
          <p:spPr>
            <a:xfrm>
              <a:off x="713275"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92"/>
            <p:cNvSpPr/>
            <p:nvPr/>
          </p:nvSpPr>
          <p:spPr>
            <a:xfrm>
              <a:off x="56032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92"/>
            <p:cNvSpPr/>
            <p:nvPr/>
          </p:nvSpPr>
          <p:spPr>
            <a:xfrm rot="10800000">
              <a:off x="8326550" y="2571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9" name="Google Shape;2459;p92"/>
          <p:cNvGrpSpPr/>
          <p:nvPr/>
        </p:nvGrpSpPr>
        <p:grpSpPr>
          <a:xfrm>
            <a:off x="1228600" y="1600925"/>
            <a:ext cx="1341000" cy="1341000"/>
            <a:chOff x="1228600" y="1677125"/>
            <a:chExt cx="1341000" cy="1341000"/>
          </a:xfrm>
        </p:grpSpPr>
        <p:sp>
          <p:nvSpPr>
            <p:cNvPr id="2460" name="Google Shape;2460;p92"/>
            <p:cNvSpPr/>
            <p:nvPr/>
          </p:nvSpPr>
          <p:spPr>
            <a:xfrm>
              <a:off x="1228600" y="1677125"/>
              <a:ext cx="1341000" cy="1341000"/>
            </a:xfrm>
            <a:prstGeom prst="arc">
              <a:avLst>
                <a:gd name="adj1" fmla="val 16200000"/>
                <a:gd name="adj2" fmla="val 19421659"/>
              </a:avLst>
            </a:prstGeom>
            <a:no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92"/>
            <p:cNvSpPr/>
            <p:nvPr/>
          </p:nvSpPr>
          <p:spPr>
            <a:xfrm>
              <a:off x="1310524" y="1759049"/>
              <a:ext cx="1176900" cy="11769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2" name="Google Shape;2462;p92"/>
          <p:cNvGrpSpPr/>
          <p:nvPr/>
        </p:nvGrpSpPr>
        <p:grpSpPr>
          <a:xfrm>
            <a:off x="3901625" y="1600938"/>
            <a:ext cx="1341000" cy="1341000"/>
            <a:chOff x="3901625" y="1677138"/>
            <a:chExt cx="1341000" cy="1341000"/>
          </a:xfrm>
        </p:grpSpPr>
        <p:sp>
          <p:nvSpPr>
            <p:cNvPr id="2463" name="Google Shape;2463;p92"/>
            <p:cNvSpPr/>
            <p:nvPr/>
          </p:nvSpPr>
          <p:spPr>
            <a:xfrm>
              <a:off x="3901625" y="1677138"/>
              <a:ext cx="1341000" cy="1341000"/>
            </a:xfrm>
            <a:prstGeom prst="arc">
              <a:avLst>
                <a:gd name="adj1" fmla="val 16200000"/>
                <a:gd name="adj2" fmla="val 5448017"/>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92"/>
            <p:cNvSpPr/>
            <p:nvPr/>
          </p:nvSpPr>
          <p:spPr>
            <a:xfrm>
              <a:off x="3983549" y="1759062"/>
              <a:ext cx="1176900" cy="11769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5" name="Google Shape;2465;p92"/>
          <p:cNvGrpSpPr/>
          <p:nvPr/>
        </p:nvGrpSpPr>
        <p:grpSpPr>
          <a:xfrm>
            <a:off x="6574650" y="1600925"/>
            <a:ext cx="1341000" cy="1341000"/>
            <a:chOff x="6574650" y="1677125"/>
            <a:chExt cx="1341000" cy="1341000"/>
          </a:xfrm>
        </p:grpSpPr>
        <p:sp>
          <p:nvSpPr>
            <p:cNvPr id="2466" name="Google Shape;2466;p92"/>
            <p:cNvSpPr/>
            <p:nvPr/>
          </p:nvSpPr>
          <p:spPr>
            <a:xfrm>
              <a:off x="6574650" y="1677125"/>
              <a:ext cx="1341000" cy="1341000"/>
            </a:xfrm>
            <a:prstGeom prst="arc">
              <a:avLst>
                <a:gd name="adj1" fmla="val 16200000"/>
                <a:gd name="adj2" fmla="val 11850036"/>
              </a:avLst>
            </a:prstGeom>
            <a:no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92"/>
            <p:cNvSpPr/>
            <p:nvPr/>
          </p:nvSpPr>
          <p:spPr>
            <a:xfrm>
              <a:off x="6656574" y="1759049"/>
              <a:ext cx="1176900" cy="11769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8" name="Google Shape;2468;p9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MATURITY MODEL</a:t>
            </a:r>
            <a:endParaRPr/>
          </a:p>
        </p:txBody>
      </p:sp>
      <p:sp>
        <p:nvSpPr>
          <p:cNvPr id="2469" name="Google Shape;2469;p92"/>
          <p:cNvSpPr txBox="1">
            <a:spLocks noGrp="1"/>
          </p:cNvSpPr>
          <p:nvPr>
            <p:ph type="title" idx="2"/>
          </p:nvPr>
        </p:nvSpPr>
        <p:spPr>
          <a:xfrm>
            <a:off x="3459256" y="3082063"/>
            <a:ext cx="2254200" cy="53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STANDARD</a:t>
            </a:r>
            <a:endParaRPr/>
          </a:p>
        </p:txBody>
      </p:sp>
      <p:sp>
        <p:nvSpPr>
          <p:cNvPr id="2470" name="Google Shape;2470;p92"/>
          <p:cNvSpPr txBox="1">
            <a:spLocks noGrp="1"/>
          </p:cNvSpPr>
          <p:nvPr>
            <p:ph type="title" idx="3"/>
          </p:nvPr>
        </p:nvSpPr>
        <p:spPr>
          <a:xfrm>
            <a:off x="3459256" y="3516923"/>
            <a:ext cx="2254200" cy="60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cold</a:t>
            </a:r>
            <a:endParaRPr/>
          </a:p>
        </p:txBody>
      </p:sp>
      <p:sp>
        <p:nvSpPr>
          <p:cNvPr id="2471" name="Google Shape;2471;p92"/>
          <p:cNvSpPr txBox="1">
            <a:spLocks noGrp="1"/>
          </p:cNvSpPr>
          <p:nvPr>
            <p:ph type="title" idx="4"/>
          </p:nvPr>
        </p:nvSpPr>
        <p:spPr>
          <a:xfrm>
            <a:off x="772047" y="3082063"/>
            <a:ext cx="2254200" cy="53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BASIC</a:t>
            </a:r>
            <a:endParaRPr/>
          </a:p>
        </p:txBody>
      </p:sp>
      <p:sp>
        <p:nvSpPr>
          <p:cNvPr id="2472" name="Google Shape;2472;p92"/>
          <p:cNvSpPr txBox="1">
            <a:spLocks noGrp="1"/>
          </p:cNvSpPr>
          <p:nvPr>
            <p:ph type="title" idx="5"/>
          </p:nvPr>
        </p:nvSpPr>
        <p:spPr>
          <a:xfrm>
            <a:off x="772000" y="3516923"/>
            <a:ext cx="2254200" cy="60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2473" name="Google Shape;2473;p92"/>
          <p:cNvSpPr txBox="1">
            <a:spLocks noGrp="1"/>
          </p:cNvSpPr>
          <p:nvPr>
            <p:ph type="title" idx="6"/>
          </p:nvPr>
        </p:nvSpPr>
        <p:spPr>
          <a:xfrm>
            <a:off x="6118000" y="3082063"/>
            <a:ext cx="2253900" cy="53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ADVANCED</a:t>
            </a:r>
            <a:endParaRPr/>
          </a:p>
        </p:txBody>
      </p:sp>
      <p:sp>
        <p:nvSpPr>
          <p:cNvPr id="2474" name="Google Shape;2474;p92"/>
          <p:cNvSpPr txBox="1">
            <a:spLocks noGrp="1"/>
          </p:cNvSpPr>
          <p:nvPr>
            <p:ph type="title" idx="7"/>
          </p:nvPr>
        </p:nvSpPr>
        <p:spPr>
          <a:xfrm>
            <a:off x="6118200" y="3516923"/>
            <a:ext cx="2253900" cy="6006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Mercury is the smallest planet</a:t>
            </a:r>
            <a:endParaRPr/>
          </a:p>
        </p:txBody>
      </p:sp>
      <p:sp>
        <p:nvSpPr>
          <p:cNvPr id="2475" name="Google Shape;2475;p92"/>
          <p:cNvSpPr txBox="1">
            <a:spLocks noGrp="1"/>
          </p:cNvSpPr>
          <p:nvPr>
            <p:ph type="title" idx="8"/>
          </p:nvPr>
        </p:nvSpPr>
        <p:spPr>
          <a:xfrm>
            <a:off x="6628372" y="2005651"/>
            <a:ext cx="1233300" cy="53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70%</a:t>
            </a:r>
            <a:endParaRPr/>
          </a:p>
        </p:txBody>
      </p:sp>
      <p:sp>
        <p:nvSpPr>
          <p:cNvPr id="2476" name="Google Shape;2476;p92"/>
          <p:cNvSpPr txBox="1">
            <a:spLocks noGrp="1"/>
          </p:cNvSpPr>
          <p:nvPr>
            <p:ph type="title" idx="9"/>
          </p:nvPr>
        </p:nvSpPr>
        <p:spPr>
          <a:xfrm>
            <a:off x="3955422" y="2005651"/>
            <a:ext cx="1233300" cy="53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50%</a:t>
            </a:r>
            <a:endParaRPr/>
          </a:p>
        </p:txBody>
      </p:sp>
      <p:sp>
        <p:nvSpPr>
          <p:cNvPr id="2477" name="Google Shape;2477;p92"/>
          <p:cNvSpPr txBox="1">
            <a:spLocks noGrp="1"/>
          </p:cNvSpPr>
          <p:nvPr>
            <p:ph type="title" idx="13"/>
          </p:nvPr>
        </p:nvSpPr>
        <p:spPr>
          <a:xfrm>
            <a:off x="1282472" y="2005489"/>
            <a:ext cx="1233300" cy="53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30%</a:t>
            </a:r>
            <a:endParaRPr/>
          </a:p>
        </p:txBody>
      </p:sp>
      <p:sp>
        <p:nvSpPr>
          <p:cNvPr id="2478" name="Google Shape;2478;p92"/>
          <p:cNvSpPr/>
          <p:nvPr/>
        </p:nvSpPr>
        <p:spPr>
          <a:xfrm>
            <a:off x="7667124" y="658763"/>
            <a:ext cx="411202" cy="768199"/>
          </a:xfrm>
          <a:custGeom>
            <a:avLst/>
            <a:gdLst/>
            <a:ahLst/>
            <a:cxnLst/>
            <a:rect l="l" t="t" r="r" b="b"/>
            <a:pathLst>
              <a:path w="3922" h="7327" extrusionOk="0">
                <a:moveTo>
                  <a:pt x="1" y="1"/>
                </a:moveTo>
                <a:lnTo>
                  <a:pt x="1" y="518"/>
                </a:lnTo>
                <a:lnTo>
                  <a:pt x="3861" y="2037"/>
                </a:lnTo>
                <a:lnTo>
                  <a:pt x="3861" y="1521"/>
                </a:lnTo>
                <a:lnTo>
                  <a:pt x="1" y="1"/>
                </a:lnTo>
                <a:close/>
                <a:moveTo>
                  <a:pt x="31" y="1733"/>
                </a:moveTo>
                <a:lnTo>
                  <a:pt x="31" y="2280"/>
                </a:lnTo>
                <a:lnTo>
                  <a:pt x="3922" y="3800"/>
                </a:lnTo>
                <a:lnTo>
                  <a:pt x="3922" y="3253"/>
                </a:lnTo>
                <a:lnTo>
                  <a:pt x="31" y="1733"/>
                </a:lnTo>
                <a:close/>
                <a:moveTo>
                  <a:pt x="31" y="3496"/>
                </a:moveTo>
                <a:lnTo>
                  <a:pt x="31" y="4013"/>
                </a:lnTo>
                <a:lnTo>
                  <a:pt x="3922" y="5533"/>
                </a:lnTo>
                <a:lnTo>
                  <a:pt x="3922" y="5016"/>
                </a:lnTo>
                <a:lnTo>
                  <a:pt x="31" y="3496"/>
                </a:lnTo>
                <a:close/>
                <a:moveTo>
                  <a:pt x="31" y="5259"/>
                </a:moveTo>
                <a:lnTo>
                  <a:pt x="31" y="5806"/>
                </a:lnTo>
                <a:lnTo>
                  <a:pt x="3922" y="7326"/>
                </a:lnTo>
                <a:lnTo>
                  <a:pt x="3922" y="6779"/>
                </a:lnTo>
                <a:lnTo>
                  <a:pt x="31" y="52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34"/>
        <p:cNvGrpSpPr/>
        <p:nvPr/>
      </p:nvGrpSpPr>
      <p:grpSpPr>
        <a:xfrm>
          <a:off x="0" y="0"/>
          <a:ext cx="0" cy="0"/>
          <a:chOff x="0" y="0"/>
          <a:chExt cx="0" cy="0"/>
        </a:xfrm>
      </p:grpSpPr>
      <p:grpSp>
        <p:nvGrpSpPr>
          <p:cNvPr id="1235" name="Google Shape;1235;p50"/>
          <p:cNvGrpSpPr/>
          <p:nvPr/>
        </p:nvGrpSpPr>
        <p:grpSpPr>
          <a:xfrm>
            <a:off x="560325" y="257175"/>
            <a:ext cx="8024276" cy="1018424"/>
            <a:chOff x="560325" y="257175"/>
            <a:chExt cx="8024276" cy="1018424"/>
          </a:xfrm>
        </p:grpSpPr>
        <p:sp>
          <p:nvSpPr>
            <p:cNvPr id="1236" name="Google Shape;1236;p50"/>
            <p:cNvSpPr/>
            <p:nvPr/>
          </p:nvSpPr>
          <p:spPr>
            <a:xfrm>
              <a:off x="713275"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0"/>
            <p:cNvSpPr/>
            <p:nvPr/>
          </p:nvSpPr>
          <p:spPr>
            <a:xfrm>
              <a:off x="56032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0"/>
            <p:cNvSpPr/>
            <p:nvPr/>
          </p:nvSpPr>
          <p:spPr>
            <a:xfrm rot="10800000">
              <a:off x="8326550" y="2571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9" name="Google Shape;1239;p50"/>
          <p:cNvSpPr txBox="1">
            <a:spLocks noGrp="1"/>
          </p:cNvSpPr>
          <p:nvPr>
            <p:ph type="title"/>
          </p:nvPr>
        </p:nvSpPr>
        <p:spPr>
          <a:xfrm>
            <a:off x="713225" y="4534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a:t>OBJECTIVES</a:t>
            </a:r>
            <a:endParaRPr dirty="0"/>
          </a:p>
        </p:txBody>
      </p:sp>
      <p:sp>
        <p:nvSpPr>
          <p:cNvPr id="1240" name="Google Shape;1240;p50"/>
          <p:cNvSpPr txBox="1">
            <a:spLocks noGrp="1"/>
          </p:cNvSpPr>
          <p:nvPr>
            <p:ph type="subTitle" idx="1"/>
          </p:nvPr>
        </p:nvSpPr>
        <p:spPr>
          <a:xfrm>
            <a:off x="1619475" y="1264848"/>
            <a:ext cx="6325200" cy="4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a:t>WEBAPP</a:t>
            </a:r>
            <a:endParaRPr dirty="0"/>
          </a:p>
        </p:txBody>
      </p:sp>
      <p:sp>
        <p:nvSpPr>
          <p:cNvPr id="1241" name="Google Shape;1241;p50"/>
          <p:cNvSpPr txBox="1">
            <a:spLocks noGrp="1"/>
          </p:cNvSpPr>
          <p:nvPr>
            <p:ph type="subTitle" idx="2"/>
          </p:nvPr>
        </p:nvSpPr>
        <p:spPr>
          <a:xfrm>
            <a:off x="1626574" y="2061723"/>
            <a:ext cx="6325200" cy="4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a:t>RESPONSIVITY</a:t>
            </a:r>
            <a:endParaRPr dirty="0"/>
          </a:p>
        </p:txBody>
      </p:sp>
      <p:sp>
        <p:nvSpPr>
          <p:cNvPr id="1242" name="Google Shape;1242;p50"/>
          <p:cNvSpPr txBox="1">
            <a:spLocks noGrp="1"/>
          </p:cNvSpPr>
          <p:nvPr>
            <p:ph type="subTitle" idx="3"/>
          </p:nvPr>
        </p:nvSpPr>
        <p:spPr>
          <a:xfrm>
            <a:off x="1619475" y="2969689"/>
            <a:ext cx="6325200" cy="4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a:t>REST API</a:t>
            </a:r>
            <a:endParaRPr dirty="0"/>
          </a:p>
          <a:p>
            <a:pPr marL="0" lvl="0" indent="0" algn="l" rtl="0">
              <a:spcBef>
                <a:spcPts val="0"/>
              </a:spcBef>
              <a:spcAft>
                <a:spcPts val="0"/>
              </a:spcAft>
              <a:buNone/>
            </a:pPr>
            <a:endParaRPr dirty="0"/>
          </a:p>
        </p:txBody>
      </p:sp>
      <p:sp>
        <p:nvSpPr>
          <p:cNvPr id="1243" name="Google Shape;1243;p50"/>
          <p:cNvSpPr txBox="1">
            <a:spLocks noGrp="1"/>
          </p:cNvSpPr>
          <p:nvPr>
            <p:ph type="subTitle" idx="4"/>
          </p:nvPr>
        </p:nvSpPr>
        <p:spPr>
          <a:xfrm>
            <a:off x="1626574" y="3766564"/>
            <a:ext cx="6325200" cy="4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smtClean="0"/>
              <a:t>Data </a:t>
            </a:r>
            <a:r>
              <a:rPr lang="hu-HU" dirty="0" err="1" smtClean="0"/>
              <a:t>storing</a:t>
            </a:r>
            <a:endParaRPr dirty="0"/>
          </a:p>
        </p:txBody>
      </p:sp>
      <p:sp>
        <p:nvSpPr>
          <p:cNvPr id="1244" name="Google Shape;1244;p50"/>
          <p:cNvSpPr txBox="1">
            <a:spLocks noGrp="1"/>
          </p:cNvSpPr>
          <p:nvPr>
            <p:ph type="subTitle" idx="5"/>
          </p:nvPr>
        </p:nvSpPr>
        <p:spPr>
          <a:xfrm>
            <a:off x="1619475" y="1608675"/>
            <a:ext cx="6318000" cy="4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305E77"/>
              </a:buClr>
              <a:buSzPts val="1100"/>
              <a:buFont typeface="Arial"/>
              <a:buNone/>
            </a:pPr>
            <a:r>
              <a:rPr lang="hu-HU" dirty="0" err="1"/>
              <a:t>Build</a:t>
            </a:r>
            <a:r>
              <a:rPr lang="hu-HU" dirty="0"/>
              <a:t> </a:t>
            </a:r>
            <a:r>
              <a:rPr lang="hu-HU" dirty="0" err="1"/>
              <a:t>this</a:t>
            </a:r>
            <a:r>
              <a:rPr lang="hu-HU" dirty="0"/>
              <a:t> project in a web </a:t>
            </a:r>
            <a:r>
              <a:rPr lang="hu-HU" dirty="0" err="1"/>
              <a:t>application</a:t>
            </a:r>
            <a:endParaRPr dirty="0"/>
          </a:p>
        </p:txBody>
      </p:sp>
      <p:sp>
        <p:nvSpPr>
          <p:cNvPr id="1245" name="Google Shape;1245;p50"/>
          <p:cNvSpPr txBox="1">
            <a:spLocks noGrp="1"/>
          </p:cNvSpPr>
          <p:nvPr>
            <p:ph type="subTitle" idx="6"/>
          </p:nvPr>
        </p:nvSpPr>
        <p:spPr>
          <a:xfrm>
            <a:off x="1626575" y="2405549"/>
            <a:ext cx="6318000" cy="4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a:t>Be </a:t>
            </a:r>
            <a:r>
              <a:rPr lang="hu-HU" dirty="0" err="1"/>
              <a:t>able</a:t>
            </a:r>
            <a:r>
              <a:rPr lang="hu-HU" dirty="0"/>
              <a:t> </a:t>
            </a:r>
            <a:r>
              <a:rPr lang="hu-HU" dirty="0" err="1"/>
              <a:t>to</a:t>
            </a:r>
            <a:r>
              <a:rPr lang="hu-HU" dirty="0"/>
              <a:t> </a:t>
            </a:r>
            <a:r>
              <a:rPr lang="hu-HU" dirty="0" err="1"/>
              <a:t>use</a:t>
            </a:r>
            <a:r>
              <a:rPr lang="hu-HU" dirty="0"/>
              <a:t> </a:t>
            </a:r>
            <a:r>
              <a:rPr lang="hu-HU" dirty="0" err="1"/>
              <a:t>it</a:t>
            </a:r>
            <a:r>
              <a:rPr lang="hu-HU" dirty="0"/>
              <a:t> </a:t>
            </a:r>
            <a:r>
              <a:rPr lang="hu-HU" dirty="0" err="1"/>
              <a:t>on</a:t>
            </a:r>
            <a:r>
              <a:rPr lang="hu-HU" dirty="0"/>
              <a:t> mobile and </a:t>
            </a:r>
            <a:r>
              <a:rPr lang="hu-HU" dirty="0" err="1"/>
              <a:t>desktop</a:t>
            </a:r>
            <a:r>
              <a:rPr lang="hu-HU" dirty="0"/>
              <a:t> </a:t>
            </a:r>
            <a:r>
              <a:rPr lang="hu-HU" dirty="0" err="1"/>
              <a:t>devices</a:t>
            </a:r>
            <a:endParaRPr dirty="0"/>
          </a:p>
        </p:txBody>
      </p:sp>
      <p:sp>
        <p:nvSpPr>
          <p:cNvPr id="1246" name="Google Shape;1246;p50"/>
          <p:cNvSpPr txBox="1">
            <a:spLocks noGrp="1"/>
          </p:cNvSpPr>
          <p:nvPr>
            <p:ph type="subTitle" idx="7"/>
          </p:nvPr>
        </p:nvSpPr>
        <p:spPr>
          <a:xfrm>
            <a:off x="1619475" y="3313515"/>
            <a:ext cx="6318000" cy="4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err="1"/>
              <a:t>Communication</a:t>
            </a:r>
            <a:r>
              <a:rPr lang="hu-HU" dirty="0"/>
              <a:t> </a:t>
            </a:r>
            <a:r>
              <a:rPr lang="hu-HU" dirty="0" err="1"/>
              <a:t>between</a:t>
            </a:r>
            <a:r>
              <a:rPr lang="hu-HU" dirty="0"/>
              <a:t> frontend </a:t>
            </a:r>
            <a:r>
              <a:rPr lang="hu-HU"/>
              <a:t>and back-end</a:t>
            </a:r>
            <a:endParaRPr dirty="0"/>
          </a:p>
          <a:p>
            <a:pPr marL="0" lvl="0" indent="0" algn="l" rtl="0">
              <a:spcBef>
                <a:spcPts val="0"/>
              </a:spcBef>
              <a:spcAft>
                <a:spcPts val="0"/>
              </a:spcAft>
              <a:buNone/>
            </a:pPr>
            <a:endParaRPr dirty="0"/>
          </a:p>
        </p:txBody>
      </p:sp>
      <p:sp>
        <p:nvSpPr>
          <p:cNvPr id="1247" name="Google Shape;1247;p50"/>
          <p:cNvSpPr txBox="1">
            <a:spLocks noGrp="1"/>
          </p:cNvSpPr>
          <p:nvPr>
            <p:ph type="subTitle" idx="8"/>
          </p:nvPr>
        </p:nvSpPr>
        <p:spPr>
          <a:xfrm>
            <a:off x="1626575" y="4110389"/>
            <a:ext cx="6318000" cy="4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err="1" smtClean="0"/>
              <a:t>Store</a:t>
            </a:r>
            <a:r>
              <a:rPr lang="hu-HU" dirty="0" smtClean="0"/>
              <a:t> </a:t>
            </a:r>
            <a:r>
              <a:rPr lang="hu-HU" dirty="0" err="1" smtClean="0"/>
              <a:t>all</a:t>
            </a:r>
            <a:r>
              <a:rPr lang="hu-HU" dirty="0" smtClean="0"/>
              <a:t> </a:t>
            </a:r>
            <a:r>
              <a:rPr lang="hu-HU" dirty="0" err="1" smtClean="0"/>
              <a:t>used</a:t>
            </a:r>
            <a:r>
              <a:rPr lang="hu-HU" dirty="0" smtClean="0"/>
              <a:t> </a:t>
            </a:r>
            <a:r>
              <a:rPr lang="hu-HU" dirty="0" err="1" smtClean="0"/>
              <a:t>data</a:t>
            </a:r>
            <a:r>
              <a:rPr lang="hu-HU" dirty="0" smtClean="0"/>
              <a:t> in a </a:t>
            </a:r>
            <a:r>
              <a:rPr lang="hu-HU" dirty="0" err="1" smtClean="0"/>
              <a:t>database</a:t>
            </a:r>
            <a:endParaRPr dirty="0"/>
          </a:p>
          <a:p>
            <a:pPr marL="0" lvl="0" indent="0" algn="l" rtl="0">
              <a:spcBef>
                <a:spcPts val="0"/>
              </a:spcBef>
              <a:spcAft>
                <a:spcPts val="0"/>
              </a:spcAft>
              <a:buNone/>
            </a:pPr>
            <a:endParaRPr dirty="0"/>
          </a:p>
        </p:txBody>
      </p:sp>
      <p:sp>
        <p:nvSpPr>
          <p:cNvPr id="1248" name="Google Shape;1248;p50"/>
          <p:cNvSpPr txBox="1">
            <a:spLocks noGrp="1"/>
          </p:cNvSpPr>
          <p:nvPr>
            <p:ph type="title" idx="9"/>
          </p:nvPr>
        </p:nvSpPr>
        <p:spPr>
          <a:xfrm>
            <a:off x="713225" y="1456075"/>
            <a:ext cx="9393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249" name="Google Shape;1249;p50"/>
          <p:cNvSpPr txBox="1">
            <a:spLocks noGrp="1"/>
          </p:cNvSpPr>
          <p:nvPr>
            <p:ph type="title" idx="13"/>
          </p:nvPr>
        </p:nvSpPr>
        <p:spPr>
          <a:xfrm>
            <a:off x="713225" y="2252709"/>
            <a:ext cx="9393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250" name="Google Shape;1250;p50"/>
          <p:cNvSpPr txBox="1">
            <a:spLocks noGrp="1"/>
          </p:cNvSpPr>
          <p:nvPr>
            <p:ph type="title" idx="14"/>
          </p:nvPr>
        </p:nvSpPr>
        <p:spPr>
          <a:xfrm>
            <a:off x="713225" y="3160433"/>
            <a:ext cx="9393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251" name="Google Shape;1251;p50"/>
          <p:cNvSpPr txBox="1">
            <a:spLocks noGrp="1"/>
          </p:cNvSpPr>
          <p:nvPr>
            <p:ph type="title" idx="15"/>
          </p:nvPr>
        </p:nvSpPr>
        <p:spPr>
          <a:xfrm>
            <a:off x="713225" y="3957067"/>
            <a:ext cx="9393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1252" name="Google Shape;1252;p50"/>
          <p:cNvGrpSpPr/>
          <p:nvPr/>
        </p:nvGrpSpPr>
        <p:grpSpPr>
          <a:xfrm>
            <a:off x="7883750" y="791550"/>
            <a:ext cx="802759" cy="1228431"/>
            <a:chOff x="7883750" y="791550"/>
            <a:chExt cx="802759" cy="1228431"/>
          </a:xfrm>
        </p:grpSpPr>
        <p:sp>
          <p:nvSpPr>
            <p:cNvPr id="1253" name="Google Shape;1253;p50"/>
            <p:cNvSpPr/>
            <p:nvPr/>
          </p:nvSpPr>
          <p:spPr>
            <a:xfrm>
              <a:off x="7883750" y="882078"/>
              <a:ext cx="802759" cy="1137904"/>
            </a:xfrm>
            <a:custGeom>
              <a:avLst/>
              <a:gdLst/>
              <a:ahLst/>
              <a:cxnLst/>
              <a:rect l="l" t="t" r="r" b="b"/>
              <a:pathLst>
                <a:path w="10508" h="14895" extrusionOk="0">
                  <a:moveTo>
                    <a:pt x="1" y="1"/>
                  </a:moveTo>
                  <a:lnTo>
                    <a:pt x="1" y="14894"/>
                  </a:lnTo>
                  <a:lnTo>
                    <a:pt x="366" y="14894"/>
                  </a:lnTo>
                  <a:cubicBezTo>
                    <a:pt x="376" y="14894"/>
                    <a:pt x="386" y="14895"/>
                    <a:pt x="396" y="14895"/>
                  </a:cubicBezTo>
                  <a:cubicBezTo>
                    <a:pt x="9911" y="14895"/>
                    <a:pt x="10508" y="669"/>
                    <a:pt x="1034" y="31"/>
                  </a:cubicBezTo>
                  <a:cubicBezTo>
                    <a:pt x="670" y="1"/>
                    <a:pt x="335" y="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0"/>
            <p:cNvSpPr/>
            <p:nvPr/>
          </p:nvSpPr>
          <p:spPr>
            <a:xfrm>
              <a:off x="8185661" y="791550"/>
              <a:ext cx="380905" cy="383197"/>
            </a:xfrm>
            <a:custGeom>
              <a:avLst/>
              <a:gdLst/>
              <a:ahLst/>
              <a:cxnLst/>
              <a:rect l="l" t="t" r="r" b="b"/>
              <a:pathLst>
                <a:path w="4986" h="5016" extrusionOk="0">
                  <a:moveTo>
                    <a:pt x="4985" y="0"/>
                  </a:moveTo>
                  <a:lnTo>
                    <a:pt x="0" y="5015"/>
                  </a:lnTo>
                  <a:lnTo>
                    <a:pt x="4985" y="5015"/>
                  </a:lnTo>
                  <a:lnTo>
                    <a:pt x="49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703434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482"/>
        <p:cNvGrpSpPr/>
        <p:nvPr/>
      </p:nvGrpSpPr>
      <p:grpSpPr>
        <a:xfrm>
          <a:off x="0" y="0"/>
          <a:ext cx="0" cy="0"/>
          <a:chOff x="0" y="0"/>
          <a:chExt cx="0" cy="0"/>
        </a:xfrm>
      </p:grpSpPr>
      <p:grpSp>
        <p:nvGrpSpPr>
          <p:cNvPr id="2483" name="Google Shape;2483;p93"/>
          <p:cNvGrpSpPr/>
          <p:nvPr/>
        </p:nvGrpSpPr>
        <p:grpSpPr>
          <a:xfrm>
            <a:off x="542425" y="263125"/>
            <a:ext cx="8054101" cy="1012474"/>
            <a:chOff x="542425" y="263125"/>
            <a:chExt cx="8054101" cy="1012474"/>
          </a:xfrm>
        </p:grpSpPr>
        <p:sp>
          <p:nvSpPr>
            <p:cNvPr id="2484" name="Google Shape;2484;p93"/>
            <p:cNvSpPr/>
            <p:nvPr/>
          </p:nvSpPr>
          <p:spPr>
            <a:xfrm flipH="1">
              <a:off x="714151"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93"/>
            <p:cNvSpPr/>
            <p:nvPr/>
          </p:nvSpPr>
          <p:spPr>
            <a:xfrm flipH="1">
              <a:off x="833847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93"/>
            <p:cNvSpPr/>
            <p:nvPr/>
          </p:nvSpPr>
          <p:spPr>
            <a:xfrm rot="10800000" flipH="1">
              <a:off x="542425" y="2631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7" name="Google Shape;2487;p9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PROFITABILITY RATIOS</a:t>
            </a:r>
            <a:endParaRPr/>
          </a:p>
        </p:txBody>
      </p:sp>
      <p:sp>
        <p:nvSpPr>
          <p:cNvPr id="2488" name="Google Shape;2488;p93"/>
          <p:cNvSpPr/>
          <p:nvPr/>
        </p:nvSpPr>
        <p:spPr>
          <a:xfrm>
            <a:off x="671800" y="1772350"/>
            <a:ext cx="2995800" cy="3825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1300" b="1">
                <a:solidFill>
                  <a:schemeClr val="lt1"/>
                </a:solidFill>
                <a:latin typeface="Space Mono"/>
                <a:ea typeface="Space Mono"/>
                <a:cs typeface="Space Mono"/>
                <a:sym typeface="Space Mono"/>
              </a:rPr>
              <a:t>Return on sales (%)</a:t>
            </a:r>
            <a:endParaRPr sz="1300" b="1">
              <a:solidFill>
                <a:schemeClr val="lt1"/>
              </a:solidFill>
              <a:latin typeface="Space Mono"/>
              <a:ea typeface="Space Mono"/>
              <a:cs typeface="Space Mono"/>
              <a:sym typeface="Space Mono"/>
            </a:endParaRPr>
          </a:p>
        </p:txBody>
      </p:sp>
      <p:cxnSp>
        <p:nvCxnSpPr>
          <p:cNvPr id="2489" name="Google Shape;2489;p93"/>
          <p:cNvCxnSpPr/>
          <p:nvPr/>
        </p:nvCxnSpPr>
        <p:spPr>
          <a:xfrm>
            <a:off x="3743913" y="1963588"/>
            <a:ext cx="4652100" cy="0"/>
          </a:xfrm>
          <a:prstGeom prst="straightConnector1">
            <a:avLst/>
          </a:prstGeom>
          <a:noFill/>
          <a:ln w="19050" cap="flat" cmpd="sng">
            <a:solidFill>
              <a:schemeClr val="lt1"/>
            </a:solidFill>
            <a:prstDash val="solid"/>
            <a:round/>
            <a:headEnd type="none" w="med" len="med"/>
            <a:tailEnd type="none" w="med" len="med"/>
          </a:ln>
        </p:spPr>
      </p:cxnSp>
      <p:sp>
        <p:nvSpPr>
          <p:cNvPr id="2490" name="Google Shape;2490;p93"/>
          <p:cNvSpPr/>
          <p:nvPr/>
        </p:nvSpPr>
        <p:spPr>
          <a:xfrm>
            <a:off x="4406263" y="1824100"/>
            <a:ext cx="355200" cy="279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Space Mono"/>
                <a:ea typeface="Space Mono"/>
                <a:cs typeface="Space Mono"/>
                <a:sym typeface="Space Mono"/>
              </a:rPr>
              <a:t>%</a:t>
            </a:r>
            <a:endParaRPr>
              <a:solidFill>
                <a:schemeClr val="dk1"/>
              </a:solidFill>
              <a:latin typeface="Space Mono"/>
              <a:ea typeface="Space Mono"/>
              <a:cs typeface="Space Mono"/>
              <a:sym typeface="Space Mono"/>
            </a:endParaRPr>
          </a:p>
        </p:txBody>
      </p:sp>
      <p:sp>
        <p:nvSpPr>
          <p:cNvPr id="2491" name="Google Shape;2491;p93"/>
          <p:cNvSpPr/>
          <p:nvPr/>
        </p:nvSpPr>
        <p:spPr>
          <a:xfrm>
            <a:off x="5390107" y="1824100"/>
            <a:ext cx="355200" cy="279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a:t>
            </a:r>
            <a:endParaRPr>
              <a:solidFill>
                <a:schemeClr val="lt1"/>
              </a:solidFill>
              <a:latin typeface="Space Mono"/>
              <a:ea typeface="Space Mono"/>
              <a:cs typeface="Space Mono"/>
              <a:sym typeface="Space Mono"/>
            </a:endParaRPr>
          </a:p>
        </p:txBody>
      </p:sp>
      <p:sp>
        <p:nvSpPr>
          <p:cNvPr id="2492" name="Google Shape;2492;p93"/>
          <p:cNvSpPr/>
          <p:nvPr/>
        </p:nvSpPr>
        <p:spPr>
          <a:xfrm>
            <a:off x="671800" y="2256203"/>
            <a:ext cx="2995800" cy="3825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1300" b="1">
                <a:solidFill>
                  <a:schemeClr val="lt1"/>
                </a:solidFill>
                <a:latin typeface="Space Mono"/>
                <a:ea typeface="Space Mono"/>
                <a:cs typeface="Space Mono"/>
                <a:sym typeface="Space Mono"/>
              </a:rPr>
              <a:t>Return on equity (%)</a:t>
            </a:r>
            <a:endParaRPr sz="1300" b="1">
              <a:solidFill>
                <a:schemeClr val="lt1"/>
              </a:solidFill>
              <a:latin typeface="Space Mono"/>
              <a:ea typeface="Space Mono"/>
              <a:cs typeface="Space Mono"/>
              <a:sym typeface="Space Mono"/>
            </a:endParaRPr>
          </a:p>
        </p:txBody>
      </p:sp>
      <p:cxnSp>
        <p:nvCxnSpPr>
          <p:cNvPr id="2493" name="Google Shape;2493;p93"/>
          <p:cNvCxnSpPr/>
          <p:nvPr/>
        </p:nvCxnSpPr>
        <p:spPr>
          <a:xfrm>
            <a:off x="3743913" y="2447438"/>
            <a:ext cx="4652100" cy="0"/>
          </a:xfrm>
          <a:prstGeom prst="straightConnector1">
            <a:avLst/>
          </a:prstGeom>
          <a:noFill/>
          <a:ln w="19050" cap="flat" cmpd="sng">
            <a:solidFill>
              <a:schemeClr val="lt1"/>
            </a:solidFill>
            <a:prstDash val="solid"/>
            <a:round/>
            <a:headEnd type="none" w="med" len="med"/>
            <a:tailEnd type="none" w="med" len="med"/>
          </a:ln>
        </p:spPr>
      </p:cxnSp>
      <p:sp>
        <p:nvSpPr>
          <p:cNvPr id="2494" name="Google Shape;2494;p93"/>
          <p:cNvSpPr/>
          <p:nvPr/>
        </p:nvSpPr>
        <p:spPr>
          <a:xfrm>
            <a:off x="671800" y="2740056"/>
            <a:ext cx="2995800" cy="3825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1300" b="1">
                <a:solidFill>
                  <a:schemeClr val="lt1"/>
                </a:solidFill>
                <a:latin typeface="Space Mono"/>
                <a:ea typeface="Space Mono"/>
                <a:cs typeface="Space Mono"/>
                <a:sym typeface="Space Mono"/>
              </a:rPr>
              <a:t>Return on net assets (%)</a:t>
            </a:r>
            <a:endParaRPr sz="1300" b="1">
              <a:solidFill>
                <a:schemeClr val="lt1"/>
              </a:solidFill>
              <a:latin typeface="Space Mono"/>
              <a:ea typeface="Space Mono"/>
              <a:cs typeface="Space Mono"/>
              <a:sym typeface="Space Mono"/>
            </a:endParaRPr>
          </a:p>
        </p:txBody>
      </p:sp>
      <p:cxnSp>
        <p:nvCxnSpPr>
          <p:cNvPr id="2495" name="Google Shape;2495;p93"/>
          <p:cNvCxnSpPr/>
          <p:nvPr/>
        </p:nvCxnSpPr>
        <p:spPr>
          <a:xfrm>
            <a:off x="3743913" y="2931288"/>
            <a:ext cx="4652100" cy="0"/>
          </a:xfrm>
          <a:prstGeom prst="straightConnector1">
            <a:avLst/>
          </a:prstGeom>
          <a:noFill/>
          <a:ln w="19050" cap="flat" cmpd="sng">
            <a:solidFill>
              <a:schemeClr val="lt1"/>
            </a:solidFill>
            <a:prstDash val="solid"/>
            <a:round/>
            <a:headEnd type="none" w="med" len="med"/>
            <a:tailEnd type="none" w="med" len="med"/>
          </a:ln>
        </p:spPr>
      </p:cxnSp>
      <p:sp>
        <p:nvSpPr>
          <p:cNvPr id="2496" name="Google Shape;2496;p93"/>
          <p:cNvSpPr/>
          <p:nvPr/>
        </p:nvSpPr>
        <p:spPr>
          <a:xfrm>
            <a:off x="671800" y="3223909"/>
            <a:ext cx="2995800" cy="3825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1300" b="1">
                <a:solidFill>
                  <a:schemeClr val="lt1"/>
                </a:solidFill>
                <a:latin typeface="Space Mono"/>
                <a:ea typeface="Space Mono"/>
                <a:cs typeface="Space Mono"/>
                <a:sym typeface="Space Mono"/>
              </a:rPr>
              <a:t>Return capital employed (%)</a:t>
            </a:r>
            <a:endParaRPr sz="1300" b="1">
              <a:solidFill>
                <a:schemeClr val="lt1"/>
              </a:solidFill>
              <a:latin typeface="Space Mono"/>
              <a:ea typeface="Space Mono"/>
              <a:cs typeface="Space Mono"/>
              <a:sym typeface="Space Mono"/>
            </a:endParaRPr>
          </a:p>
        </p:txBody>
      </p:sp>
      <p:cxnSp>
        <p:nvCxnSpPr>
          <p:cNvPr id="2497" name="Google Shape;2497;p93"/>
          <p:cNvCxnSpPr/>
          <p:nvPr/>
        </p:nvCxnSpPr>
        <p:spPr>
          <a:xfrm>
            <a:off x="3743913" y="3415138"/>
            <a:ext cx="4652100" cy="0"/>
          </a:xfrm>
          <a:prstGeom prst="straightConnector1">
            <a:avLst/>
          </a:prstGeom>
          <a:noFill/>
          <a:ln w="19050" cap="flat" cmpd="sng">
            <a:solidFill>
              <a:schemeClr val="lt1"/>
            </a:solidFill>
            <a:prstDash val="solid"/>
            <a:round/>
            <a:headEnd type="none" w="med" len="med"/>
            <a:tailEnd type="none" w="med" len="med"/>
          </a:ln>
        </p:spPr>
      </p:cxnSp>
      <p:sp>
        <p:nvSpPr>
          <p:cNvPr id="2498" name="Google Shape;2498;p93"/>
          <p:cNvSpPr/>
          <p:nvPr/>
        </p:nvSpPr>
        <p:spPr>
          <a:xfrm>
            <a:off x="671800" y="3707750"/>
            <a:ext cx="2995800" cy="3825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1300" b="1">
                <a:solidFill>
                  <a:schemeClr val="lt1"/>
                </a:solidFill>
                <a:latin typeface="Space Mono"/>
                <a:ea typeface="Space Mono"/>
                <a:cs typeface="Space Mono"/>
                <a:sym typeface="Space Mono"/>
              </a:rPr>
              <a:t>Return on funds employed (%)</a:t>
            </a:r>
            <a:endParaRPr sz="1300" b="1">
              <a:solidFill>
                <a:schemeClr val="lt1"/>
              </a:solidFill>
              <a:latin typeface="Space Mono"/>
              <a:ea typeface="Space Mono"/>
              <a:cs typeface="Space Mono"/>
              <a:sym typeface="Space Mono"/>
            </a:endParaRPr>
          </a:p>
        </p:txBody>
      </p:sp>
      <p:cxnSp>
        <p:nvCxnSpPr>
          <p:cNvPr id="2499" name="Google Shape;2499;p93"/>
          <p:cNvCxnSpPr/>
          <p:nvPr/>
        </p:nvCxnSpPr>
        <p:spPr>
          <a:xfrm>
            <a:off x="3743913" y="3898975"/>
            <a:ext cx="4652100" cy="0"/>
          </a:xfrm>
          <a:prstGeom prst="straightConnector1">
            <a:avLst/>
          </a:prstGeom>
          <a:noFill/>
          <a:ln w="19050" cap="flat" cmpd="sng">
            <a:solidFill>
              <a:schemeClr val="lt1"/>
            </a:solidFill>
            <a:prstDash val="solid"/>
            <a:round/>
            <a:headEnd type="none" w="med" len="med"/>
            <a:tailEnd type="none" w="med" len="med"/>
          </a:ln>
        </p:spPr>
      </p:cxnSp>
      <p:sp>
        <p:nvSpPr>
          <p:cNvPr id="2500" name="Google Shape;2500;p93"/>
          <p:cNvSpPr txBox="1"/>
          <p:nvPr/>
        </p:nvSpPr>
        <p:spPr>
          <a:xfrm>
            <a:off x="4209000" y="4177175"/>
            <a:ext cx="1104600" cy="279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lt1"/>
                </a:solidFill>
                <a:latin typeface="Space Mono"/>
                <a:ea typeface="Space Mono"/>
                <a:cs typeface="Space Mono"/>
                <a:sym typeface="Space Mono"/>
              </a:rPr>
              <a:t>Company 1</a:t>
            </a:r>
            <a:endParaRPr sz="1200">
              <a:solidFill>
                <a:schemeClr val="lt1"/>
              </a:solidFill>
              <a:latin typeface="Space Mono"/>
              <a:ea typeface="Space Mono"/>
              <a:cs typeface="Space Mono"/>
              <a:sym typeface="Space Mono"/>
            </a:endParaRPr>
          </a:p>
        </p:txBody>
      </p:sp>
      <p:sp>
        <p:nvSpPr>
          <p:cNvPr id="2501" name="Google Shape;2501;p93"/>
          <p:cNvSpPr/>
          <p:nvPr/>
        </p:nvSpPr>
        <p:spPr>
          <a:xfrm>
            <a:off x="3834861" y="4215725"/>
            <a:ext cx="201900" cy="201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2502" name="Google Shape;2502;p93"/>
          <p:cNvSpPr txBox="1"/>
          <p:nvPr/>
        </p:nvSpPr>
        <p:spPr>
          <a:xfrm>
            <a:off x="5768675" y="4177175"/>
            <a:ext cx="1104600" cy="279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lt1"/>
                </a:solidFill>
                <a:latin typeface="Space Mono"/>
                <a:ea typeface="Space Mono"/>
                <a:cs typeface="Space Mono"/>
                <a:sym typeface="Space Mono"/>
              </a:rPr>
              <a:t>Company 2</a:t>
            </a:r>
            <a:endParaRPr sz="1200">
              <a:solidFill>
                <a:schemeClr val="lt1"/>
              </a:solidFill>
              <a:latin typeface="Space Mono"/>
              <a:ea typeface="Space Mono"/>
              <a:cs typeface="Space Mono"/>
              <a:sym typeface="Space Mono"/>
            </a:endParaRPr>
          </a:p>
        </p:txBody>
      </p:sp>
      <p:sp>
        <p:nvSpPr>
          <p:cNvPr id="2503" name="Google Shape;2503;p93"/>
          <p:cNvSpPr/>
          <p:nvPr/>
        </p:nvSpPr>
        <p:spPr>
          <a:xfrm>
            <a:off x="5394536" y="4215725"/>
            <a:ext cx="201900" cy="201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2504" name="Google Shape;2504;p93"/>
          <p:cNvSpPr txBox="1"/>
          <p:nvPr/>
        </p:nvSpPr>
        <p:spPr>
          <a:xfrm>
            <a:off x="7328375" y="4177175"/>
            <a:ext cx="1104600" cy="279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lt1"/>
                </a:solidFill>
                <a:latin typeface="Space Mono"/>
                <a:ea typeface="Space Mono"/>
                <a:cs typeface="Space Mono"/>
                <a:sym typeface="Space Mono"/>
              </a:rPr>
              <a:t>Company 3</a:t>
            </a:r>
            <a:endParaRPr sz="1200">
              <a:solidFill>
                <a:schemeClr val="lt1"/>
              </a:solidFill>
              <a:latin typeface="Space Mono"/>
              <a:ea typeface="Space Mono"/>
              <a:cs typeface="Space Mono"/>
              <a:sym typeface="Space Mono"/>
            </a:endParaRPr>
          </a:p>
        </p:txBody>
      </p:sp>
      <p:sp>
        <p:nvSpPr>
          <p:cNvPr id="2505" name="Google Shape;2505;p93"/>
          <p:cNvSpPr/>
          <p:nvPr/>
        </p:nvSpPr>
        <p:spPr>
          <a:xfrm>
            <a:off x="6954236" y="4215725"/>
            <a:ext cx="201900" cy="201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2D2D"/>
              </a:solidFill>
            </a:endParaRPr>
          </a:p>
        </p:txBody>
      </p:sp>
      <p:sp>
        <p:nvSpPr>
          <p:cNvPr id="2506" name="Google Shape;2506;p93"/>
          <p:cNvSpPr/>
          <p:nvPr/>
        </p:nvSpPr>
        <p:spPr>
          <a:xfrm>
            <a:off x="6280750" y="1229650"/>
            <a:ext cx="2080500" cy="38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BEST PEER</a:t>
            </a:r>
            <a:endParaRPr sz="2000" b="1">
              <a:solidFill>
                <a:schemeClr val="lt2"/>
              </a:solidFill>
              <a:latin typeface="Audiowide"/>
              <a:ea typeface="Audiowide"/>
              <a:cs typeface="Audiowide"/>
              <a:sym typeface="Audiowide"/>
            </a:endParaRPr>
          </a:p>
        </p:txBody>
      </p:sp>
      <p:sp>
        <p:nvSpPr>
          <p:cNvPr id="2507" name="Google Shape;2507;p93"/>
          <p:cNvSpPr/>
          <p:nvPr/>
        </p:nvSpPr>
        <p:spPr>
          <a:xfrm>
            <a:off x="3709150" y="1229650"/>
            <a:ext cx="2278800" cy="38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2"/>
                </a:solidFill>
                <a:latin typeface="Audiowide"/>
                <a:ea typeface="Audiowide"/>
                <a:cs typeface="Audiowide"/>
                <a:sym typeface="Audiowide"/>
              </a:rPr>
              <a:t>WORST PEER</a:t>
            </a:r>
            <a:endParaRPr sz="2000" b="1">
              <a:solidFill>
                <a:schemeClr val="lt2"/>
              </a:solidFill>
              <a:latin typeface="Audiowide"/>
              <a:ea typeface="Audiowide"/>
              <a:cs typeface="Audiowide"/>
              <a:sym typeface="Audiowide"/>
            </a:endParaRPr>
          </a:p>
        </p:txBody>
      </p:sp>
      <p:sp>
        <p:nvSpPr>
          <p:cNvPr id="2508" name="Google Shape;2508;p93"/>
          <p:cNvSpPr/>
          <p:nvPr/>
        </p:nvSpPr>
        <p:spPr>
          <a:xfrm>
            <a:off x="4948388" y="2307950"/>
            <a:ext cx="355200" cy="279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Space Mono"/>
                <a:ea typeface="Space Mono"/>
                <a:cs typeface="Space Mono"/>
                <a:sym typeface="Space Mono"/>
              </a:rPr>
              <a:t>%</a:t>
            </a:r>
            <a:endParaRPr>
              <a:solidFill>
                <a:schemeClr val="dk1"/>
              </a:solidFill>
              <a:latin typeface="Space Mono"/>
              <a:ea typeface="Space Mono"/>
              <a:cs typeface="Space Mono"/>
              <a:sym typeface="Space Mono"/>
            </a:endParaRPr>
          </a:p>
        </p:txBody>
      </p:sp>
      <p:sp>
        <p:nvSpPr>
          <p:cNvPr id="2509" name="Google Shape;2509;p93"/>
          <p:cNvSpPr/>
          <p:nvPr/>
        </p:nvSpPr>
        <p:spPr>
          <a:xfrm>
            <a:off x="7182451" y="2307950"/>
            <a:ext cx="355200" cy="279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a:t>
            </a:r>
            <a:endParaRPr>
              <a:solidFill>
                <a:schemeClr val="lt1"/>
              </a:solidFill>
              <a:latin typeface="Space Mono"/>
              <a:ea typeface="Space Mono"/>
              <a:cs typeface="Space Mono"/>
              <a:sym typeface="Space Mono"/>
            </a:endParaRPr>
          </a:p>
        </p:txBody>
      </p:sp>
      <p:sp>
        <p:nvSpPr>
          <p:cNvPr id="2510" name="Google Shape;2510;p93"/>
          <p:cNvSpPr/>
          <p:nvPr/>
        </p:nvSpPr>
        <p:spPr>
          <a:xfrm>
            <a:off x="5824432" y="2791800"/>
            <a:ext cx="355200" cy="279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a:t>
            </a:r>
            <a:endParaRPr>
              <a:solidFill>
                <a:schemeClr val="lt1"/>
              </a:solidFill>
              <a:latin typeface="Space Mono"/>
              <a:ea typeface="Space Mono"/>
              <a:cs typeface="Space Mono"/>
              <a:sym typeface="Space Mono"/>
            </a:endParaRPr>
          </a:p>
        </p:txBody>
      </p:sp>
      <p:sp>
        <p:nvSpPr>
          <p:cNvPr id="2511" name="Google Shape;2511;p93"/>
          <p:cNvSpPr/>
          <p:nvPr/>
        </p:nvSpPr>
        <p:spPr>
          <a:xfrm>
            <a:off x="3945813" y="3275650"/>
            <a:ext cx="355200" cy="279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Space Mono"/>
                <a:ea typeface="Space Mono"/>
                <a:cs typeface="Space Mono"/>
                <a:sym typeface="Space Mono"/>
              </a:rPr>
              <a:t>%</a:t>
            </a:r>
            <a:endParaRPr>
              <a:solidFill>
                <a:schemeClr val="dk1"/>
              </a:solidFill>
              <a:latin typeface="Space Mono"/>
              <a:ea typeface="Space Mono"/>
              <a:cs typeface="Space Mono"/>
              <a:sym typeface="Space Mono"/>
            </a:endParaRPr>
          </a:p>
        </p:txBody>
      </p:sp>
      <p:sp>
        <p:nvSpPr>
          <p:cNvPr id="2512" name="Google Shape;2512;p93"/>
          <p:cNvSpPr/>
          <p:nvPr/>
        </p:nvSpPr>
        <p:spPr>
          <a:xfrm>
            <a:off x="6279476" y="3275650"/>
            <a:ext cx="355200" cy="279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a:t>
            </a:r>
            <a:endParaRPr>
              <a:solidFill>
                <a:schemeClr val="lt1"/>
              </a:solidFill>
              <a:latin typeface="Space Mono"/>
              <a:ea typeface="Space Mono"/>
              <a:cs typeface="Space Mono"/>
              <a:sym typeface="Space Mono"/>
            </a:endParaRPr>
          </a:p>
        </p:txBody>
      </p:sp>
      <p:sp>
        <p:nvSpPr>
          <p:cNvPr id="2513" name="Google Shape;2513;p93"/>
          <p:cNvSpPr/>
          <p:nvPr/>
        </p:nvSpPr>
        <p:spPr>
          <a:xfrm>
            <a:off x="4867457" y="3770225"/>
            <a:ext cx="355200" cy="279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a:t>
            </a:r>
            <a:endParaRPr>
              <a:solidFill>
                <a:schemeClr val="lt1"/>
              </a:solidFill>
              <a:latin typeface="Space Mono"/>
              <a:ea typeface="Space Mono"/>
              <a:cs typeface="Space Mono"/>
              <a:sym typeface="Space Mono"/>
            </a:endParaRPr>
          </a:p>
        </p:txBody>
      </p:sp>
      <p:sp>
        <p:nvSpPr>
          <p:cNvPr id="2514" name="Google Shape;2514;p93"/>
          <p:cNvSpPr/>
          <p:nvPr/>
        </p:nvSpPr>
        <p:spPr>
          <a:xfrm>
            <a:off x="7765376" y="3770225"/>
            <a:ext cx="355200" cy="279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a:t>
            </a:r>
            <a:endParaRPr>
              <a:solidFill>
                <a:schemeClr val="lt1"/>
              </a:solidFill>
              <a:latin typeface="Space Mono"/>
              <a:ea typeface="Space Mono"/>
              <a:cs typeface="Space Mono"/>
              <a:sym typeface="Space Mono"/>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518"/>
        <p:cNvGrpSpPr/>
        <p:nvPr/>
      </p:nvGrpSpPr>
      <p:grpSpPr>
        <a:xfrm>
          <a:off x="0" y="0"/>
          <a:ext cx="0" cy="0"/>
          <a:chOff x="0" y="0"/>
          <a:chExt cx="0" cy="0"/>
        </a:xfrm>
      </p:grpSpPr>
      <p:grpSp>
        <p:nvGrpSpPr>
          <p:cNvPr id="2519" name="Google Shape;2519;p94"/>
          <p:cNvGrpSpPr/>
          <p:nvPr/>
        </p:nvGrpSpPr>
        <p:grpSpPr>
          <a:xfrm>
            <a:off x="542425" y="263125"/>
            <a:ext cx="8054101" cy="1012474"/>
            <a:chOff x="542425" y="263125"/>
            <a:chExt cx="8054101" cy="1012474"/>
          </a:xfrm>
        </p:grpSpPr>
        <p:sp>
          <p:nvSpPr>
            <p:cNvPr id="2520" name="Google Shape;2520;p94"/>
            <p:cNvSpPr/>
            <p:nvPr/>
          </p:nvSpPr>
          <p:spPr>
            <a:xfrm flipH="1">
              <a:off x="714151"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94"/>
            <p:cNvSpPr/>
            <p:nvPr/>
          </p:nvSpPr>
          <p:spPr>
            <a:xfrm flipH="1">
              <a:off x="833847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94"/>
            <p:cNvSpPr/>
            <p:nvPr/>
          </p:nvSpPr>
          <p:spPr>
            <a:xfrm rot="10800000" flipH="1">
              <a:off x="542425" y="2631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3" name="Google Shape;2523;p9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TOP 10 QUESTIONS</a:t>
            </a:r>
            <a:endParaRPr/>
          </a:p>
        </p:txBody>
      </p:sp>
      <p:sp>
        <p:nvSpPr>
          <p:cNvPr id="2524" name="Google Shape;2524;p94"/>
          <p:cNvSpPr txBox="1"/>
          <p:nvPr/>
        </p:nvSpPr>
        <p:spPr>
          <a:xfrm>
            <a:off x="632225" y="1751725"/>
            <a:ext cx="572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a:solidFill>
                  <a:schemeClr val="lt2"/>
                </a:solidFill>
                <a:latin typeface="Audiowide"/>
                <a:ea typeface="Audiowide"/>
                <a:cs typeface="Audiowide"/>
                <a:sym typeface="Audiowide"/>
              </a:rPr>
              <a:t>1</a:t>
            </a:r>
            <a:endParaRPr sz="2200" b="1">
              <a:solidFill>
                <a:schemeClr val="lt2"/>
              </a:solidFill>
              <a:latin typeface="Audiowide"/>
              <a:ea typeface="Audiowide"/>
              <a:cs typeface="Audiowide"/>
              <a:sym typeface="Audiowide"/>
            </a:endParaRPr>
          </a:p>
        </p:txBody>
      </p:sp>
      <p:sp>
        <p:nvSpPr>
          <p:cNvPr id="2525" name="Google Shape;2525;p94"/>
          <p:cNvSpPr txBox="1"/>
          <p:nvPr/>
        </p:nvSpPr>
        <p:spPr>
          <a:xfrm>
            <a:off x="632225" y="2210375"/>
            <a:ext cx="572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a:solidFill>
                  <a:schemeClr val="lt2"/>
                </a:solidFill>
                <a:latin typeface="Audiowide"/>
                <a:ea typeface="Audiowide"/>
                <a:cs typeface="Audiowide"/>
                <a:sym typeface="Audiowide"/>
              </a:rPr>
              <a:t>2</a:t>
            </a:r>
            <a:endParaRPr sz="2200" b="1">
              <a:solidFill>
                <a:schemeClr val="lt2"/>
              </a:solidFill>
              <a:latin typeface="Audiowide"/>
              <a:ea typeface="Audiowide"/>
              <a:cs typeface="Audiowide"/>
              <a:sym typeface="Audiowide"/>
            </a:endParaRPr>
          </a:p>
        </p:txBody>
      </p:sp>
      <p:sp>
        <p:nvSpPr>
          <p:cNvPr id="2526" name="Google Shape;2526;p94"/>
          <p:cNvSpPr txBox="1"/>
          <p:nvPr/>
        </p:nvSpPr>
        <p:spPr>
          <a:xfrm>
            <a:off x="632225" y="2669025"/>
            <a:ext cx="572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a:solidFill>
                  <a:schemeClr val="lt2"/>
                </a:solidFill>
                <a:latin typeface="Audiowide"/>
                <a:ea typeface="Audiowide"/>
                <a:cs typeface="Audiowide"/>
                <a:sym typeface="Audiowide"/>
              </a:rPr>
              <a:t>3</a:t>
            </a:r>
            <a:endParaRPr sz="2200" b="1">
              <a:solidFill>
                <a:schemeClr val="lt2"/>
              </a:solidFill>
              <a:latin typeface="Audiowide"/>
              <a:ea typeface="Audiowide"/>
              <a:cs typeface="Audiowide"/>
              <a:sym typeface="Audiowide"/>
            </a:endParaRPr>
          </a:p>
        </p:txBody>
      </p:sp>
      <p:sp>
        <p:nvSpPr>
          <p:cNvPr id="2527" name="Google Shape;2527;p94"/>
          <p:cNvSpPr txBox="1"/>
          <p:nvPr/>
        </p:nvSpPr>
        <p:spPr>
          <a:xfrm>
            <a:off x="632225" y="3127675"/>
            <a:ext cx="572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a:solidFill>
                  <a:schemeClr val="lt2"/>
                </a:solidFill>
                <a:latin typeface="Audiowide"/>
                <a:ea typeface="Audiowide"/>
                <a:cs typeface="Audiowide"/>
                <a:sym typeface="Audiowide"/>
              </a:rPr>
              <a:t>4</a:t>
            </a:r>
            <a:endParaRPr sz="2200" b="1">
              <a:solidFill>
                <a:schemeClr val="lt2"/>
              </a:solidFill>
              <a:latin typeface="Audiowide"/>
              <a:ea typeface="Audiowide"/>
              <a:cs typeface="Audiowide"/>
              <a:sym typeface="Audiowide"/>
            </a:endParaRPr>
          </a:p>
        </p:txBody>
      </p:sp>
      <p:sp>
        <p:nvSpPr>
          <p:cNvPr id="2528" name="Google Shape;2528;p94"/>
          <p:cNvSpPr txBox="1"/>
          <p:nvPr/>
        </p:nvSpPr>
        <p:spPr>
          <a:xfrm>
            <a:off x="632225" y="3586325"/>
            <a:ext cx="572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a:solidFill>
                  <a:schemeClr val="lt2"/>
                </a:solidFill>
                <a:latin typeface="Audiowide"/>
                <a:ea typeface="Audiowide"/>
                <a:cs typeface="Audiowide"/>
                <a:sym typeface="Audiowide"/>
              </a:rPr>
              <a:t>5</a:t>
            </a:r>
            <a:endParaRPr sz="2200" b="1">
              <a:solidFill>
                <a:schemeClr val="lt2"/>
              </a:solidFill>
              <a:latin typeface="Audiowide"/>
              <a:ea typeface="Audiowide"/>
              <a:cs typeface="Audiowide"/>
              <a:sym typeface="Audiowide"/>
            </a:endParaRPr>
          </a:p>
        </p:txBody>
      </p:sp>
      <p:sp>
        <p:nvSpPr>
          <p:cNvPr id="2529" name="Google Shape;2529;p94"/>
          <p:cNvSpPr txBox="1"/>
          <p:nvPr/>
        </p:nvSpPr>
        <p:spPr>
          <a:xfrm>
            <a:off x="1128125" y="1721325"/>
            <a:ext cx="3334200" cy="382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Space Mono"/>
                <a:ea typeface="Space Mono"/>
                <a:cs typeface="Space Mono"/>
                <a:sym typeface="Space Mono"/>
              </a:rPr>
              <a:t>What is your current situation?</a:t>
            </a:r>
            <a:endParaRPr sz="1200">
              <a:solidFill>
                <a:schemeClr val="lt1"/>
              </a:solidFill>
              <a:latin typeface="Space Mono"/>
              <a:ea typeface="Space Mono"/>
              <a:cs typeface="Space Mono"/>
              <a:sym typeface="Space Mono"/>
            </a:endParaRPr>
          </a:p>
        </p:txBody>
      </p:sp>
      <p:sp>
        <p:nvSpPr>
          <p:cNvPr id="2530" name="Google Shape;2530;p94"/>
          <p:cNvSpPr txBox="1"/>
          <p:nvPr/>
        </p:nvSpPr>
        <p:spPr>
          <a:xfrm>
            <a:off x="1128125" y="2180025"/>
            <a:ext cx="3334200" cy="382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Space Mono"/>
                <a:ea typeface="Space Mono"/>
                <a:cs typeface="Space Mono"/>
                <a:sym typeface="Space Mono"/>
              </a:rPr>
              <a:t>What is your vision?</a:t>
            </a:r>
            <a:endParaRPr sz="1200">
              <a:solidFill>
                <a:schemeClr val="lt1"/>
              </a:solidFill>
              <a:latin typeface="Space Mono"/>
              <a:ea typeface="Space Mono"/>
              <a:cs typeface="Space Mono"/>
              <a:sym typeface="Space Mono"/>
            </a:endParaRPr>
          </a:p>
        </p:txBody>
      </p:sp>
      <p:sp>
        <p:nvSpPr>
          <p:cNvPr id="2531" name="Google Shape;2531;p94"/>
          <p:cNvSpPr txBox="1"/>
          <p:nvPr/>
        </p:nvSpPr>
        <p:spPr>
          <a:xfrm>
            <a:off x="1128125" y="2638725"/>
            <a:ext cx="3334200" cy="382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Space Mono"/>
                <a:ea typeface="Space Mono"/>
                <a:cs typeface="Space Mono"/>
                <a:sym typeface="Space Mono"/>
              </a:rPr>
              <a:t>How will you reach your vision?</a:t>
            </a:r>
            <a:endParaRPr sz="1200">
              <a:solidFill>
                <a:schemeClr val="lt1"/>
              </a:solidFill>
              <a:latin typeface="Space Mono"/>
              <a:ea typeface="Space Mono"/>
              <a:cs typeface="Space Mono"/>
              <a:sym typeface="Space Mono"/>
            </a:endParaRPr>
          </a:p>
        </p:txBody>
      </p:sp>
      <p:sp>
        <p:nvSpPr>
          <p:cNvPr id="2532" name="Google Shape;2532;p94"/>
          <p:cNvSpPr txBox="1"/>
          <p:nvPr/>
        </p:nvSpPr>
        <p:spPr>
          <a:xfrm>
            <a:off x="1128125" y="3097425"/>
            <a:ext cx="3334200" cy="382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Space Mono"/>
                <a:ea typeface="Space Mono"/>
                <a:cs typeface="Space Mono"/>
                <a:sym typeface="Space Mono"/>
              </a:rPr>
              <a:t>What do you offer?</a:t>
            </a:r>
            <a:endParaRPr sz="1200">
              <a:solidFill>
                <a:schemeClr val="lt1"/>
              </a:solidFill>
              <a:latin typeface="Space Mono"/>
              <a:ea typeface="Space Mono"/>
              <a:cs typeface="Space Mono"/>
              <a:sym typeface="Space Mono"/>
            </a:endParaRPr>
          </a:p>
        </p:txBody>
      </p:sp>
      <p:sp>
        <p:nvSpPr>
          <p:cNvPr id="2533" name="Google Shape;2533;p94"/>
          <p:cNvSpPr txBox="1"/>
          <p:nvPr/>
        </p:nvSpPr>
        <p:spPr>
          <a:xfrm>
            <a:off x="1128125" y="3556125"/>
            <a:ext cx="3334200" cy="382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Space Mono"/>
                <a:ea typeface="Space Mono"/>
                <a:cs typeface="Space Mono"/>
                <a:sym typeface="Space Mono"/>
              </a:rPr>
              <a:t>How big is the market you are?</a:t>
            </a:r>
            <a:endParaRPr sz="1200">
              <a:solidFill>
                <a:schemeClr val="lt1"/>
              </a:solidFill>
              <a:latin typeface="Space Mono"/>
              <a:ea typeface="Space Mono"/>
              <a:cs typeface="Space Mono"/>
              <a:sym typeface="Space Mono"/>
            </a:endParaRPr>
          </a:p>
        </p:txBody>
      </p:sp>
      <p:sp>
        <p:nvSpPr>
          <p:cNvPr id="2534" name="Google Shape;2534;p94"/>
          <p:cNvSpPr txBox="1"/>
          <p:nvPr/>
        </p:nvSpPr>
        <p:spPr>
          <a:xfrm flipH="1">
            <a:off x="4310525" y="1751725"/>
            <a:ext cx="5721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200" b="1">
                <a:solidFill>
                  <a:schemeClr val="lt2"/>
                </a:solidFill>
                <a:latin typeface="Audiowide"/>
                <a:ea typeface="Audiowide"/>
                <a:cs typeface="Audiowide"/>
                <a:sym typeface="Audiowide"/>
              </a:rPr>
              <a:t>6</a:t>
            </a:r>
            <a:endParaRPr sz="2200" b="1">
              <a:solidFill>
                <a:schemeClr val="lt2"/>
              </a:solidFill>
              <a:latin typeface="Audiowide"/>
              <a:ea typeface="Audiowide"/>
              <a:cs typeface="Audiowide"/>
              <a:sym typeface="Audiowide"/>
            </a:endParaRPr>
          </a:p>
        </p:txBody>
      </p:sp>
      <p:sp>
        <p:nvSpPr>
          <p:cNvPr id="2535" name="Google Shape;2535;p94"/>
          <p:cNvSpPr txBox="1"/>
          <p:nvPr/>
        </p:nvSpPr>
        <p:spPr>
          <a:xfrm flipH="1">
            <a:off x="4310525" y="2210375"/>
            <a:ext cx="5721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200" b="1">
                <a:solidFill>
                  <a:schemeClr val="lt2"/>
                </a:solidFill>
                <a:latin typeface="Audiowide"/>
                <a:ea typeface="Audiowide"/>
                <a:cs typeface="Audiowide"/>
                <a:sym typeface="Audiowide"/>
              </a:rPr>
              <a:t>7</a:t>
            </a:r>
            <a:endParaRPr sz="2200" b="1">
              <a:solidFill>
                <a:schemeClr val="lt2"/>
              </a:solidFill>
              <a:latin typeface="Audiowide"/>
              <a:ea typeface="Audiowide"/>
              <a:cs typeface="Audiowide"/>
              <a:sym typeface="Audiowide"/>
            </a:endParaRPr>
          </a:p>
        </p:txBody>
      </p:sp>
      <p:sp>
        <p:nvSpPr>
          <p:cNvPr id="2536" name="Google Shape;2536;p94"/>
          <p:cNvSpPr txBox="1"/>
          <p:nvPr/>
        </p:nvSpPr>
        <p:spPr>
          <a:xfrm flipH="1">
            <a:off x="4310525" y="2669025"/>
            <a:ext cx="5721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200" b="1">
                <a:solidFill>
                  <a:schemeClr val="lt2"/>
                </a:solidFill>
                <a:latin typeface="Audiowide"/>
                <a:ea typeface="Audiowide"/>
                <a:cs typeface="Audiowide"/>
                <a:sym typeface="Audiowide"/>
              </a:rPr>
              <a:t>8</a:t>
            </a:r>
            <a:endParaRPr sz="2200" b="1">
              <a:solidFill>
                <a:schemeClr val="lt2"/>
              </a:solidFill>
              <a:latin typeface="Audiowide"/>
              <a:ea typeface="Audiowide"/>
              <a:cs typeface="Audiowide"/>
              <a:sym typeface="Audiowide"/>
            </a:endParaRPr>
          </a:p>
        </p:txBody>
      </p:sp>
      <p:sp>
        <p:nvSpPr>
          <p:cNvPr id="2537" name="Google Shape;2537;p94"/>
          <p:cNvSpPr txBox="1"/>
          <p:nvPr/>
        </p:nvSpPr>
        <p:spPr>
          <a:xfrm flipH="1">
            <a:off x="4310525" y="3127675"/>
            <a:ext cx="5721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200" b="1">
                <a:solidFill>
                  <a:schemeClr val="lt2"/>
                </a:solidFill>
                <a:latin typeface="Audiowide"/>
                <a:ea typeface="Audiowide"/>
                <a:cs typeface="Audiowide"/>
                <a:sym typeface="Audiowide"/>
              </a:rPr>
              <a:t>9</a:t>
            </a:r>
            <a:endParaRPr sz="2200" b="1">
              <a:solidFill>
                <a:schemeClr val="lt2"/>
              </a:solidFill>
              <a:latin typeface="Audiowide"/>
              <a:ea typeface="Audiowide"/>
              <a:cs typeface="Audiowide"/>
              <a:sym typeface="Audiowide"/>
            </a:endParaRPr>
          </a:p>
        </p:txBody>
      </p:sp>
      <p:sp>
        <p:nvSpPr>
          <p:cNvPr id="2538" name="Google Shape;2538;p94"/>
          <p:cNvSpPr txBox="1"/>
          <p:nvPr/>
        </p:nvSpPr>
        <p:spPr>
          <a:xfrm flipH="1">
            <a:off x="4310525" y="3586325"/>
            <a:ext cx="5721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200" b="1">
                <a:solidFill>
                  <a:schemeClr val="lt2"/>
                </a:solidFill>
                <a:latin typeface="Audiowide"/>
                <a:ea typeface="Audiowide"/>
                <a:cs typeface="Audiowide"/>
                <a:sym typeface="Audiowide"/>
              </a:rPr>
              <a:t>10</a:t>
            </a:r>
            <a:endParaRPr sz="2200" b="1">
              <a:solidFill>
                <a:schemeClr val="lt2"/>
              </a:solidFill>
              <a:latin typeface="Audiowide"/>
              <a:ea typeface="Audiowide"/>
              <a:cs typeface="Audiowide"/>
              <a:sym typeface="Audiowide"/>
            </a:endParaRPr>
          </a:p>
        </p:txBody>
      </p:sp>
      <p:sp>
        <p:nvSpPr>
          <p:cNvPr id="2539" name="Google Shape;2539;p94"/>
          <p:cNvSpPr txBox="1"/>
          <p:nvPr/>
        </p:nvSpPr>
        <p:spPr>
          <a:xfrm flipH="1">
            <a:off x="4882625" y="1721325"/>
            <a:ext cx="3629100" cy="382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200">
                <a:solidFill>
                  <a:schemeClr val="lt1"/>
                </a:solidFill>
                <a:latin typeface="Space Mono"/>
                <a:ea typeface="Space Mono"/>
                <a:cs typeface="Space Mono"/>
                <a:sym typeface="Space Mono"/>
              </a:rPr>
              <a:t>What is the requirements?</a:t>
            </a:r>
            <a:endParaRPr sz="1200">
              <a:solidFill>
                <a:schemeClr val="lt1"/>
              </a:solidFill>
              <a:latin typeface="Space Mono"/>
              <a:ea typeface="Space Mono"/>
              <a:cs typeface="Space Mono"/>
              <a:sym typeface="Space Mono"/>
            </a:endParaRPr>
          </a:p>
        </p:txBody>
      </p:sp>
      <p:sp>
        <p:nvSpPr>
          <p:cNvPr id="2540" name="Google Shape;2540;p94"/>
          <p:cNvSpPr txBox="1"/>
          <p:nvPr/>
        </p:nvSpPr>
        <p:spPr>
          <a:xfrm flipH="1">
            <a:off x="4882625" y="2180025"/>
            <a:ext cx="3629100" cy="382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Space Mono"/>
                <a:ea typeface="Space Mono"/>
                <a:cs typeface="Space Mono"/>
                <a:sym typeface="Space Mono"/>
              </a:rPr>
              <a:t>What are the economics?</a:t>
            </a:r>
            <a:endParaRPr sz="1200">
              <a:solidFill>
                <a:schemeClr val="lt1"/>
              </a:solidFill>
              <a:latin typeface="Space Mono"/>
              <a:ea typeface="Space Mono"/>
              <a:cs typeface="Space Mono"/>
              <a:sym typeface="Space Mono"/>
            </a:endParaRPr>
          </a:p>
        </p:txBody>
      </p:sp>
      <p:sp>
        <p:nvSpPr>
          <p:cNvPr id="2541" name="Google Shape;2541;p94"/>
          <p:cNvSpPr txBox="1"/>
          <p:nvPr/>
        </p:nvSpPr>
        <p:spPr>
          <a:xfrm flipH="1">
            <a:off x="4882625" y="2638725"/>
            <a:ext cx="3629100" cy="382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Space Mono"/>
                <a:ea typeface="Space Mono"/>
                <a:cs typeface="Space Mono"/>
                <a:sym typeface="Space Mono"/>
              </a:rPr>
              <a:t>What will be the marketing plan?</a:t>
            </a:r>
            <a:endParaRPr sz="1200">
              <a:solidFill>
                <a:schemeClr val="lt1"/>
              </a:solidFill>
              <a:latin typeface="Space Mono"/>
              <a:ea typeface="Space Mono"/>
              <a:cs typeface="Space Mono"/>
              <a:sym typeface="Space Mono"/>
            </a:endParaRPr>
          </a:p>
        </p:txBody>
      </p:sp>
      <p:sp>
        <p:nvSpPr>
          <p:cNvPr id="2542" name="Google Shape;2542;p94"/>
          <p:cNvSpPr txBox="1"/>
          <p:nvPr/>
        </p:nvSpPr>
        <p:spPr>
          <a:xfrm flipH="1">
            <a:off x="4882625" y="3097425"/>
            <a:ext cx="3629100" cy="382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Space Mono"/>
                <a:ea typeface="Space Mono"/>
                <a:cs typeface="Space Mono"/>
                <a:sym typeface="Space Mono"/>
              </a:rPr>
              <a:t>How will you differentiate yourself?</a:t>
            </a:r>
            <a:endParaRPr sz="1200">
              <a:solidFill>
                <a:schemeClr val="lt1"/>
              </a:solidFill>
              <a:latin typeface="Space Mono"/>
              <a:ea typeface="Space Mono"/>
              <a:cs typeface="Space Mono"/>
              <a:sym typeface="Space Mono"/>
            </a:endParaRPr>
          </a:p>
        </p:txBody>
      </p:sp>
      <p:sp>
        <p:nvSpPr>
          <p:cNvPr id="2543" name="Google Shape;2543;p94"/>
          <p:cNvSpPr txBox="1"/>
          <p:nvPr/>
        </p:nvSpPr>
        <p:spPr>
          <a:xfrm flipH="1">
            <a:off x="4882625" y="3556125"/>
            <a:ext cx="3629100" cy="382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Space Mono"/>
                <a:ea typeface="Space Mono"/>
                <a:cs typeface="Space Mono"/>
                <a:sym typeface="Space Mono"/>
              </a:rPr>
              <a:t>Who are the key players?</a:t>
            </a:r>
            <a:endParaRPr sz="1200">
              <a:solidFill>
                <a:schemeClr val="lt1"/>
              </a:solidFill>
              <a:latin typeface="Space Mono"/>
              <a:ea typeface="Space Mono"/>
              <a:cs typeface="Space Mono"/>
              <a:sym typeface="Space Mono"/>
            </a:endParaRPr>
          </a:p>
        </p:txBody>
      </p:sp>
      <p:grpSp>
        <p:nvGrpSpPr>
          <p:cNvPr id="2544" name="Google Shape;2544;p94"/>
          <p:cNvGrpSpPr/>
          <p:nvPr/>
        </p:nvGrpSpPr>
        <p:grpSpPr>
          <a:xfrm>
            <a:off x="4124000" y="1403200"/>
            <a:ext cx="895950" cy="53525"/>
            <a:chOff x="4112025" y="3997975"/>
            <a:chExt cx="895950" cy="53525"/>
          </a:xfrm>
        </p:grpSpPr>
        <p:sp>
          <p:nvSpPr>
            <p:cNvPr id="2545" name="Google Shape;2545;p94"/>
            <p:cNvSpPr/>
            <p:nvPr/>
          </p:nvSpPr>
          <p:spPr>
            <a:xfrm>
              <a:off x="4954450" y="3997975"/>
              <a:ext cx="53525" cy="53525"/>
            </a:xfrm>
            <a:custGeom>
              <a:avLst/>
              <a:gdLst/>
              <a:ahLst/>
              <a:cxnLst/>
              <a:rect l="l" t="t" r="r" b="b"/>
              <a:pathLst>
                <a:path w="2141" h="2141" extrusionOk="0">
                  <a:moveTo>
                    <a:pt x="1085" y="1"/>
                  </a:moveTo>
                  <a:cubicBezTo>
                    <a:pt x="457" y="1"/>
                    <a:pt x="0" y="457"/>
                    <a:pt x="0" y="1085"/>
                  </a:cubicBezTo>
                  <a:cubicBezTo>
                    <a:pt x="0" y="1684"/>
                    <a:pt x="514" y="2141"/>
                    <a:pt x="1085" y="2141"/>
                  </a:cubicBezTo>
                  <a:cubicBezTo>
                    <a:pt x="1684" y="2141"/>
                    <a:pt x="2140" y="1684"/>
                    <a:pt x="2140" y="1085"/>
                  </a:cubicBezTo>
                  <a:cubicBezTo>
                    <a:pt x="2140" y="457"/>
                    <a:pt x="1684" y="1"/>
                    <a:pt x="1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94"/>
            <p:cNvSpPr/>
            <p:nvPr/>
          </p:nvSpPr>
          <p:spPr>
            <a:xfrm>
              <a:off x="4744025"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94"/>
            <p:cNvSpPr/>
            <p:nvPr/>
          </p:nvSpPr>
          <p:spPr>
            <a:xfrm>
              <a:off x="4533600"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94"/>
            <p:cNvSpPr/>
            <p:nvPr/>
          </p:nvSpPr>
          <p:spPr>
            <a:xfrm>
              <a:off x="4322450" y="3997975"/>
              <a:ext cx="53525" cy="53525"/>
            </a:xfrm>
            <a:custGeom>
              <a:avLst/>
              <a:gdLst/>
              <a:ahLst/>
              <a:cxnLst/>
              <a:rect l="l" t="t" r="r" b="b"/>
              <a:pathLst>
                <a:path w="2141" h="2141" extrusionOk="0">
                  <a:moveTo>
                    <a:pt x="1057" y="1"/>
                  </a:moveTo>
                  <a:cubicBezTo>
                    <a:pt x="457" y="1"/>
                    <a:pt x="1" y="457"/>
                    <a:pt x="1" y="1085"/>
                  </a:cubicBezTo>
                  <a:cubicBezTo>
                    <a:pt x="1" y="1684"/>
                    <a:pt x="486" y="2141"/>
                    <a:pt x="1057" y="2141"/>
                  </a:cubicBezTo>
                  <a:cubicBezTo>
                    <a:pt x="1684" y="2141"/>
                    <a:pt x="2141" y="1684"/>
                    <a:pt x="2141" y="1085"/>
                  </a:cubicBezTo>
                  <a:cubicBezTo>
                    <a:pt x="2141" y="457"/>
                    <a:pt x="1684" y="1"/>
                    <a:pt x="10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94"/>
            <p:cNvSpPr/>
            <p:nvPr/>
          </p:nvSpPr>
          <p:spPr>
            <a:xfrm>
              <a:off x="4112025" y="3997975"/>
              <a:ext cx="53525" cy="53525"/>
            </a:xfrm>
            <a:custGeom>
              <a:avLst/>
              <a:gdLst/>
              <a:ahLst/>
              <a:cxnLst/>
              <a:rect l="l" t="t" r="r" b="b"/>
              <a:pathLst>
                <a:path w="2141" h="2141" extrusionOk="0">
                  <a:moveTo>
                    <a:pt x="1057" y="1"/>
                  </a:moveTo>
                  <a:cubicBezTo>
                    <a:pt x="457" y="1"/>
                    <a:pt x="1" y="457"/>
                    <a:pt x="1" y="1085"/>
                  </a:cubicBezTo>
                  <a:cubicBezTo>
                    <a:pt x="1" y="1684"/>
                    <a:pt x="457" y="2141"/>
                    <a:pt x="1057" y="2141"/>
                  </a:cubicBezTo>
                  <a:cubicBezTo>
                    <a:pt x="1656" y="2141"/>
                    <a:pt x="2141" y="1684"/>
                    <a:pt x="2141" y="1085"/>
                  </a:cubicBezTo>
                  <a:cubicBezTo>
                    <a:pt x="2141" y="457"/>
                    <a:pt x="1656" y="1"/>
                    <a:pt x="10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553"/>
        <p:cNvGrpSpPr/>
        <p:nvPr/>
      </p:nvGrpSpPr>
      <p:grpSpPr>
        <a:xfrm>
          <a:off x="0" y="0"/>
          <a:ext cx="0" cy="0"/>
          <a:chOff x="0" y="0"/>
          <a:chExt cx="0" cy="0"/>
        </a:xfrm>
      </p:grpSpPr>
      <p:grpSp>
        <p:nvGrpSpPr>
          <p:cNvPr id="2554" name="Google Shape;2554;p95"/>
          <p:cNvGrpSpPr/>
          <p:nvPr/>
        </p:nvGrpSpPr>
        <p:grpSpPr>
          <a:xfrm>
            <a:off x="560325" y="257175"/>
            <a:ext cx="8024276" cy="1018424"/>
            <a:chOff x="560325" y="257175"/>
            <a:chExt cx="8024276" cy="1018424"/>
          </a:xfrm>
        </p:grpSpPr>
        <p:sp>
          <p:nvSpPr>
            <p:cNvPr id="2555" name="Google Shape;2555;p95"/>
            <p:cNvSpPr/>
            <p:nvPr/>
          </p:nvSpPr>
          <p:spPr>
            <a:xfrm>
              <a:off x="713275"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95"/>
            <p:cNvSpPr/>
            <p:nvPr/>
          </p:nvSpPr>
          <p:spPr>
            <a:xfrm>
              <a:off x="56032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95"/>
            <p:cNvSpPr/>
            <p:nvPr/>
          </p:nvSpPr>
          <p:spPr>
            <a:xfrm rot="10800000">
              <a:off x="8326550" y="2571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8" name="Google Shape;2558;p9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STRATEGIC PLAN OF THE TEAM</a:t>
            </a:r>
            <a:endParaRPr/>
          </a:p>
        </p:txBody>
      </p:sp>
      <p:sp>
        <p:nvSpPr>
          <p:cNvPr id="2559" name="Google Shape;2559;p95"/>
          <p:cNvSpPr txBox="1">
            <a:spLocks noGrp="1"/>
          </p:cNvSpPr>
          <p:nvPr>
            <p:ph type="subTitle" idx="1"/>
          </p:nvPr>
        </p:nvSpPr>
        <p:spPr>
          <a:xfrm>
            <a:off x="847088" y="2079425"/>
            <a:ext cx="1951800" cy="45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TEAM 1</a:t>
            </a:r>
            <a:endParaRPr sz="2000"/>
          </a:p>
        </p:txBody>
      </p:sp>
      <p:sp>
        <p:nvSpPr>
          <p:cNvPr id="2560" name="Google Shape;2560;p95"/>
          <p:cNvSpPr txBox="1">
            <a:spLocks noGrp="1"/>
          </p:cNvSpPr>
          <p:nvPr>
            <p:ph type="subTitle" idx="2"/>
          </p:nvPr>
        </p:nvSpPr>
        <p:spPr>
          <a:xfrm>
            <a:off x="3569437" y="2079425"/>
            <a:ext cx="1951800" cy="45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TEAM 2</a:t>
            </a:r>
            <a:endParaRPr sz="2000"/>
          </a:p>
        </p:txBody>
      </p:sp>
      <p:sp>
        <p:nvSpPr>
          <p:cNvPr id="2561" name="Google Shape;2561;p95"/>
          <p:cNvSpPr txBox="1">
            <a:spLocks noGrp="1"/>
          </p:cNvSpPr>
          <p:nvPr>
            <p:ph type="subTitle" idx="3"/>
          </p:nvPr>
        </p:nvSpPr>
        <p:spPr>
          <a:xfrm>
            <a:off x="847088" y="2686325"/>
            <a:ext cx="1951800" cy="6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a gas giant and has several rings</a:t>
            </a:r>
            <a:endParaRPr/>
          </a:p>
        </p:txBody>
      </p:sp>
      <p:sp>
        <p:nvSpPr>
          <p:cNvPr id="2562" name="Google Shape;2562;p95"/>
          <p:cNvSpPr txBox="1">
            <a:spLocks noGrp="1"/>
          </p:cNvSpPr>
          <p:nvPr>
            <p:ph type="subTitle" idx="4"/>
          </p:nvPr>
        </p:nvSpPr>
        <p:spPr>
          <a:xfrm>
            <a:off x="3569437" y="2686326"/>
            <a:ext cx="1951800" cy="6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the biggest planet of them all</a:t>
            </a:r>
            <a:endParaRPr/>
          </a:p>
        </p:txBody>
      </p:sp>
      <p:sp>
        <p:nvSpPr>
          <p:cNvPr id="2563" name="Google Shape;2563;p95"/>
          <p:cNvSpPr txBox="1">
            <a:spLocks noGrp="1"/>
          </p:cNvSpPr>
          <p:nvPr>
            <p:ph type="subTitle" idx="5"/>
          </p:nvPr>
        </p:nvSpPr>
        <p:spPr>
          <a:xfrm>
            <a:off x="6335938" y="2079425"/>
            <a:ext cx="1951800" cy="45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TEAM 3</a:t>
            </a:r>
            <a:endParaRPr sz="2000"/>
          </a:p>
        </p:txBody>
      </p:sp>
      <p:sp>
        <p:nvSpPr>
          <p:cNvPr id="2564" name="Google Shape;2564;p95"/>
          <p:cNvSpPr txBox="1">
            <a:spLocks noGrp="1"/>
          </p:cNvSpPr>
          <p:nvPr>
            <p:ph type="subTitle" idx="6"/>
          </p:nvPr>
        </p:nvSpPr>
        <p:spPr>
          <a:xfrm>
            <a:off x="6335938" y="2686326"/>
            <a:ext cx="1951800" cy="6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 is the farthest planet from the Sun</a:t>
            </a:r>
            <a:endParaRPr/>
          </a:p>
        </p:txBody>
      </p:sp>
      <p:sp>
        <p:nvSpPr>
          <p:cNvPr id="2565" name="Google Shape;2565;p95"/>
          <p:cNvSpPr/>
          <p:nvPr/>
        </p:nvSpPr>
        <p:spPr>
          <a:xfrm>
            <a:off x="2939350" y="2862225"/>
            <a:ext cx="445426" cy="99301"/>
          </a:xfrm>
          <a:custGeom>
            <a:avLst/>
            <a:gdLst/>
            <a:ahLst/>
            <a:cxnLst/>
            <a:rect l="l" t="t" r="r" b="b"/>
            <a:pathLst>
              <a:path w="10872" h="2483" extrusionOk="0">
                <a:moveTo>
                  <a:pt x="0" y="0"/>
                </a:moveTo>
                <a:lnTo>
                  <a:pt x="0" y="2483"/>
                </a:lnTo>
                <a:lnTo>
                  <a:pt x="10871" y="2483"/>
                </a:lnTo>
                <a:lnTo>
                  <a:pt x="108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95"/>
          <p:cNvSpPr/>
          <p:nvPr/>
        </p:nvSpPr>
        <p:spPr>
          <a:xfrm>
            <a:off x="5705875" y="2862225"/>
            <a:ext cx="445426" cy="99301"/>
          </a:xfrm>
          <a:custGeom>
            <a:avLst/>
            <a:gdLst/>
            <a:ahLst/>
            <a:cxnLst/>
            <a:rect l="l" t="t" r="r" b="b"/>
            <a:pathLst>
              <a:path w="10872" h="2483" extrusionOk="0">
                <a:moveTo>
                  <a:pt x="0" y="0"/>
                </a:moveTo>
                <a:lnTo>
                  <a:pt x="0" y="2483"/>
                </a:lnTo>
                <a:lnTo>
                  <a:pt x="10871" y="2483"/>
                </a:lnTo>
                <a:lnTo>
                  <a:pt x="108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7" name="Google Shape;2567;p95"/>
          <p:cNvGrpSpPr/>
          <p:nvPr/>
        </p:nvGrpSpPr>
        <p:grpSpPr>
          <a:xfrm>
            <a:off x="4311229" y="1599562"/>
            <a:ext cx="521493" cy="96586"/>
            <a:chOff x="4342567" y="4452512"/>
            <a:chExt cx="521493" cy="96586"/>
          </a:xfrm>
        </p:grpSpPr>
        <p:sp>
          <p:nvSpPr>
            <p:cNvPr id="2568" name="Google Shape;2568;p95"/>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95"/>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95"/>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574"/>
        <p:cNvGrpSpPr/>
        <p:nvPr/>
      </p:nvGrpSpPr>
      <p:grpSpPr>
        <a:xfrm>
          <a:off x="0" y="0"/>
          <a:ext cx="0" cy="0"/>
          <a:chOff x="0" y="0"/>
          <a:chExt cx="0" cy="0"/>
        </a:xfrm>
      </p:grpSpPr>
      <p:grpSp>
        <p:nvGrpSpPr>
          <p:cNvPr id="2575" name="Google Shape;2575;p96"/>
          <p:cNvGrpSpPr/>
          <p:nvPr/>
        </p:nvGrpSpPr>
        <p:grpSpPr>
          <a:xfrm>
            <a:off x="560325" y="257175"/>
            <a:ext cx="8024276" cy="1018424"/>
            <a:chOff x="560325" y="257175"/>
            <a:chExt cx="8024276" cy="1018424"/>
          </a:xfrm>
        </p:grpSpPr>
        <p:sp>
          <p:nvSpPr>
            <p:cNvPr id="2576" name="Google Shape;2576;p96"/>
            <p:cNvSpPr/>
            <p:nvPr/>
          </p:nvSpPr>
          <p:spPr>
            <a:xfrm>
              <a:off x="713275"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96"/>
            <p:cNvSpPr/>
            <p:nvPr/>
          </p:nvSpPr>
          <p:spPr>
            <a:xfrm>
              <a:off x="56032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96"/>
            <p:cNvSpPr/>
            <p:nvPr/>
          </p:nvSpPr>
          <p:spPr>
            <a:xfrm rot="10800000">
              <a:off x="8326550" y="2571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79" name="Google Shape;2579;p96"/>
          <p:cNvCxnSpPr/>
          <p:nvPr/>
        </p:nvCxnSpPr>
        <p:spPr>
          <a:xfrm>
            <a:off x="5937255" y="1686525"/>
            <a:ext cx="648600" cy="1200"/>
          </a:xfrm>
          <a:prstGeom prst="straightConnector1">
            <a:avLst/>
          </a:prstGeom>
          <a:noFill/>
          <a:ln w="19050" cap="flat" cmpd="sng">
            <a:solidFill>
              <a:schemeClr val="dk2"/>
            </a:solidFill>
            <a:prstDash val="solid"/>
            <a:round/>
            <a:headEnd type="none" w="med" len="med"/>
            <a:tailEnd type="none" w="med" len="med"/>
          </a:ln>
        </p:spPr>
      </p:cxnSp>
      <p:sp>
        <p:nvSpPr>
          <p:cNvPr id="2580" name="Google Shape;2580;p9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SEGMENTATION BY DISTRIBUTION</a:t>
            </a:r>
            <a:endParaRPr/>
          </a:p>
        </p:txBody>
      </p:sp>
      <p:cxnSp>
        <p:nvCxnSpPr>
          <p:cNvPr id="2581" name="Google Shape;2581;p96"/>
          <p:cNvCxnSpPr/>
          <p:nvPr/>
        </p:nvCxnSpPr>
        <p:spPr>
          <a:xfrm>
            <a:off x="5933655" y="3329050"/>
            <a:ext cx="648600" cy="1200"/>
          </a:xfrm>
          <a:prstGeom prst="straightConnector1">
            <a:avLst/>
          </a:prstGeom>
          <a:noFill/>
          <a:ln w="19050" cap="flat" cmpd="sng">
            <a:solidFill>
              <a:schemeClr val="dk2"/>
            </a:solidFill>
            <a:prstDash val="solid"/>
            <a:round/>
            <a:headEnd type="none" w="med" len="med"/>
            <a:tailEnd type="none" w="med" len="med"/>
          </a:ln>
        </p:spPr>
      </p:cxnSp>
      <p:cxnSp>
        <p:nvCxnSpPr>
          <p:cNvPr id="2582" name="Google Shape;2582;p96"/>
          <p:cNvCxnSpPr/>
          <p:nvPr/>
        </p:nvCxnSpPr>
        <p:spPr>
          <a:xfrm>
            <a:off x="5483550" y="3800725"/>
            <a:ext cx="459600" cy="0"/>
          </a:xfrm>
          <a:prstGeom prst="straightConnector1">
            <a:avLst/>
          </a:prstGeom>
          <a:noFill/>
          <a:ln w="19050" cap="flat" cmpd="sng">
            <a:solidFill>
              <a:schemeClr val="dk2"/>
            </a:solidFill>
            <a:prstDash val="solid"/>
            <a:round/>
            <a:headEnd type="none" w="med" len="med"/>
            <a:tailEnd type="none" w="med" len="med"/>
          </a:ln>
        </p:spPr>
      </p:cxnSp>
      <p:cxnSp>
        <p:nvCxnSpPr>
          <p:cNvPr id="2583" name="Google Shape;2583;p96"/>
          <p:cNvCxnSpPr/>
          <p:nvPr/>
        </p:nvCxnSpPr>
        <p:spPr>
          <a:xfrm>
            <a:off x="5931700" y="4237150"/>
            <a:ext cx="659700" cy="0"/>
          </a:xfrm>
          <a:prstGeom prst="straightConnector1">
            <a:avLst/>
          </a:prstGeom>
          <a:noFill/>
          <a:ln w="19050" cap="flat" cmpd="sng">
            <a:solidFill>
              <a:schemeClr val="dk2"/>
            </a:solidFill>
            <a:prstDash val="solid"/>
            <a:round/>
            <a:headEnd type="none" w="med" len="med"/>
            <a:tailEnd type="none" w="med" len="med"/>
          </a:ln>
        </p:spPr>
      </p:cxnSp>
      <p:cxnSp>
        <p:nvCxnSpPr>
          <p:cNvPr id="2584" name="Google Shape;2584;p96"/>
          <p:cNvCxnSpPr/>
          <p:nvPr/>
        </p:nvCxnSpPr>
        <p:spPr>
          <a:xfrm>
            <a:off x="5941775" y="3320050"/>
            <a:ext cx="0" cy="924000"/>
          </a:xfrm>
          <a:prstGeom prst="straightConnector1">
            <a:avLst/>
          </a:prstGeom>
          <a:noFill/>
          <a:ln w="19050" cap="flat" cmpd="sng">
            <a:solidFill>
              <a:schemeClr val="dk2"/>
            </a:solidFill>
            <a:prstDash val="solid"/>
            <a:round/>
            <a:headEnd type="none" w="med" len="med"/>
            <a:tailEnd type="none" w="med" len="med"/>
          </a:ln>
        </p:spPr>
      </p:cxnSp>
      <p:cxnSp>
        <p:nvCxnSpPr>
          <p:cNvPr id="2585" name="Google Shape;2585;p96"/>
          <p:cNvCxnSpPr/>
          <p:nvPr/>
        </p:nvCxnSpPr>
        <p:spPr>
          <a:xfrm>
            <a:off x="5483550" y="2158800"/>
            <a:ext cx="451800" cy="0"/>
          </a:xfrm>
          <a:prstGeom prst="straightConnector1">
            <a:avLst/>
          </a:prstGeom>
          <a:noFill/>
          <a:ln w="19050" cap="flat" cmpd="sng">
            <a:solidFill>
              <a:schemeClr val="dk2"/>
            </a:solidFill>
            <a:prstDash val="solid"/>
            <a:round/>
            <a:headEnd type="none" w="med" len="med"/>
            <a:tailEnd type="none" w="med" len="med"/>
          </a:ln>
        </p:spPr>
      </p:cxnSp>
      <p:cxnSp>
        <p:nvCxnSpPr>
          <p:cNvPr id="2586" name="Google Shape;2586;p96"/>
          <p:cNvCxnSpPr/>
          <p:nvPr/>
        </p:nvCxnSpPr>
        <p:spPr>
          <a:xfrm>
            <a:off x="5929900" y="2595525"/>
            <a:ext cx="649800" cy="0"/>
          </a:xfrm>
          <a:prstGeom prst="straightConnector1">
            <a:avLst/>
          </a:prstGeom>
          <a:noFill/>
          <a:ln w="19050" cap="flat" cmpd="sng">
            <a:solidFill>
              <a:schemeClr val="dk2"/>
            </a:solidFill>
            <a:prstDash val="solid"/>
            <a:round/>
            <a:headEnd type="none" w="med" len="med"/>
            <a:tailEnd type="none" w="med" len="med"/>
          </a:ln>
        </p:spPr>
      </p:cxnSp>
      <p:cxnSp>
        <p:nvCxnSpPr>
          <p:cNvPr id="2587" name="Google Shape;2587;p96"/>
          <p:cNvCxnSpPr/>
          <p:nvPr/>
        </p:nvCxnSpPr>
        <p:spPr>
          <a:xfrm>
            <a:off x="3470675" y="2145825"/>
            <a:ext cx="418500" cy="0"/>
          </a:xfrm>
          <a:prstGeom prst="straightConnector1">
            <a:avLst/>
          </a:prstGeom>
          <a:noFill/>
          <a:ln w="19050" cap="flat" cmpd="sng">
            <a:solidFill>
              <a:schemeClr val="dk2"/>
            </a:solidFill>
            <a:prstDash val="solid"/>
            <a:round/>
            <a:headEnd type="none" w="med" len="med"/>
            <a:tailEnd type="none" w="med" len="med"/>
          </a:ln>
        </p:spPr>
      </p:cxnSp>
      <p:cxnSp>
        <p:nvCxnSpPr>
          <p:cNvPr id="2588" name="Google Shape;2588;p96"/>
          <p:cNvCxnSpPr/>
          <p:nvPr/>
        </p:nvCxnSpPr>
        <p:spPr>
          <a:xfrm>
            <a:off x="3470675" y="3802525"/>
            <a:ext cx="431700" cy="0"/>
          </a:xfrm>
          <a:prstGeom prst="straightConnector1">
            <a:avLst/>
          </a:prstGeom>
          <a:noFill/>
          <a:ln w="19050" cap="flat" cmpd="sng">
            <a:solidFill>
              <a:schemeClr val="dk2"/>
            </a:solidFill>
            <a:prstDash val="solid"/>
            <a:round/>
            <a:headEnd type="none" w="med" len="med"/>
            <a:tailEnd type="none" w="med" len="med"/>
          </a:ln>
        </p:spPr>
      </p:cxnSp>
      <p:cxnSp>
        <p:nvCxnSpPr>
          <p:cNvPr id="2589" name="Google Shape;2589;p96"/>
          <p:cNvCxnSpPr/>
          <p:nvPr/>
        </p:nvCxnSpPr>
        <p:spPr>
          <a:xfrm>
            <a:off x="3065000" y="2978475"/>
            <a:ext cx="425100" cy="2400"/>
          </a:xfrm>
          <a:prstGeom prst="straightConnector1">
            <a:avLst/>
          </a:prstGeom>
          <a:noFill/>
          <a:ln w="19050" cap="flat" cmpd="sng">
            <a:solidFill>
              <a:schemeClr val="dk2"/>
            </a:solidFill>
            <a:prstDash val="solid"/>
            <a:round/>
            <a:headEnd type="none" w="med" len="med"/>
            <a:tailEnd type="none" w="med" len="med"/>
          </a:ln>
        </p:spPr>
      </p:cxnSp>
      <p:sp>
        <p:nvSpPr>
          <p:cNvPr id="2590" name="Google Shape;2590;p96"/>
          <p:cNvSpPr/>
          <p:nvPr/>
        </p:nvSpPr>
        <p:spPr>
          <a:xfrm>
            <a:off x="941825" y="2405600"/>
            <a:ext cx="2374500" cy="1113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96"/>
          <p:cNvSpPr/>
          <p:nvPr/>
        </p:nvSpPr>
        <p:spPr>
          <a:xfrm>
            <a:off x="3612325" y="1686525"/>
            <a:ext cx="2052000" cy="908400"/>
          </a:xfrm>
          <a:prstGeom prst="rect">
            <a:avLst/>
          </a:prstGeom>
          <a:solidFill>
            <a:schemeClr val="dk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96"/>
          <p:cNvSpPr/>
          <p:nvPr/>
        </p:nvSpPr>
        <p:spPr>
          <a:xfrm>
            <a:off x="3612325" y="3347125"/>
            <a:ext cx="2052000" cy="908400"/>
          </a:xfrm>
          <a:prstGeom prst="rect">
            <a:avLst/>
          </a:prstGeom>
          <a:solidFill>
            <a:schemeClr val="dk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96"/>
          <p:cNvSpPr/>
          <p:nvPr/>
        </p:nvSpPr>
        <p:spPr>
          <a:xfrm>
            <a:off x="6236600" y="1486850"/>
            <a:ext cx="1591800" cy="4116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96"/>
          <p:cNvSpPr/>
          <p:nvPr/>
        </p:nvSpPr>
        <p:spPr>
          <a:xfrm>
            <a:off x="6236600" y="2394650"/>
            <a:ext cx="1591800" cy="4116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96"/>
          <p:cNvSpPr/>
          <p:nvPr/>
        </p:nvSpPr>
        <p:spPr>
          <a:xfrm>
            <a:off x="6236600" y="3123550"/>
            <a:ext cx="1591800" cy="4116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96"/>
          <p:cNvSpPr/>
          <p:nvPr/>
        </p:nvSpPr>
        <p:spPr>
          <a:xfrm>
            <a:off x="6236600" y="4031350"/>
            <a:ext cx="1591800" cy="4116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96"/>
          <p:cNvSpPr txBox="1"/>
          <p:nvPr/>
        </p:nvSpPr>
        <p:spPr>
          <a:xfrm>
            <a:off x="1103075" y="2565650"/>
            <a:ext cx="2052000" cy="79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000" b="1">
                <a:solidFill>
                  <a:schemeClr val="lt1"/>
                </a:solidFill>
                <a:latin typeface="Audiowide"/>
                <a:ea typeface="Audiowide"/>
                <a:cs typeface="Audiowide"/>
                <a:sym typeface="Audiowide"/>
              </a:rPr>
              <a:t>COMPANY PROFIT</a:t>
            </a:r>
            <a:endParaRPr sz="2000" b="1">
              <a:solidFill>
                <a:schemeClr val="lt1"/>
              </a:solidFill>
              <a:latin typeface="Audiowide"/>
              <a:ea typeface="Audiowide"/>
              <a:cs typeface="Audiowide"/>
              <a:sym typeface="Audiowide"/>
            </a:endParaRPr>
          </a:p>
        </p:txBody>
      </p:sp>
      <p:sp>
        <p:nvSpPr>
          <p:cNvPr id="2598" name="Google Shape;2598;p96"/>
          <p:cNvSpPr txBox="1"/>
          <p:nvPr/>
        </p:nvSpPr>
        <p:spPr>
          <a:xfrm>
            <a:off x="3651788" y="1869075"/>
            <a:ext cx="1953900" cy="54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2000" b="1">
                <a:solidFill>
                  <a:schemeClr val="lt2"/>
                </a:solidFill>
                <a:latin typeface="Audiowide"/>
                <a:ea typeface="Audiowide"/>
                <a:cs typeface="Audiowide"/>
                <a:sym typeface="Audiowide"/>
              </a:rPr>
              <a:t>REVENUE</a:t>
            </a:r>
            <a:endParaRPr sz="2000" b="1">
              <a:solidFill>
                <a:schemeClr val="lt2"/>
              </a:solidFill>
              <a:latin typeface="Audiowide"/>
              <a:ea typeface="Audiowide"/>
              <a:cs typeface="Audiowide"/>
              <a:sym typeface="Audiowide"/>
            </a:endParaRPr>
          </a:p>
        </p:txBody>
      </p:sp>
      <p:sp>
        <p:nvSpPr>
          <p:cNvPr id="2599" name="Google Shape;2599;p96"/>
          <p:cNvSpPr txBox="1"/>
          <p:nvPr/>
        </p:nvSpPr>
        <p:spPr>
          <a:xfrm>
            <a:off x="3870325" y="3535150"/>
            <a:ext cx="1576200" cy="54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2000" b="1">
                <a:solidFill>
                  <a:schemeClr val="lt2"/>
                </a:solidFill>
                <a:latin typeface="Audiowide"/>
                <a:ea typeface="Audiowide"/>
                <a:cs typeface="Audiowide"/>
                <a:sym typeface="Audiowide"/>
              </a:rPr>
              <a:t>COST</a:t>
            </a:r>
            <a:endParaRPr sz="2000" b="1">
              <a:solidFill>
                <a:schemeClr val="lt2"/>
              </a:solidFill>
              <a:latin typeface="Audiowide"/>
              <a:ea typeface="Audiowide"/>
              <a:cs typeface="Audiowide"/>
              <a:sym typeface="Audiowide"/>
            </a:endParaRPr>
          </a:p>
        </p:txBody>
      </p:sp>
      <p:sp>
        <p:nvSpPr>
          <p:cNvPr id="2600" name="Google Shape;2600;p96"/>
          <p:cNvSpPr txBox="1"/>
          <p:nvPr/>
        </p:nvSpPr>
        <p:spPr>
          <a:xfrm>
            <a:off x="6236600" y="1486950"/>
            <a:ext cx="1953900" cy="411600"/>
          </a:xfrm>
          <a:prstGeom prst="rect">
            <a:avLst/>
          </a:prstGeom>
          <a:solidFill>
            <a:schemeClr val="dk1"/>
          </a:solid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chemeClr val="lt1"/>
                </a:solidFill>
                <a:latin typeface="Space Mono"/>
                <a:ea typeface="Space Mono"/>
                <a:cs typeface="Space Mono"/>
                <a:sym typeface="Space Mono"/>
              </a:rPr>
              <a:t>Price per unit</a:t>
            </a:r>
            <a:endParaRPr>
              <a:solidFill>
                <a:schemeClr val="lt1"/>
              </a:solidFill>
              <a:latin typeface="Space Mono"/>
              <a:ea typeface="Space Mono"/>
              <a:cs typeface="Space Mono"/>
              <a:sym typeface="Space Mono"/>
            </a:endParaRPr>
          </a:p>
        </p:txBody>
      </p:sp>
      <p:sp>
        <p:nvSpPr>
          <p:cNvPr id="2601" name="Google Shape;2601;p96"/>
          <p:cNvSpPr txBox="1"/>
          <p:nvPr/>
        </p:nvSpPr>
        <p:spPr>
          <a:xfrm>
            <a:off x="6236600" y="2394650"/>
            <a:ext cx="1953900" cy="411600"/>
          </a:xfrm>
          <a:prstGeom prst="rect">
            <a:avLst/>
          </a:prstGeom>
          <a:solidFill>
            <a:schemeClr val="dk1"/>
          </a:solid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chemeClr val="lt1"/>
                </a:solidFill>
                <a:latin typeface="Space Mono"/>
                <a:ea typeface="Space Mono"/>
                <a:cs typeface="Space Mono"/>
                <a:sym typeface="Space Mono"/>
              </a:rPr>
              <a:t># of units sold</a:t>
            </a:r>
            <a:endParaRPr>
              <a:solidFill>
                <a:schemeClr val="lt1"/>
              </a:solidFill>
              <a:latin typeface="Space Mono"/>
              <a:ea typeface="Space Mono"/>
              <a:cs typeface="Space Mono"/>
              <a:sym typeface="Space Mono"/>
            </a:endParaRPr>
          </a:p>
        </p:txBody>
      </p:sp>
      <p:sp>
        <p:nvSpPr>
          <p:cNvPr id="2602" name="Google Shape;2602;p96"/>
          <p:cNvSpPr txBox="1"/>
          <p:nvPr/>
        </p:nvSpPr>
        <p:spPr>
          <a:xfrm>
            <a:off x="6236600" y="3123550"/>
            <a:ext cx="1953900" cy="411600"/>
          </a:xfrm>
          <a:prstGeom prst="rect">
            <a:avLst/>
          </a:prstGeom>
          <a:solidFill>
            <a:schemeClr val="dk1"/>
          </a:solid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chemeClr val="lt1"/>
                </a:solidFill>
                <a:latin typeface="Space Mono"/>
                <a:ea typeface="Space Mono"/>
                <a:cs typeface="Space Mono"/>
                <a:sym typeface="Space Mono"/>
              </a:rPr>
              <a:t>Variable costs</a:t>
            </a:r>
            <a:endParaRPr>
              <a:solidFill>
                <a:schemeClr val="lt1"/>
              </a:solidFill>
              <a:latin typeface="Space Mono"/>
              <a:ea typeface="Space Mono"/>
              <a:cs typeface="Space Mono"/>
              <a:sym typeface="Space Mono"/>
            </a:endParaRPr>
          </a:p>
        </p:txBody>
      </p:sp>
      <p:sp>
        <p:nvSpPr>
          <p:cNvPr id="2603" name="Google Shape;2603;p96"/>
          <p:cNvSpPr txBox="1"/>
          <p:nvPr/>
        </p:nvSpPr>
        <p:spPr>
          <a:xfrm>
            <a:off x="6236600" y="4031350"/>
            <a:ext cx="1953900" cy="411600"/>
          </a:xfrm>
          <a:prstGeom prst="rect">
            <a:avLst/>
          </a:prstGeom>
          <a:solidFill>
            <a:schemeClr val="dk1"/>
          </a:solid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chemeClr val="lt1"/>
                </a:solidFill>
                <a:latin typeface="Space Mono"/>
                <a:ea typeface="Space Mono"/>
                <a:cs typeface="Space Mono"/>
                <a:sym typeface="Space Mono"/>
              </a:rPr>
              <a:t>Fixed costs</a:t>
            </a:r>
            <a:endParaRPr>
              <a:solidFill>
                <a:schemeClr val="lt1"/>
              </a:solidFill>
              <a:latin typeface="Space Mono"/>
              <a:ea typeface="Space Mono"/>
              <a:cs typeface="Space Mono"/>
              <a:sym typeface="Space Mono"/>
            </a:endParaRPr>
          </a:p>
        </p:txBody>
      </p:sp>
      <p:cxnSp>
        <p:nvCxnSpPr>
          <p:cNvPr id="2604" name="Google Shape;2604;p96"/>
          <p:cNvCxnSpPr/>
          <p:nvPr/>
        </p:nvCxnSpPr>
        <p:spPr>
          <a:xfrm>
            <a:off x="3480125" y="2145825"/>
            <a:ext cx="0" cy="1652400"/>
          </a:xfrm>
          <a:prstGeom prst="straightConnector1">
            <a:avLst/>
          </a:prstGeom>
          <a:noFill/>
          <a:ln w="19050" cap="flat" cmpd="sng">
            <a:solidFill>
              <a:schemeClr val="dk2"/>
            </a:solidFill>
            <a:prstDash val="solid"/>
            <a:round/>
            <a:headEnd type="none" w="med" len="med"/>
            <a:tailEnd type="none" w="med" len="med"/>
          </a:ln>
        </p:spPr>
      </p:cxnSp>
      <p:cxnSp>
        <p:nvCxnSpPr>
          <p:cNvPr id="2605" name="Google Shape;2605;p96"/>
          <p:cNvCxnSpPr/>
          <p:nvPr/>
        </p:nvCxnSpPr>
        <p:spPr>
          <a:xfrm>
            <a:off x="5938075" y="1676725"/>
            <a:ext cx="0" cy="9279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609"/>
        <p:cNvGrpSpPr/>
        <p:nvPr/>
      </p:nvGrpSpPr>
      <p:grpSpPr>
        <a:xfrm>
          <a:off x="0" y="0"/>
          <a:ext cx="0" cy="0"/>
          <a:chOff x="0" y="0"/>
          <a:chExt cx="0" cy="0"/>
        </a:xfrm>
      </p:grpSpPr>
      <p:grpSp>
        <p:nvGrpSpPr>
          <p:cNvPr id="2610" name="Google Shape;2610;p97"/>
          <p:cNvGrpSpPr/>
          <p:nvPr/>
        </p:nvGrpSpPr>
        <p:grpSpPr>
          <a:xfrm>
            <a:off x="560325" y="257175"/>
            <a:ext cx="8024276" cy="1018424"/>
            <a:chOff x="560325" y="257175"/>
            <a:chExt cx="8024276" cy="1018424"/>
          </a:xfrm>
        </p:grpSpPr>
        <p:sp>
          <p:nvSpPr>
            <p:cNvPr id="2611" name="Google Shape;2611;p97"/>
            <p:cNvSpPr/>
            <p:nvPr/>
          </p:nvSpPr>
          <p:spPr>
            <a:xfrm>
              <a:off x="713275"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97"/>
            <p:cNvSpPr/>
            <p:nvPr/>
          </p:nvSpPr>
          <p:spPr>
            <a:xfrm>
              <a:off x="56032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97"/>
            <p:cNvSpPr/>
            <p:nvPr/>
          </p:nvSpPr>
          <p:spPr>
            <a:xfrm rot="10800000">
              <a:off x="8326550" y="2571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4" name="Google Shape;2614;p97"/>
          <p:cNvSpPr txBox="1">
            <a:spLocks noGrp="1"/>
          </p:cNvSpPr>
          <p:nvPr>
            <p:ph type="title"/>
          </p:nvPr>
        </p:nvSpPr>
        <p:spPr>
          <a:xfrm>
            <a:off x="713225" y="445025"/>
            <a:ext cx="7717500" cy="97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RESEARCH PHASES</a:t>
            </a:r>
            <a:endParaRPr/>
          </a:p>
        </p:txBody>
      </p:sp>
      <p:sp>
        <p:nvSpPr>
          <p:cNvPr id="2615" name="Google Shape;2615;p97"/>
          <p:cNvSpPr txBox="1"/>
          <p:nvPr/>
        </p:nvSpPr>
        <p:spPr>
          <a:xfrm>
            <a:off x="3798910" y="1309475"/>
            <a:ext cx="1547100" cy="8346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a:solidFill>
                  <a:schemeClr val="lt2"/>
                </a:solidFill>
                <a:latin typeface="Audiowide"/>
                <a:ea typeface="Audiowide"/>
                <a:cs typeface="Audiowide"/>
                <a:sym typeface="Audiowide"/>
              </a:rPr>
              <a:t>FORMAT. PHASE</a:t>
            </a:r>
            <a:endParaRPr sz="1600" b="1">
              <a:solidFill>
                <a:schemeClr val="lt2"/>
              </a:solidFill>
              <a:latin typeface="Audiowide"/>
              <a:ea typeface="Audiowide"/>
              <a:cs typeface="Audiowide"/>
              <a:sym typeface="Audiowide"/>
            </a:endParaRPr>
          </a:p>
        </p:txBody>
      </p:sp>
      <p:sp>
        <p:nvSpPr>
          <p:cNvPr id="2616" name="Google Shape;2616;p97"/>
          <p:cNvSpPr txBox="1"/>
          <p:nvPr/>
        </p:nvSpPr>
        <p:spPr>
          <a:xfrm>
            <a:off x="841660" y="1309475"/>
            <a:ext cx="1547100" cy="8346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a:solidFill>
                  <a:schemeClr val="lt2"/>
                </a:solidFill>
                <a:latin typeface="Audiowide"/>
                <a:ea typeface="Audiowide"/>
                <a:cs typeface="Audiowide"/>
                <a:sym typeface="Audiowide"/>
              </a:rPr>
              <a:t>RESEARCH PHASE</a:t>
            </a:r>
            <a:endParaRPr sz="1600" b="1">
              <a:solidFill>
                <a:schemeClr val="lt2"/>
              </a:solidFill>
              <a:latin typeface="Audiowide"/>
              <a:ea typeface="Audiowide"/>
              <a:cs typeface="Audiowide"/>
              <a:sym typeface="Audiowide"/>
            </a:endParaRPr>
          </a:p>
        </p:txBody>
      </p:sp>
      <p:sp>
        <p:nvSpPr>
          <p:cNvPr id="2617" name="Google Shape;2617;p97"/>
          <p:cNvSpPr txBox="1"/>
          <p:nvPr/>
        </p:nvSpPr>
        <p:spPr>
          <a:xfrm>
            <a:off x="2320285" y="1309475"/>
            <a:ext cx="1547100" cy="8346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a:solidFill>
                  <a:schemeClr val="lt2"/>
                </a:solidFill>
                <a:latin typeface="Audiowide"/>
                <a:ea typeface="Audiowide"/>
                <a:cs typeface="Audiowide"/>
                <a:sym typeface="Audiowide"/>
              </a:rPr>
              <a:t>DEVELOP. PHASE</a:t>
            </a:r>
            <a:endParaRPr sz="1600" b="1">
              <a:solidFill>
                <a:schemeClr val="lt2"/>
              </a:solidFill>
              <a:latin typeface="Audiowide"/>
              <a:ea typeface="Audiowide"/>
              <a:cs typeface="Audiowide"/>
              <a:sym typeface="Audiowide"/>
            </a:endParaRPr>
          </a:p>
        </p:txBody>
      </p:sp>
      <p:sp>
        <p:nvSpPr>
          <p:cNvPr id="2618" name="Google Shape;2618;p97"/>
          <p:cNvSpPr txBox="1"/>
          <p:nvPr/>
        </p:nvSpPr>
        <p:spPr>
          <a:xfrm>
            <a:off x="5277535" y="1309475"/>
            <a:ext cx="1547100" cy="8346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a:solidFill>
                  <a:schemeClr val="lt2"/>
                </a:solidFill>
                <a:latin typeface="Audiowide"/>
                <a:ea typeface="Audiowide"/>
                <a:cs typeface="Audiowide"/>
                <a:sym typeface="Audiowide"/>
              </a:rPr>
              <a:t>IMPLEM. PHASE</a:t>
            </a:r>
            <a:endParaRPr sz="1600" b="1">
              <a:solidFill>
                <a:schemeClr val="lt2"/>
              </a:solidFill>
              <a:latin typeface="Audiowide"/>
              <a:ea typeface="Audiowide"/>
              <a:cs typeface="Audiowide"/>
              <a:sym typeface="Audiowide"/>
            </a:endParaRPr>
          </a:p>
        </p:txBody>
      </p:sp>
      <p:sp>
        <p:nvSpPr>
          <p:cNvPr id="2619" name="Google Shape;2619;p97"/>
          <p:cNvSpPr/>
          <p:nvPr/>
        </p:nvSpPr>
        <p:spPr>
          <a:xfrm flipH="1">
            <a:off x="1457262" y="2106675"/>
            <a:ext cx="315900" cy="315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97"/>
          <p:cNvSpPr/>
          <p:nvPr/>
        </p:nvSpPr>
        <p:spPr>
          <a:xfrm flipH="1">
            <a:off x="1457262" y="2550386"/>
            <a:ext cx="315900" cy="315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97"/>
          <p:cNvSpPr/>
          <p:nvPr/>
        </p:nvSpPr>
        <p:spPr>
          <a:xfrm flipH="1">
            <a:off x="1457262" y="2994072"/>
            <a:ext cx="315900" cy="315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97"/>
          <p:cNvSpPr/>
          <p:nvPr/>
        </p:nvSpPr>
        <p:spPr>
          <a:xfrm flipH="1">
            <a:off x="2938387" y="2335275"/>
            <a:ext cx="315900" cy="315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97"/>
          <p:cNvSpPr/>
          <p:nvPr/>
        </p:nvSpPr>
        <p:spPr>
          <a:xfrm flipH="1">
            <a:off x="2938387" y="2778986"/>
            <a:ext cx="315900" cy="315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97"/>
          <p:cNvSpPr/>
          <p:nvPr/>
        </p:nvSpPr>
        <p:spPr>
          <a:xfrm flipH="1">
            <a:off x="2938387" y="3222697"/>
            <a:ext cx="315900" cy="315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97"/>
          <p:cNvSpPr/>
          <p:nvPr/>
        </p:nvSpPr>
        <p:spPr>
          <a:xfrm flipH="1">
            <a:off x="4419524" y="2224988"/>
            <a:ext cx="315900" cy="315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97"/>
          <p:cNvSpPr/>
          <p:nvPr/>
        </p:nvSpPr>
        <p:spPr>
          <a:xfrm flipH="1">
            <a:off x="4419524" y="2668698"/>
            <a:ext cx="315900" cy="315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97"/>
          <p:cNvSpPr/>
          <p:nvPr/>
        </p:nvSpPr>
        <p:spPr>
          <a:xfrm flipH="1">
            <a:off x="4419524" y="3112409"/>
            <a:ext cx="315900" cy="315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97"/>
          <p:cNvSpPr/>
          <p:nvPr/>
        </p:nvSpPr>
        <p:spPr>
          <a:xfrm flipH="1">
            <a:off x="5893137" y="2393638"/>
            <a:ext cx="315900" cy="315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97"/>
          <p:cNvSpPr/>
          <p:nvPr/>
        </p:nvSpPr>
        <p:spPr>
          <a:xfrm flipH="1">
            <a:off x="5893137" y="2837348"/>
            <a:ext cx="315900" cy="315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97"/>
          <p:cNvSpPr/>
          <p:nvPr/>
        </p:nvSpPr>
        <p:spPr>
          <a:xfrm flipH="1">
            <a:off x="5893137" y="3281059"/>
            <a:ext cx="315900" cy="315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31" name="Google Shape;2631;p97"/>
          <p:cNvCxnSpPr>
            <a:stCxn id="2620" idx="2"/>
            <a:endCxn id="2622" idx="6"/>
          </p:cNvCxnSpPr>
          <p:nvPr/>
        </p:nvCxnSpPr>
        <p:spPr>
          <a:xfrm rot="10800000" flipH="1">
            <a:off x="1773162" y="2493236"/>
            <a:ext cx="1165200" cy="215100"/>
          </a:xfrm>
          <a:prstGeom prst="straightConnector1">
            <a:avLst/>
          </a:prstGeom>
          <a:noFill/>
          <a:ln w="19050" cap="flat" cmpd="sng">
            <a:solidFill>
              <a:schemeClr val="lt1"/>
            </a:solidFill>
            <a:prstDash val="solid"/>
            <a:round/>
            <a:headEnd type="none" w="med" len="med"/>
            <a:tailEnd type="none" w="med" len="med"/>
          </a:ln>
        </p:spPr>
      </p:cxnSp>
      <p:cxnSp>
        <p:nvCxnSpPr>
          <p:cNvPr id="2632" name="Google Shape;2632;p97"/>
          <p:cNvCxnSpPr>
            <a:stCxn id="2620" idx="2"/>
            <a:endCxn id="2623" idx="6"/>
          </p:cNvCxnSpPr>
          <p:nvPr/>
        </p:nvCxnSpPr>
        <p:spPr>
          <a:xfrm>
            <a:off x="1773162" y="2708336"/>
            <a:ext cx="1165200" cy="228600"/>
          </a:xfrm>
          <a:prstGeom prst="straightConnector1">
            <a:avLst/>
          </a:prstGeom>
          <a:noFill/>
          <a:ln w="19050" cap="flat" cmpd="sng">
            <a:solidFill>
              <a:schemeClr val="lt1"/>
            </a:solidFill>
            <a:prstDash val="solid"/>
            <a:round/>
            <a:headEnd type="none" w="med" len="med"/>
            <a:tailEnd type="none" w="med" len="med"/>
          </a:ln>
        </p:spPr>
      </p:cxnSp>
      <p:cxnSp>
        <p:nvCxnSpPr>
          <p:cNvPr id="2633" name="Google Shape;2633;p97"/>
          <p:cNvCxnSpPr>
            <a:stCxn id="2620" idx="2"/>
            <a:endCxn id="2624" idx="6"/>
          </p:cNvCxnSpPr>
          <p:nvPr/>
        </p:nvCxnSpPr>
        <p:spPr>
          <a:xfrm>
            <a:off x="1773162" y="2708336"/>
            <a:ext cx="1165200" cy="672300"/>
          </a:xfrm>
          <a:prstGeom prst="straightConnector1">
            <a:avLst/>
          </a:prstGeom>
          <a:noFill/>
          <a:ln w="19050" cap="flat" cmpd="sng">
            <a:solidFill>
              <a:schemeClr val="lt1"/>
            </a:solidFill>
            <a:prstDash val="solid"/>
            <a:round/>
            <a:headEnd type="none" w="med" len="med"/>
            <a:tailEnd type="oval" w="med" len="med"/>
          </a:ln>
        </p:spPr>
      </p:cxnSp>
      <p:sp>
        <p:nvSpPr>
          <p:cNvPr id="2634" name="Google Shape;2634;p97"/>
          <p:cNvSpPr txBox="1"/>
          <p:nvPr/>
        </p:nvSpPr>
        <p:spPr>
          <a:xfrm>
            <a:off x="6756160" y="1315413"/>
            <a:ext cx="1547100" cy="8346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a:solidFill>
                  <a:schemeClr val="lt2"/>
                </a:solidFill>
                <a:latin typeface="Audiowide"/>
                <a:ea typeface="Audiowide"/>
                <a:cs typeface="Audiowide"/>
                <a:sym typeface="Audiowide"/>
              </a:rPr>
              <a:t>IMPLEM. PHASE</a:t>
            </a:r>
            <a:endParaRPr sz="1600" b="1">
              <a:solidFill>
                <a:schemeClr val="lt2"/>
              </a:solidFill>
              <a:latin typeface="Audiowide"/>
              <a:ea typeface="Audiowide"/>
              <a:cs typeface="Audiowide"/>
              <a:sym typeface="Audiowide"/>
            </a:endParaRPr>
          </a:p>
        </p:txBody>
      </p:sp>
      <p:sp>
        <p:nvSpPr>
          <p:cNvPr id="2635" name="Google Shape;2635;p97"/>
          <p:cNvSpPr/>
          <p:nvPr/>
        </p:nvSpPr>
        <p:spPr>
          <a:xfrm flipH="1">
            <a:off x="7371762" y="2399575"/>
            <a:ext cx="315900" cy="315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97"/>
          <p:cNvSpPr/>
          <p:nvPr/>
        </p:nvSpPr>
        <p:spPr>
          <a:xfrm flipH="1">
            <a:off x="7371762" y="2843286"/>
            <a:ext cx="315900" cy="315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97"/>
          <p:cNvSpPr/>
          <p:nvPr/>
        </p:nvSpPr>
        <p:spPr>
          <a:xfrm flipH="1">
            <a:off x="7371762" y="3286997"/>
            <a:ext cx="315900" cy="315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38" name="Google Shape;2638;p97"/>
          <p:cNvCxnSpPr>
            <a:stCxn id="2624" idx="2"/>
            <a:endCxn id="2625" idx="6"/>
          </p:cNvCxnSpPr>
          <p:nvPr/>
        </p:nvCxnSpPr>
        <p:spPr>
          <a:xfrm rot="10800000" flipH="1">
            <a:off x="3254287" y="2382847"/>
            <a:ext cx="1165200" cy="997800"/>
          </a:xfrm>
          <a:prstGeom prst="straightConnector1">
            <a:avLst/>
          </a:prstGeom>
          <a:noFill/>
          <a:ln w="19050" cap="flat" cmpd="sng">
            <a:solidFill>
              <a:schemeClr val="lt1"/>
            </a:solidFill>
            <a:prstDash val="solid"/>
            <a:round/>
            <a:headEnd type="none" w="med" len="med"/>
            <a:tailEnd type="oval" w="med" len="med"/>
          </a:ln>
        </p:spPr>
      </p:cxnSp>
      <p:cxnSp>
        <p:nvCxnSpPr>
          <p:cNvPr id="2639" name="Google Shape;2639;p97"/>
          <p:cNvCxnSpPr>
            <a:stCxn id="2624" idx="2"/>
            <a:endCxn id="2626" idx="6"/>
          </p:cNvCxnSpPr>
          <p:nvPr/>
        </p:nvCxnSpPr>
        <p:spPr>
          <a:xfrm rot="10800000" flipH="1">
            <a:off x="3254287" y="2826547"/>
            <a:ext cx="1165200" cy="554100"/>
          </a:xfrm>
          <a:prstGeom prst="straightConnector1">
            <a:avLst/>
          </a:prstGeom>
          <a:noFill/>
          <a:ln w="19050" cap="flat" cmpd="sng">
            <a:solidFill>
              <a:schemeClr val="lt1"/>
            </a:solidFill>
            <a:prstDash val="solid"/>
            <a:round/>
            <a:headEnd type="none" w="med" len="med"/>
            <a:tailEnd type="none" w="med" len="med"/>
          </a:ln>
        </p:spPr>
      </p:cxnSp>
      <p:cxnSp>
        <p:nvCxnSpPr>
          <p:cNvPr id="2640" name="Google Shape;2640;p97"/>
          <p:cNvCxnSpPr>
            <a:stCxn id="2624" idx="2"/>
            <a:endCxn id="2627" idx="6"/>
          </p:cNvCxnSpPr>
          <p:nvPr/>
        </p:nvCxnSpPr>
        <p:spPr>
          <a:xfrm rot="10800000" flipH="1">
            <a:off x="3254287" y="3270247"/>
            <a:ext cx="1165200" cy="110400"/>
          </a:xfrm>
          <a:prstGeom prst="straightConnector1">
            <a:avLst/>
          </a:prstGeom>
          <a:noFill/>
          <a:ln w="19050" cap="flat" cmpd="sng">
            <a:solidFill>
              <a:schemeClr val="lt1"/>
            </a:solidFill>
            <a:prstDash val="solid"/>
            <a:round/>
            <a:headEnd type="none" w="med" len="med"/>
            <a:tailEnd type="none" w="med" len="med"/>
          </a:ln>
        </p:spPr>
      </p:cxnSp>
      <p:cxnSp>
        <p:nvCxnSpPr>
          <p:cNvPr id="2641" name="Google Shape;2641;p97"/>
          <p:cNvCxnSpPr>
            <a:stCxn id="2625" idx="2"/>
            <a:endCxn id="2628" idx="6"/>
          </p:cNvCxnSpPr>
          <p:nvPr/>
        </p:nvCxnSpPr>
        <p:spPr>
          <a:xfrm>
            <a:off x="4735424" y="2382938"/>
            <a:ext cx="1157700" cy="168600"/>
          </a:xfrm>
          <a:prstGeom prst="straightConnector1">
            <a:avLst/>
          </a:prstGeom>
          <a:noFill/>
          <a:ln w="19050" cap="flat" cmpd="sng">
            <a:solidFill>
              <a:schemeClr val="lt1"/>
            </a:solidFill>
            <a:prstDash val="solid"/>
            <a:round/>
            <a:headEnd type="none" w="med" len="med"/>
            <a:tailEnd type="none" w="med" len="med"/>
          </a:ln>
        </p:spPr>
      </p:cxnSp>
      <p:cxnSp>
        <p:nvCxnSpPr>
          <p:cNvPr id="2642" name="Google Shape;2642;p97"/>
          <p:cNvCxnSpPr>
            <a:stCxn id="2625" idx="2"/>
            <a:endCxn id="2629" idx="6"/>
          </p:cNvCxnSpPr>
          <p:nvPr/>
        </p:nvCxnSpPr>
        <p:spPr>
          <a:xfrm>
            <a:off x="4735424" y="2382938"/>
            <a:ext cx="1157700" cy="612300"/>
          </a:xfrm>
          <a:prstGeom prst="straightConnector1">
            <a:avLst/>
          </a:prstGeom>
          <a:noFill/>
          <a:ln w="19050" cap="flat" cmpd="sng">
            <a:solidFill>
              <a:schemeClr val="lt1"/>
            </a:solidFill>
            <a:prstDash val="solid"/>
            <a:round/>
            <a:headEnd type="none" w="med" len="med"/>
            <a:tailEnd type="oval" w="med" len="med"/>
          </a:ln>
        </p:spPr>
      </p:cxnSp>
      <p:cxnSp>
        <p:nvCxnSpPr>
          <p:cNvPr id="2643" name="Google Shape;2643;p97"/>
          <p:cNvCxnSpPr>
            <a:stCxn id="2625" idx="2"/>
            <a:endCxn id="2630" idx="6"/>
          </p:cNvCxnSpPr>
          <p:nvPr/>
        </p:nvCxnSpPr>
        <p:spPr>
          <a:xfrm>
            <a:off x="4735424" y="2382938"/>
            <a:ext cx="1157700" cy="1056000"/>
          </a:xfrm>
          <a:prstGeom prst="straightConnector1">
            <a:avLst/>
          </a:prstGeom>
          <a:noFill/>
          <a:ln w="19050" cap="flat" cmpd="sng">
            <a:solidFill>
              <a:schemeClr val="lt1"/>
            </a:solidFill>
            <a:prstDash val="solid"/>
            <a:round/>
            <a:headEnd type="none" w="med" len="med"/>
            <a:tailEnd type="none" w="med" len="med"/>
          </a:ln>
        </p:spPr>
      </p:cxnSp>
      <p:cxnSp>
        <p:nvCxnSpPr>
          <p:cNvPr id="2644" name="Google Shape;2644;p97"/>
          <p:cNvCxnSpPr>
            <a:stCxn id="2629" idx="2"/>
            <a:endCxn id="2635" idx="6"/>
          </p:cNvCxnSpPr>
          <p:nvPr/>
        </p:nvCxnSpPr>
        <p:spPr>
          <a:xfrm rot="10800000" flipH="1">
            <a:off x="6209037" y="2557598"/>
            <a:ext cx="1162800" cy="437700"/>
          </a:xfrm>
          <a:prstGeom prst="straightConnector1">
            <a:avLst/>
          </a:prstGeom>
          <a:noFill/>
          <a:ln w="19050" cap="flat" cmpd="sng">
            <a:solidFill>
              <a:schemeClr val="lt1"/>
            </a:solidFill>
            <a:prstDash val="solid"/>
            <a:round/>
            <a:headEnd type="none" w="med" len="med"/>
            <a:tailEnd type="none" w="med" len="med"/>
          </a:ln>
        </p:spPr>
      </p:cxnSp>
      <p:cxnSp>
        <p:nvCxnSpPr>
          <p:cNvPr id="2645" name="Google Shape;2645;p97"/>
          <p:cNvCxnSpPr>
            <a:stCxn id="2629" idx="2"/>
            <a:endCxn id="2636" idx="6"/>
          </p:cNvCxnSpPr>
          <p:nvPr/>
        </p:nvCxnSpPr>
        <p:spPr>
          <a:xfrm>
            <a:off x="6209037" y="2995298"/>
            <a:ext cx="1162800" cy="6000"/>
          </a:xfrm>
          <a:prstGeom prst="straightConnector1">
            <a:avLst/>
          </a:prstGeom>
          <a:noFill/>
          <a:ln w="19050" cap="flat" cmpd="sng">
            <a:solidFill>
              <a:schemeClr val="lt1"/>
            </a:solidFill>
            <a:prstDash val="solid"/>
            <a:round/>
            <a:headEnd type="none" w="med" len="med"/>
            <a:tailEnd type="none" w="med" len="med"/>
          </a:ln>
        </p:spPr>
      </p:cxnSp>
      <p:cxnSp>
        <p:nvCxnSpPr>
          <p:cNvPr id="2646" name="Google Shape;2646;p97"/>
          <p:cNvCxnSpPr>
            <a:stCxn id="2629" idx="2"/>
            <a:endCxn id="2637" idx="6"/>
          </p:cNvCxnSpPr>
          <p:nvPr/>
        </p:nvCxnSpPr>
        <p:spPr>
          <a:xfrm>
            <a:off x="6209037" y="2995298"/>
            <a:ext cx="1162800" cy="449700"/>
          </a:xfrm>
          <a:prstGeom prst="straightConnector1">
            <a:avLst/>
          </a:prstGeom>
          <a:noFill/>
          <a:ln w="19050" cap="flat" cmpd="sng">
            <a:solidFill>
              <a:schemeClr val="lt1"/>
            </a:solidFill>
            <a:prstDash val="solid"/>
            <a:round/>
            <a:headEnd type="none" w="med" len="med"/>
            <a:tailEnd type="oval" w="med" len="med"/>
          </a:ln>
        </p:spPr>
      </p:cxnSp>
      <p:sp>
        <p:nvSpPr>
          <p:cNvPr id="2647" name="Google Shape;2647;p97"/>
          <p:cNvSpPr txBox="1"/>
          <p:nvPr/>
        </p:nvSpPr>
        <p:spPr>
          <a:xfrm>
            <a:off x="1003200" y="3781413"/>
            <a:ext cx="1224000" cy="554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a:solidFill>
                  <a:schemeClr val="lt1"/>
                </a:solidFill>
                <a:latin typeface="Space Mono"/>
                <a:ea typeface="Space Mono"/>
                <a:cs typeface="Space Mono"/>
                <a:sym typeface="Space Mono"/>
              </a:rPr>
              <a:t>Research Knowledge choose</a:t>
            </a:r>
            <a:endParaRPr>
              <a:solidFill>
                <a:schemeClr val="lt1"/>
              </a:solidFill>
              <a:latin typeface="Space Mono"/>
              <a:ea typeface="Space Mono"/>
              <a:cs typeface="Space Mono"/>
              <a:sym typeface="Space Mono"/>
            </a:endParaRPr>
          </a:p>
        </p:txBody>
      </p:sp>
      <p:sp>
        <p:nvSpPr>
          <p:cNvPr id="2648" name="Google Shape;2648;p97"/>
          <p:cNvSpPr txBox="1"/>
          <p:nvPr/>
        </p:nvSpPr>
        <p:spPr>
          <a:xfrm>
            <a:off x="2481825" y="3781413"/>
            <a:ext cx="1224000" cy="554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a:solidFill>
                  <a:schemeClr val="lt1"/>
                </a:solidFill>
                <a:latin typeface="Space Mono"/>
                <a:ea typeface="Space Mono"/>
                <a:cs typeface="Space Mono"/>
                <a:sym typeface="Space Mono"/>
              </a:rPr>
              <a:t>Developm. Idea chosen</a:t>
            </a:r>
            <a:endParaRPr>
              <a:solidFill>
                <a:schemeClr val="lt1"/>
              </a:solidFill>
              <a:latin typeface="Space Mono"/>
              <a:ea typeface="Space Mono"/>
              <a:cs typeface="Space Mono"/>
              <a:sym typeface="Space Mono"/>
            </a:endParaRPr>
          </a:p>
        </p:txBody>
      </p:sp>
      <p:sp>
        <p:nvSpPr>
          <p:cNvPr id="2649" name="Google Shape;2649;p97"/>
          <p:cNvSpPr txBox="1"/>
          <p:nvPr/>
        </p:nvSpPr>
        <p:spPr>
          <a:xfrm>
            <a:off x="3960450" y="3781413"/>
            <a:ext cx="1224000" cy="554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a:solidFill>
                  <a:schemeClr val="lt1"/>
                </a:solidFill>
                <a:latin typeface="Space Mono"/>
                <a:ea typeface="Space Mono"/>
                <a:cs typeface="Space Mono"/>
                <a:sym typeface="Space Mono"/>
              </a:rPr>
              <a:t>Formation principle chosen</a:t>
            </a:r>
            <a:endParaRPr>
              <a:solidFill>
                <a:schemeClr val="lt1"/>
              </a:solidFill>
              <a:latin typeface="Space Mono"/>
              <a:ea typeface="Space Mono"/>
              <a:cs typeface="Space Mono"/>
              <a:sym typeface="Space Mono"/>
            </a:endParaRPr>
          </a:p>
        </p:txBody>
      </p:sp>
      <p:sp>
        <p:nvSpPr>
          <p:cNvPr id="2650" name="Google Shape;2650;p97"/>
          <p:cNvSpPr txBox="1"/>
          <p:nvPr/>
        </p:nvSpPr>
        <p:spPr>
          <a:xfrm>
            <a:off x="5532150" y="3781413"/>
            <a:ext cx="1224000" cy="554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a:solidFill>
                  <a:schemeClr val="lt1"/>
                </a:solidFill>
                <a:latin typeface="Space Mono"/>
                <a:ea typeface="Space Mono"/>
                <a:cs typeface="Space Mono"/>
                <a:sym typeface="Space Mono"/>
              </a:rPr>
              <a:t>Implemen.mode chosen</a:t>
            </a:r>
            <a:endParaRPr>
              <a:solidFill>
                <a:schemeClr val="lt1"/>
              </a:solidFill>
              <a:latin typeface="Space Mono"/>
              <a:ea typeface="Space Mono"/>
              <a:cs typeface="Space Mono"/>
              <a:sym typeface="Space Mono"/>
            </a:endParaRPr>
          </a:p>
        </p:txBody>
      </p:sp>
      <p:sp>
        <p:nvSpPr>
          <p:cNvPr id="2651" name="Google Shape;2651;p97"/>
          <p:cNvSpPr txBox="1"/>
          <p:nvPr/>
        </p:nvSpPr>
        <p:spPr>
          <a:xfrm>
            <a:off x="6917700" y="3781413"/>
            <a:ext cx="1224000" cy="554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a:solidFill>
                  <a:schemeClr val="lt1"/>
                </a:solidFill>
                <a:latin typeface="Space Mono"/>
                <a:ea typeface="Space Mono"/>
                <a:cs typeface="Space Mono"/>
                <a:sym typeface="Space Mono"/>
              </a:rPr>
              <a:t>Product chosen</a:t>
            </a:r>
            <a:endParaRPr>
              <a:solidFill>
                <a:schemeClr val="lt1"/>
              </a:solidFill>
              <a:latin typeface="Space Mono"/>
              <a:ea typeface="Space Mono"/>
              <a:cs typeface="Space Mono"/>
              <a:sym typeface="Space Mono"/>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655"/>
        <p:cNvGrpSpPr/>
        <p:nvPr/>
      </p:nvGrpSpPr>
      <p:grpSpPr>
        <a:xfrm>
          <a:off x="0" y="0"/>
          <a:ext cx="0" cy="0"/>
          <a:chOff x="0" y="0"/>
          <a:chExt cx="0" cy="0"/>
        </a:xfrm>
      </p:grpSpPr>
      <p:grpSp>
        <p:nvGrpSpPr>
          <p:cNvPr id="2656" name="Google Shape;2656;p98"/>
          <p:cNvGrpSpPr/>
          <p:nvPr/>
        </p:nvGrpSpPr>
        <p:grpSpPr>
          <a:xfrm>
            <a:off x="542425" y="263125"/>
            <a:ext cx="8054101" cy="1012474"/>
            <a:chOff x="542425" y="263125"/>
            <a:chExt cx="8054101" cy="1012474"/>
          </a:xfrm>
        </p:grpSpPr>
        <p:sp>
          <p:nvSpPr>
            <p:cNvPr id="2657" name="Google Shape;2657;p98"/>
            <p:cNvSpPr/>
            <p:nvPr/>
          </p:nvSpPr>
          <p:spPr>
            <a:xfrm flipH="1">
              <a:off x="714151"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98"/>
            <p:cNvSpPr/>
            <p:nvPr/>
          </p:nvSpPr>
          <p:spPr>
            <a:xfrm flipH="1">
              <a:off x="833847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98"/>
            <p:cNvSpPr/>
            <p:nvPr/>
          </p:nvSpPr>
          <p:spPr>
            <a:xfrm rot="10800000" flipH="1">
              <a:off x="542425" y="2631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0" name="Google Shape;2660;p98"/>
          <p:cNvSpPr/>
          <p:nvPr/>
        </p:nvSpPr>
        <p:spPr>
          <a:xfrm>
            <a:off x="1836000" y="2352225"/>
            <a:ext cx="1442454" cy="1364710"/>
          </a:xfrm>
          <a:custGeom>
            <a:avLst/>
            <a:gdLst/>
            <a:ahLst/>
            <a:cxnLst/>
            <a:rect l="l" t="t" r="r" b="b"/>
            <a:pathLst>
              <a:path w="55003" h="51630" extrusionOk="0">
                <a:moveTo>
                  <a:pt x="55003" y="51630"/>
                </a:moveTo>
                <a:lnTo>
                  <a:pt x="0" y="51630"/>
                </a:lnTo>
                <a:lnTo>
                  <a:pt x="0" y="0"/>
                </a:lnTo>
              </a:path>
            </a:pathLst>
          </a:custGeom>
          <a:noFill/>
          <a:ln w="19050" cap="flat" cmpd="sng">
            <a:solidFill>
              <a:schemeClr val="lt1"/>
            </a:solidFill>
            <a:prstDash val="solid"/>
            <a:round/>
            <a:headEnd type="none" w="med" len="med"/>
            <a:tailEnd type="oval" w="med" len="med"/>
          </a:ln>
        </p:spPr>
      </p:sp>
      <p:sp>
        <p:nvSpPr>
          <p:cNvPr id="2661" name="Google Shape;2661;p98"/>
          <p:cNvSpPr/>
          <p:nvPr/>
        </p:nvSpPr>
        <p:spPr>
          <a:xfrm>
            <a:off x="6672275" y="1796975"/>
            <a:ext cx="497773" cy="978067"/>
          </a:xfrm>
          <a:custGeom>
            <a:avLst/>
            <a:gdLst/>
            <a:ahLst/>
            <a:cxnLst/>
            <a:rect l="l" t="t" r="r" b="b"/>
            <a:pathLst>
              <a:path w="22831" h="47479" extrusionOk="0">
                <a:moveTo>
                  <a:pt x="0" y="0"/>
                </a:moveTo>
                <a:lnTo>
                  <a:pt x="22831" y="0"/>
                </a:lnTo>
                <a:lnTo>
                  <a:pt x="22831" y="47479"/>
                </a:lnTo>
                <a:lnTo>
                  <a:pt x="1816" y="47479"/>
                </a:lnTo>
              </a:path>
            </a:pathLst>
          </a:custGeom>
          <a:noFill/>
          <a:ln w="19050" cap="flat" cmpd="sng">
            <a:solidFill>
              <a:schemeClr val="lt1"/>
            </a:solidFill>
            <a:prstDash val="solid"/>
            <a:round/>
            <a:headEnd type="none" w="med" len="med"/>
            <a:tailEnd type="none" w="med" len="med"/>
          </a:ln>
        </p:spPr>
      </p:sp>
      <p:sp>
        <p:nvSpPr>
          <p:cNvPr id="2662" name="Google Shape;2662;p9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NEW TECHNOLOGIES ARRIVE</a:t>
            </a:r>
            <a:endParaRPr/>
          </a:p>
        </p:txBody>
      </p:sp>
      <p:sp>
        <p:nvSpPr>
          <p:cNvPr id="2663" name="Google Shape;2663;p98"/>
          <p:cNvSpPr txBox="1"/>
          <p:nvPr/>
        </p:nvSpPr>
        <p:spPr>
          <a:xfrm>
            <a:off x="746650" y="1446625"/>
            <a:ext cx="2097000" cy="760500"/>
          </a:xfrm>
          <a:prstGeom prst="rect">
            <a:avLst/>
          </a:prstGeom>
          <a:no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 sz="2000" b="1">
                <a:solidFill>
                  <a:schemeClr val="lt2"/>
                </a:solidFill>
                <a:latin typeface="Audiowide"/>
                <a:ea typeface="Audiowide"/>
                <a:cs typeface="Audiowide"/>
                <a:sym typeface="Audiowide"/>
              </a:rPr>
              <a:t>TECHN. PORTFOLIO</a:t>
            </a:r>
            <a:endParaRPr sz="2000" b="1">
              <a:solidFill>
                <a:schemeClr val="lt2"/>
              </a:solidFill>
              <a:latin typeface="Audiowide"/>
              <a:ea typeface="Audiowide"/>
              <a:cs typeface="Audiowide"/>
              <a:sym typeface="Audiowide"/>
            </a:endParaRPr>
          </a:p>
        </p:txBody>
      </p:sp>
      <p:cxnSp>
        <p:nvCxnSpPr>
          <p:cNvPr id="2664" name="Google Shape;2664;p98"/>
          <p:cNvCxnSpPr>
            <a:stCxn id="2663" idx="3"/>
            <a:endCxn id="2665" idx="1"/>
          </p:cNvCxnSpPr>
          <p:nvPr/>
        </p:nvCxnSpPr>
        <p:spPr>
          <a:xfrm>
            <a:off x="2843650" y="1826875"/>
            <a:ext cx="406500" cy="0"/>
          </a:xfrm>
          <a:prstGeom prst="straightConnector1">
            <a:avLst/>
          </a:prstGeom>
          <a:noFill/>
          <a:ln w="19050" cap="flat" cmpd="sng">
            <a:solidFill>
              <a:schemeClr val="lt1"/>
            </a:solidFill>
            <a:prstDash val="solid"/>
            <a:round/>
            <a:headEnd type="none" w="med" len="med"/>
            <a:tailEnd type="oval" w="med" len="med"/>
          </a:ln>
        </p:spPr>
      </p:cxnSp>
      <p:sp>
        <p:nvSpPr>
          <p:cNvPr id="2665" name="Google Shape;2665;p98"/>
          <p:cNvSpPr txBox="1"/>
          <p:nvPr/>
        </p:nvSpPr>
        <p:spPr>
          <a:xfrm>
            <a:off x="3250150" y="1471225"/>
            <a:ext cx="1442400" cy="711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Required for system?</a:t>
            </a:r>
            <a:endParaRPr>
              <a:solidFill>
                <a:schemeClr val="lt1"/>
              </a:solidFill>
              <a:latin typeface="Space Mono"/>
              <a:ea typeface="Space Mono"/>
              <a:cs typeface="Space Mono"/>
              <a:sym typeface="Space Mono"/>
            </a:endParaRPr>
          </a:p>
        </p:txBody>
      </p:sp>
      <p:sp>
        <p:nvSpPr>
          <p:cNvPr id="2666" name="Google Shape;2666;p98"/>
          <p:cNvSpPr txBox="1"/>
          <p:nvPr/>
        </p:nvSpPr>
        <p:spPr>
          <a:xfrm>
            <a:off x="3250150" y="2419350"/>
            <a:ext cx="1442400" cy="711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Fund for developm.?</a:t>
            </a:r>
            <a:endParaRPr>
              <a:solidFill>
                <a:schemeClr val="lt1"/>
              </a:solidFill>
              <a:latin typeface="Space Mono"/>
              <a:ea typeface="Space Mono"/>
              <a:cs typeface="Space Mono"/>
              <a:sym typeface="Space Mono"/>
            </a:endParaRPr>
          </a:p>
        </p:txBody>
      </p:sp>
      <p:sp>
        <p:nvSpPr>
          <p:cNvPr id="2667" name="Google Shape;2667;p98"/>
          <p:cNvSpPr txBox="1"/>
          <p:nvPr/>
        </p:nvSpPr>
        <p:spPr>
          <a:xfrm>
            <a:off x="3250150" y="3350550"/>
            <a:ext cx="1442400" cy="711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Obsolete?</a:t>
            </a:r>
            <a:endParaRPr>
              <a:solidFill>
                <a:schemeClr val="lt1"/>
              </a:solidFill>
              <a:latin typeface="Space Mono"/>
              <a:ea typeface="Space Mono"/>
              <a:cs typeface="Space Mono"/>
              <a:sym typeface="Space Mono"/>
            </a:endParaRPr>
          </a:p>
        </p:txBody>
      </p:sp>
      <p:sp>
        <p:nvSpPr>
          <p:cNvPr id="2668" name="Google Shape;2668;p98"/>
          <p:cNvSpPr txBox="1"/>
          <p:nvPr/>
        </p:nvSpPr>
        <p:spPr>
          <a:xfrm>
            <a:off x="2276150" y="3350550"/>
            <a:ext cx="834000" cy="280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No</a:t>
            </a:r>
            <a:endParaRPr>
              <a:solidFill>
                <a:schemeClr val="lt1"/>
              </a:solidFill>
              <a:latin typeface="Space Mono"/>
              <a:ea typeface="Space Mono"/>
              <a:cs typeface="Space Mono"/>
              <a:sym typeface="Space Mono"/>
            </a:endParaRPr>
          </a:p>
        </p:txBody>
      </p:sp>
      <p:cxnSp>
        <p:nvCxnSpPr>
          <p:cNvPr id="2669" name="Google Shape;2669;p98"/>
          <p:cNvCxnSpPr/>
          <p:nvPr/>
        </p:nvCxnSpPr>
        <p:spPr>
          <a:xfrm>
            <a:off x="3971350" y="2182525"/>
            <a:ext cx="0" cy="219900"/>
          </a:xfrm>
          <a:prstGeom prst="straightConnector1">
            <a:avLst/>
          </a:prstGeom>
          <a:noFill/>
          <a:ln w="19050" cap="flat" cmpd="sng">
            <a:solidFill>
              <a:schemeClr val="lt1"/>
            </a:solidFill>
            <a:prstDash val="solid"/>
            <a:round/>
            <a:headEnd type="none" w="med" len="med"/>
            <a:tailEnd type="oval" w="med" len="med"/>
          </a:ln>
        </p:spPr>
      </p:cxnSp>
      <p:cxnSp>
        <p:nvCxnSpPr>
          <p:cNvPr id="2670" name="Google Shape;2670;p98"/>
          <p:cNvCxnSpPr/>
          <p:nvPr/>
        </p:nvCxnSpPr>
        <p:spPr>
          <a:xfrm>
            <a:off x="3971350" y="3130650"/>
            <a:ext cx="0" cy="219900"/>
          </a:xfrm>
          <a:prstGeom prst="straightConnector1">
            <a:avLst/>
          </a:prstGeom>
          <a:noFill/>
          <a:ln w="19050" cap="flat" cmpd="sng">
            <a:solidFill>
              <a:schemeClr val="lt1"/>
            </a:solidFill>
            <a:prstDash val="solid"/>
            <a:round/>
            <a:headEnd type="none" w="med" len="med"/>
            <a:tailEnd type="oval" w="med" len="med"/>
          </a:ln>
        </p:spPr>
      </p:cxnSp>
      <p:cxnSp>
        <p:nvCxnSpPr>
          <p:cNvPr id="2671" name="Google Shape;2671;p98"/>
          <p:cNvCxnSpPr>
            <a:endCxn id="2672" idx="1"/>
          </p:cNvCxnSpPr>
          <p:nvPr/>
        </p:nvCxnSpPr>
        <p:spPr>
          <a:xfrm>
            <a:off x="4692575" y="1823600"/>
            <a:ext cx="597600" cy="0"/>
          </a:xfrm>
          <a:prstGeom prst="straightConnector1">
            <a:avLst/>
          </a:prstGeom>
          <a:noFill/>
          <a:ln w="19050" cap="flat" cmpd="sng">
            <a:solidFill>
              <a:schemeClr val="lt1"/>
            </a:solidFill>
            <a:prstDash val="solid"/>
            <a:round/>
            <a:headEnd type="none" w="med" len="med"/>
            <a:tailEnd type="oval" w="med" len="med"/>
          </a:ln>
        </p:spPr>
      </p:cxnSp>
      <p:sp>
        <p:nvSpPr>
          <p:cNvPr id="2673" name="Google Shape;2673;p98"/>
          <p:cNvSpPr txBox="1"/>
          <p:nvPr/>
        </p:nvSpPr>
        <p:spPr>
          <a:xfrm>
            <a:off x="4572925" y="1446625"/>
            <a:ext cx="834000" cy="280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Yes</a:t>
            </a:r>
            <a:endParaRPr>
              <a:solidFill>
                <a:schemeClr val="lt1"/>
              </a:solidFill>
              <a:latin typeface="Space Mono"/>
              <a:ea typeface="Space Mono"/>
              <a:cs typeface="Space Mono"/>
              <a:sym typeface="Space Mono"/>
            </a:endParaRPr>
          </a:p>
        </p:txBody>
      </p:sp>
      <p:sp>
        <p:nvSpPr>
          <p:cNvPr id="2672" name="Google Shape;2672;p98"/>
          <p:cNvSpPr txBox="1"/>
          <p:nvPr/>
        </p:nvSpPr>
        <p:spPr>
          <a:xfrm>
            <a:off x="5290175" y="1467950"/>
            <a:ext cx="1442400" cy="711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Develop. in program</a:t>
            </a:r>
            <a:endParaRPr>
              <a:solidFill>
                <a:schemeClr val="lt1"/>
              </a:solidFill>
              <a:latin typeface="Space Mono"/>
              <a:ea typeface="Space Mono"/>
              <a:cs typeface="Space Mono"/>
              <a:sym typeface="Space Mono"/>
            </a:endParaRPr>
          </a:p>
        </p:txBody>
      </p:sp>
      <p:cxnSp>
        <p:nvCxnSpPr>
          <p:cNvPr id="2674" name="Google Shape;2674;p98"/>
          <p:cNvCxnSpPr/>
          <p:nvPr/>
        </p:nvCxnSpPr>
        <p:spPr>
          <a:xfrm>
            <a:off x="4692575" y="2775000"/>
            <a:ext cx="597600" cy="0"/>
          </a:xfrm>
          <a:prstGeom prst="straightConnector1">
            <a:avLst/>
          </a:prstGeom>
          <a:noFill/>
          <a:ln w="19050" cap="flat" cmpd="sng">
            <a:solidFill>
              <a:schemeClr val="lt1"/>
            </a:solidFill>
            <a:prstDash val="solid"/>
            <a:round/>
            <a:headEnd type="none" w="med" len="med"/>
            <a:tailEnd type="oval" w="med" len="med"/>
          </a:ln>
        </p:spPr>
      </p:cxnSp>
      <p:sp>
        <p:nvSpPr>
          <p:cNvPr id="2675" name="Google Shape;2675;p98"/>
          <p:cNvSpPr txBox="1"/>
          <p:nvPr/>
        </p:nvSpPr>
        <p:spPr>
          <a:xfrm>
            <a:off x="5290200" y="2419350"/>
            <a:ext cx="1442400" cy="711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Develop. In R&amp;D</a:t>
            </a:r>
            <a:endParaRPr>
              <a:solidFill>
                <a:schemeClr val="lt1"/>
              </a:solidFill>
              <a:latin typeface="Space Mono"/>
              <a:ea typeface="Space Mono"/>
              <a:cs typeface="Space Mono"/>
              <a:sym typeface="Space Mono"/>
            </a:endParaRPr>
          </a:p>
        </p:txBody>
      </p:sp>
      <p:sp>
        <p:nvSpPr>
          <p:cNvPr id="2676" name="Google Shape;2676;p98"/>
          <p:cNvSpPr txBox="1"/>
          <p:nvPr/>
        </p:nvSpPr>
        <p:spPr>
          <a:xfrm>
            <a:off x="4089700" y="2159050"/>
            <a:ext cx="834000" cy="280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No</a:t>
            </a:r>
            <a:endParaRPr>
              <a:solidFill>
                <a:schemeClr val="lt1"/>
              </a:solidFill>
              <a:latin typeface="Space Mono"/>
              <a:ea typeface="Space Mono"/>
              <a:cs typeface="Space Mono"/>
              <a:sym typeface="Space Mono"/>
            </a:endParaRPr>
          </a:p>
        </p:txBody>
      </p:sp>
      <p:sp>
        <p:nvSpPr>
          <p:cNvPr id="2677" name="Google Shape;2677;p98"/>
          <p:cNvSpPr txBox="1"/>
          <p:nvPr/>
        </p:nvSpPr>
        <p:spPr>
          <a:xfrm>
            <a:off x="4089700" y="3100350"/>
            <a:ext cx="834000" cy="280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No</a:t>
            </a:r>
            <a:endParaRPr>
              <a:solidFill>
                <a:schemeClr val="lt1"/>
              </a:solidFill>
              <a:latin typeface="Space Mono"/>
              <a:ea typeface="Space Mono"/>
              <a:cs typeface="Space Mono"/>
              <a:sym typeface="Space Mono"/>
            </a:endParaRPr>
          </a:p>
        </p:txBody>
      </p:sp>
      <p:sp>
        <p:nvSpPr>
          <p:cNvPr id="2678" name="Google Shape;2678;p98"/>
          <p:cNvSpPr txBox="1"/>
          <p:nvPr/>
        </p:nvSpPr>
        <p:spPr>
          <a:xfrm>
            <a:off x="4574375" y="2398575"/>
            <a:ext cx="834000" cy="280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Yes</a:t>
            </a:r>
            <a:endParaRPr>
              <a:solidFill>
                <a:schemeClr val="lt1"/>
              </a:solidFill>
              <a:latin typeface="Space Mono"/>
              <a:ea typeface="Space Mono"/>
              <a:cs typeface="Space Mono"/>
              <a:sym typeface="Space Mono"/>
            </a:endParaRPr>
          </a:p>
        </p:txBody>
      </p:sp>
      <p:sp>
        <p:nvSpPr>
          <p:cNvPr id="2679" name="Google Shape;2679;p98"/>
          <p:cNvSpPr txBox="1"/>
          <p:nvPr/>
        </p:nvSpPr>
        <p:spPr>
          <a:xfrm>
            <a:off x="7170050" y="1930375"/>
            <a:ext cx="1227300" cy="711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Technical success?</a:t>
            </a:r>
            <a:endParaRPr>
              <a:solidFill>
                <a:schemeClr val="lt1"/>
              </a:solidFill>
              <a:latin typeface="Space Mono"/>
              <a:ea typeface="Space Mono"/>
              <a:cs typeface="Space Mono"/>
              <a:sym typeface="Space Mono"/>
            </a:endParaRPr>
          </a:p>
        </p:txBody>
      </p:sp>
      <p:grpSp>
        <p:nvGrpSpPr>
          <p:cNvPr id="2680" name="Google Shape;2680;p98"/>
          <p:cNvGrpSpPr/>
          <p:nvPr/>
        </p:nvGrpSpPr>
        <p:grpSpPr>
          <a:xfrm>
            <a:off x="4692550" y="2641547"/>
            <a:ext cx="3092700" cy="1074025"/>
            <a:chOff x="4660825" y="2669350"/>
            <a:chExt cx="3092700" cy="1046400"/>
          </a:xfrm>
        </p:grpSpPr>
        <p:cxnSp>
          <p:nvCxnSpPr>
            <p:cNvPr id="2681" name="Google Shape;2681;p98"/>
            <p:cNvCxnSpPr/>
            <p:nvPr/>
          </p:nvCxnSpPr>
          <p:spPr>
            <a:xfrm>
              <a:off x="7741500" y="2669350"/>
              <a:ext cx="2100" cy="1046400"/>
            </a:xfrm>
            <a:prstGeom prst="straightConnector1">
              <a:avLst/>
            </a:prstGeom>
            <a:noFill/>
            <a:ln w="19050" cap="flat" cmpd="sng">
              <a:solidFill>
                <a:schemeClr val="lt1"/>
              </a:solidFill>
              <a:prstDash val="solid"/>
              <a:round/>
              <a:headEnd type="none" w="med" len="med"/>
              <a:tailEnd type="none" w="med" len="med"/>
            </a:ln>
          </p:spPr>
        </p:cxnSp>
        <p:cxnSp>
          <p:nvCxnSpPr>
            <p:cNvPr id="2682" name="Google Shape;2682;p98"/>
            <p:cNvCxnSpPr/>
            <p:nvPr/>
          </p:nvCxnSpPr>
          <p:spPr>
            <a:xfrm>
              <a:off x="4660825" y="3706200"/>
              <a:ext cx="3092700" cy="0"/>
            </a:xfrm>
            <a:prstGeom prst="straightConnector1">
              <a:avLst/>
            </a:prstGeom>
            <a:noFill/>
            <a:ln w="19050" cap="flat" cmpd="sng">
              <a:solidFill>
                <a:schemeClr val="lt1"/>
              </a:solidFill>
              <a:prstDash val="solid"/>
              <a:round/>
              <a:headEnd type="none" w="med" len="med"/>
              <a:tailEnd type="none" w="med" len="med"/>
            </a:ln>
          </p:spPr>
        </p:cxnSp>
      </p:grpSp>
      <p:sp>
        <p:nvSpPr>
          <p:cNvPr id="2683" name="Google Shape;2683;p98"/>
          <p:cNvSpPr txBox="1"/>
          <p:nvPr/>
        </p:nvSpPr>
        <p:spPr>
          <a:xfrm>
            <a:off x="6846100" y="3296425"/>
            <a:ext cx="834000" cy="280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Yes</a:t>
            </a:r>
            <a:endParaRPr>
              <a:solidFill>
                <a:schemeClr val="lt1"/>
              </a:solidFill>
              <a:latin typeface="Space Mono"/>
              <a:ea typeface="Space Mono"/>
              <a:cs typeface="Space Mono"/>
              <a:sym typeface="Space Mono"/>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687"/>
        <p:cNvGrpSpPr/>
        <p:nvPr/>
      </p:nvGrpSpPr>
      <p:grpSpPr>
        <a:xfrm>
          <a:off x="0" y="0"/>
          <a:ext cx="0" cy="0"/>
          <a:chOff x="0" y="0"/>
          <a:chExt cx="0" cy="0"/>
        </a:xfrm>
      </p:grpSpPr>
      <p:grpSp>
        <p:nvGrpSpPr>
          <p:cNvPr id="2688" name="Google Shape;2688;p99"/>
          <p:cNvGrpSpPr/>
          <p:nvPr/>
        </p:nvGrpSpPr>
        <p:grpSpPr>
          <a:xfrm>
            <a:off x="560325" y="257175"/>
            <a:ext cx="8024276" cy="1018424"/>
            <a:chOff x="560325" y="257175"/>
            <a:chExt cx="8024276" cy="1018424"/>
          </a:xfrm>
        </p:grpSpPr>
        <p:sp>
          <p:nvSpPr>
            <p:cNvPr id="2689" name="Google Shape;2689;p99"/>
            <p:cNvSpPr/>
            <p:nvPr/>
          </p:nvSpPr>
          <p:spPr>
            <a:xfrm>
              <a:off x="713275"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99"/>
            <p:cNvSpPr/>
            <p:nvPr/>
          </p:nvSpPr>
          <p:spPr>
            <a:xfrm>
              <a:off x="56032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99"/>
            <p:cNvSpPr/>
            <p:nvPr/>
          </p:nvSpPr>
          <p:spPr>
            <a:xfrm rot="10800000">
              <a:off x="8326550" y="2571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2" name="Google Shape;2692;p9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TECHNOLOGY DEVELOPMENT</a:t>
            </a:r>
            <a:endParaRPr/>
          </a:p>
        </p:txBody>
      </p:sp>
      <p:sp>
        <p:nvSpPr>
          <p:cNvPr id="2693" name="Google Shape;2693;p99"/>
          <p:cNvSpPr txBox="1"/>
          <p:nvPr/>
        </p:nvSpPr>
        <p:spPr>
          <a:xfrm>
            <a:off x="758450" y="1683575"/>
            <a:ext cx="2001600" cy="42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lt2"/>
                </a:solidFill>
                <a:latin typeface="Audiowide"/>
                <a:ea typeface="Audiowide"/>
                <a:cs typeface="Audiowide"/>
                <a:sym typeface="Audiowide"/>
              </a:rPr>
              <a:t>ASSETS</a:t>
            </a:r>
            <a:endParaRPr sz="2000" b="1">
              <a:solidFill>
                <a:schemeClr val="lt2"/>
              </a:solidFill>
              <a:latin typeface="Audiowide"/>
              <a:ea typeface="Audiowide"/>
              <a:cs typeface="Audiowide"/>
              <a:sym typeface="Audiowide"/>
            </a:endParaRPr>
          </a:p>
        </p:txBody>
      </p:sp>
      <p:sp>
        <p:nvSpPr>
          <p:cNvPr id="2694" name="Google Shape;2694;p99"/>
          <p:cNvSpPr txBox="1"/>
          <p:nvPr/>
        </p:nvSpPr>
        <p:spPr>
          <a:xfrm>
            <a:off x="758450" y="2414225"/>
            <a:ext cx="2001600" cy="71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lt2"/>
                </a:solidFill>
                <a:latin typeface="Audiowide"/>
                <a:ea typeface="Audiowide"/>
                <a:cs typeface="Audiowide"/>
                <a:sym typeface="Audiowide"/>
              </a:rPr>
              <a:t>APPLIED GAMES</a:t>
            </a:r>
            <a:endParaRPr sz="2000" b="1">
              <a:solidFill>
                <a:schemeClr val="lt2"/>
              </a:solidFill>
              <a:latin typeface="Audiowide"/>
              <a:ea typeface="Audiowide"/>
              <a:cs typeface="Audiowide"/>
              <a:sym typeface="Audiowide"/>
            </a:endParaRPr>
          </a:p>
        </p:txBody>
      </p:sp>
      <p:sp>
        <p:nvSpPr>
          <p:cNvPr id="2695" name="Google Shape;2695;p99"/>
          <p:cNvSpPr txBox="1"/>
          <p:nvPr/>
        </p:nvSpPr>
        <p:spPr>
          <a:xfrm>
            <a:off x="758450" y="3297125"/>
            <a:ext cx="2001600" cy="69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lt2"/>
                </a:solidFill>
                <a:latin typeface="Audiowide"/>
                <a:ea typeface="Audiowide"/>
                <a:cs typeface="Audiowide"/>
                <a:sym typeface="Audiowide"/>
              </a:rPr>
              <a:t>ECOSYST.</a:t>
            </a:r>
            <a:endParaRPr sz="2000" b="1">
              <a:solidFill>
                <a:schemeClr val="lt2"/>
              </a:solidFill>
              <a:latin typeface="Audiowide"/>
              <a:ea typeface="Audiowide"/>
              <a:cs typeface="Audiowide"/>
              <a:sym typeface="Audiowide"/>
            </a:endParaRPr>
          </a:p>
        </p:txBody>
      </p:sp>
      <p:sp>
        <p:nvSpPr>
          <p:cNvPr id="2696" name="Google Shape;2696;p99"/>
          <p:cNvSpPr txBox="1"/>
          <p:nvPr/>
        </p:nvSpPr>
        <p:spPr>
          <a:xfrm>
            <a:off x="2886050" y="1508975"/>
            <a:ext cx="2671500" cy="747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First bundle assets</a:t>
            </a:r>
            <a:endParaRPr>
              <a:solidFill>
                <a:schemeClr val="lt1"/>
              </a:solidFill>
              <a:latin typeface="Space Mono"/>
              <a:ea typeface="Space Mono"/>
              <a:cs typeface="Space Mono"/>
              <a:sym typeface="Space Mono"/>
            </a:endParaRPr>
          </a:p>
        </p:txBody>
      </p:sp>
      <p:sp>
        <p:nvSpPr>
          <p:cNvPr id="2697" name="Google Shape;2697;p99"/>
          <p:cNvSpPr txBox="1"/>
          <p:nvPr/>
        </p:nvSpPr>
        <p:spPr>
          <a:xfrm>
            <a:off x="5770550" y="1508975"/>
            <a:ext cx="2660100" cy="747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Final bundle assets</a:t>
            </a:r>
            <a:endParaRPr>
              <a:solidFill>
                <a:schemeClr val="lt1"/>
              </a:solidFill>
              <a:latin typeface="Space Mono"/>
              <a:ea typeface="Space Mono"/>
              <a:cs typeface="Space Mono"/>
              <a:sym typeface="Space Mono"/>
            </a:endParaRPr>
          </a:p>
        </p:txBody>
      </p:sp>
      <p:sp>
        <p:nvSpPr>
          <p:cNvPr id="2698" name="Google Shape;2698;p99"/>
          <p:cNvSpPr txBox="1"/>
          <p:nvPr/>
        </p:nvSpPr>
        <p:spPr>
          <a:xfrm>
            <a:off x="2886050" y="2396825"/>
            <a:ext cx="2671500" cy="747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Initial game versions</a:t>
            </a:r>
            <a:endParaRPr>
              <a:solidFill>
                <a:schemeClr val="lt1"/>
              </a:solidFill>
              <a:latin typeface="Space Mono"/>
              <a:ea typeface="Space Mono"/>
              <a:cs typeface="Space Mono"/>
              <a:sym typeface="Space Mono"/>
            </a:endParaRPr>
          </a:p>
        </p:txBody>
      </p:sp>
      <p:sp>
        <p:nvSpPr>
          <p:cNvPr id="2699" name="Google Shape;2699;p99"/>
          <p:cNvSpPr txBox="1"/>
          <p:nvPr/>
        </p:nvSpPr>
        <p:spPr>
          <a:xfrm>
            <a:off x="5759225" y="2396825"/>
            <a:ext cx="2671500" cy="747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Final game versions</a:t>
            </a:r>
            <a:endParaRPr>
              <a:solidFill>
                <a:schemeClr val="lt1"/>
              </a:solidFill>
              <a:latin typeface="Space Mono"/>
              <a:ea typeface="Space Mono"/>
              <a:cs typeface="Space Mono"/>
              <a:sym typeface="Space Mono"/>
            </a:endParaRPr>
          </a:p>
        </p:txBody>
      </p:sp>
      <p:sp>
        <p:nvSpPr>
          <p:cNvPr id="2700" name="Google Shape;2700;p99"/>
          <p:cNvSpPr txBox="1"/>
          <p:nvPr/>
        </p:nvSpPr>
        <p:spPr>
          <a:xfrm>
            <a:off x="2883488" y="3253475"/>
            <a:ext cx="1617600" cy="747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Basic version</a:t>
            </a:r>
            <a:endParaRPr>
              <a:solidFill>
                <a:schemeClr val="lt1"/>
              </a:solidFill>
              <a:latin typeface="Space Mono"/>
              <a:ea typeface="Space Mono"/>
              <a:cs typeface="Space Mono"/>
              <a:sym typeface="Space Mono"/>
            </a:endParaRPr>
          </a:p>
        </p:txBody>
      </p:sp>
      <p:sp>
        <p:nvSpPr>
          <p:cNvPr id="2701" name="Google Shape;2701;p99"/>
          <p:cNvSpPr txBox="1"/>
          <p:nvPr/>
        </p:nvSpPr>
        <p:spPr>
          <a:xfrm>
            <a:off x="4762388" y="3253475"/>
            <a:ext cx="1789500" cy="747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Second version</a:t>
            </a:r>
            <a:endParaRPr>
              <a:solidFill>
                <a:schemeClr val="lt1"/>
              </a:solidFill>
              <a:latin typeface="Space Mono"/>
              <a:ea typeface="Space Mono"/>
              <a:cs typeface="Space Mono"/>
              <a:sym typeface="Space Mono"/>
            </a:endParaRPr>
          </a:p>
        </p:txBody>
      </p:sp>
      <p:sp>
        <p:nvSpPr>
          <p:cNvPr id="2702" name="Google Shape;2702;p99"/>
          <p:cNvSpPr txBox="1"/>
          <p:nvPr/>
        </p:nvSpPr>
        <p:spPr>
          <a:xfrm>
            <a:off x="6813175" y="3253475"/>
            <a:ext cx="1617600" cy="747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pace Mono"/>
                <a:ea typeface="Space Mono"/>
                <a:cs typeface="Space Mono"/>
                <a:sym typeface="Space Mono"/>
              </a:rPr>
              <a:t>Final version</a:t>
            </a:r>
            <a:endParaRPr>
              <a:solidFill>
                <a:schemeClr val="lt1"/>
              </a:solidFill>
              <a:latin typeface="Space Mono"/>
              <a:ea typeface="Space Mono"/>
              <a:cs typeface="Space Mono"/>
              <a:sym typeface="Space Mono"/>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706"/>
        <p:cNvGrpSpPr/>
        <p:nvPr/>
      </p:nvGrpSpPr>
      <p:grpSpPr>
        <a:xfrm>
          <a:off x="0" y="0"/>
          <a:ext cx="0" cy="0"/>
          <a:chOff x="0" y="0"/>
          <a:chExt cx="0" cy="0"/>
        </a:xfrm>
      </p:grpSpPr>
      <p:grpSp>
        <p:nvGrpSpPr>
          <p:cNvPr id="2707" name="Google Shape;2707;p100"/>
          <p:cNvGrpSpPr/>
          <p:nvPr/>
        </p:nvGrpSpPr>
        <p:grpSpPr>
          <a:xfrm>
            <a:off x="560325" y="257175"/>
            <a:ext cx="8024276" cy="1018424"/>
            <a:chOff x="560325" y="257175"/>
            <a:chExt cx="8024276" cy="1018424"/>
          </a:xfrm>
        </p:grpSpPr>
        <p:sp>
          <p:nvSpPr>
            <p:cNvPr id="2708" name="Google Shape;2708;p100"/>
            <p:cNvSpPr/>
            <p:nvPr/>
          </p:nvSpPr>
          <p:spPr>
            <a:xfrm>
              <a:off x="713275"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00"/>
            <p:cNvSpPr/>
            <p:nvPr/>
          </p:nvSpPr>
          <p:spPr>
            <a:xfrm>
              <a:off x="56032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00"/>
            <p:cNvSpPr/>
            <p:nvPr/>
          </p:nvSpPr>
          <p:spPr>
            <a:xfrm rot="10800000">
              <a:off x="8326550" y="2571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1" name="Google Shape;2711;p10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CONSULTANTS</a:t>
            </a:r>
            <a:endParaRPr/>
          </a:p>
        </p:txBody>
      </p:sp>
      <p:sp>
        <p:nvSpPr>
          <p:cNvPr id="2712" name="Google Shape;2712;p100"/>
          <p:cNvSpPr txBox="1">
            <a:spLocks noGrp="1"/>
          </p:cNvSpPr>
          <p:nvPr>
            <p:ph type="subTitle" idx="1"/>
          </p:nvPr>
        </p:nvSpPr>
        <p:spPr>
          <a:xfrm>
            <a:off x="713225" y="1616950"/>
            <a:ext cx="2367000" cy="45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t>JOHN JAMES</a:t>
            </a:r>
            <a:endParaRPr sz="2000"/>
          </a:p>
        </p:txBody>
      </p:sp>
      <p:sp>
        <p:nvSpPr>
          <p:cNvPr id="2713" name="Google Shape;2713;p100"/>
          <p:cNvSpPr txBox="1">
            <a:spLocks noGrp="1"/>
          </p:cNvSpPr>
          <p:nvPr>
            <p:ph type="subTitle" idx="2"/>
          </p:nvPr>
        </p:nvSpPr>
        <p:spPr>
          <a:xfrm>
            <a:off x="6063775" y="3186575"/>
            <a:ext cx="2367000" cy="459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000"/>
              <a:t>JENNA DOE</a:t>
            </a:r>
            <a:endParaRPr sz="2000"/>
          </a:p>
        </p:txBody>
      </p:sp>
      <p:sp>
        <p:nvSpPr>
          <p:cNvPr id="2714" name="Google Shape;2714;p100"/>
          <p:cNvSpPr txBox="1">
            <a:spLocks noGrp="1"/>
          </p:cNvSpPr>
          <p:nvPr>
            <p:ph type="subTitle" idx="3"/>
          </p:nvPr>
        </p:nvSpPr>
        <p:spPr>
          <a:xfrm>
            <a:off x="713225" y="2117550"/>
            <a:ext cx="2367000" cy="64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replace the image on the screen with your own</a:t>
            </a:r>
            <a:endParaRPr/>
          </a:p>
        </p:txBody>
      </p:sp>
      <p:sp>
        <p:nvSpPr>
          <p:cNvPr id="2715" name="Google Shape;2715;p100"/>
          <p:cNvSpPr txBox="1">
            <a:spLocks noGrp="1"/>
          </p:cNvSpPr>
          <p:nvPr>
            <p:ph type="subTitle" idx="4"/>
          </p:nvPr>
        </p:nvSpPr>
        <p:spPr>
          <a:xfrm>
            <a:off x="6063775" y="3687178"/>
            <a:ext cx="2367000" cy="642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You can replace the image on the screen with your own</a:t>
            </a:r>
            <a:endParaRPr/>
          </a:p>
        </p:txBody>
      </p:sp>
      <p:pic>
        <p:nvPicPr>
          <p:cNvPr id="2716" name="Google Shape;2716;p100"/>
          <p:cNvPicPr preferRelativeResize="0"/>
          <p:nvPr/>
        </p:nvPicPr>
        <p:blipFill rotWithShape="1">
          <a:blip r:embed="rId3">
            <a:alphaModFix/>
          </a:blip>
          <a:srcRect l="29699" r="3468"/>
          <a:stretch/>
        </p:blipFill>
        <p:spPr>
          <a:xfrm>
            <a:off x="3892212" y="3186600"/>
            <a:ext cx="1360500" cy="1355100"/>
          </a:xfrm>
          <a:prstGeom prst="ellipse">
            <a:avLst/>
          </a:prstGeom>
          <a:noFill/>
          <a:ln>
            <a:noFill/>
          </a:ln>
        </p:spPr>
      </p:pic>
      <p:pic>
        <p:nvPicPr>
          <p:cNvPr id="2717" name="Google Shape;2717;p100"/>
          <p:cNvPicPr preferRelativeResize="0"/>
          <p:nvPr/>
        </p:nvPicPr>
        <p:blipFill rotWithShape="1">
          <a:blip r:embed="rId4">
            <a:alphaModFix/>
          </a:blip>
          <a:srcRect l="24743" t="1533" r="21628" b="19806"/>
          <a:stretch/>
        </p:blipFill>
        <p:spPr>
          <a:xfrm>
            <a:off x="3856475" y="1553538"/>
            <a:ext cx="1387800" cy="1355100"/>
          </a:xfrm>
          <a:prstGeom prst="ellipse">
            <a:avLst/>
          </a:prstGeom>
          <a:noFill/>
          <a:ln>
            <a:noFill/>
          </a:ln>
        </p:spPr>
      </p:pic>
      <p:grpSp>
        <p:nvGrpSpPr>
          <p:cNvPr id="2718" name="Google Shape;2718;p100"/>
          <p:cNvGrpSpPr/>
          <p:nvPr/>
        </p:nvGrpSpPr>
        <p:grpSpPr>
          <a:xfrm>
            <a:off x="4311279" y="1312287"/>
            <a:ext cx="521493" cy="96586"/>
            <a:chOff x="4342567" y="4452512"/>
            <a:chExt cx="521493" cy="96586"/>
          </a:xfrm>
        </p:grpSpPr>
        <p:sp>
          <p:nvSpPr>
            <p:cNvPr id="2719" name="Google Shape;2719;p100"/>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00"/>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00"/>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725"/>
        <p:cNvGrpSpPr/>
        <p:nvPr/>
      </p:nvGrpSpPr>
      <p:grpSpPr>
        <a:xfrm>
          <a:off x="0" y="0"/>
          <a:ext cx="0" cy="0"/>
          <a:chOff x="0" y="0"/>
          <a:chExt cx="0" cy="0"/>
        </a:xfrm>
      </p:grpSpPr>
      <p:grpSp>
        <p:nvGrpSpPr>
          <p:cNvPr id="2726" name="Google Shape;2726;p101"/>
          <p:cNvGrpSpPr/>
          <p:nvPr/>
        </p:nvGrpSpPr>
        <p:grpSpPr>
          <a:xfrm>
            <a:off x="542425" y="263125"/>
            <a:ext cx="8054101" cy="1012474"/>
            <a:chOff x="542425" y="263125"/>
            <a:chExt cx="8054101" cy="1012474"/>
          </a:xfrm>
        </p:grpSpPr>
        <p:sp>
          <p:nvSpPr>
            <p:cNvPr id="2727" name="Google Shape;2727;p101"/>
            <p:cNvSpPr/>
            <p:nvPr/>
          </p:nvSpPr>
          <p:spPr>
            <a:xfrm flipH="1">
              <a:off x="714151"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01"/>
            <p:cNvSpPr/>
            <p:nvPr/>
          </p:nvSpPr>
          <p:spPr>
            <a:xfrm flipH="1">
              <a:off x="833847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01"/>
            <p:cNvSpPr/>
            <p:nvPr/>
          </p:nvSpPr>
          <p:spPr>
            <a:xfrm rot="10800000" flipH="1">
              <a:off x="542425" y="2631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0" name="Google Shape;2730;p101"/>
          <p:cNvGrpSpPr/>
          <p:nvPr/>
        </p:nvGrpSpPr>
        <p:grpSpPr>
          <a:xfrm>
            <a:off x="4950079" y="1608501"/>
            <a:ext cx="3225990" cy="2592761"/>
            <a:chOff x="1917371" y="1288466"/>
            <a:chExt cx="2993079" cy="2405568"/>
          </a:xfrm>
        </p:grpSpPr>
        <p:sp>
          <p:nvSpPr>
            <p:cNvPr id="2731" name="Google Shape;2731;p101"/>
            <p:cNvSpPr/>
            <p:nvPr/>
          </p:nvSpPr>
          <p:spPr>
            <a:xfrm>
              <a:off x="2962748" y="2186357"/>
              <a:ext cx="902196" cy="1507677"/>
            </a:xfrm>
            <a:custGeom>
              <a:avLst/>
              <a:gdLst/>
              <a:ahLst/>
              <a:cxnLst/>
              <a:rect l="l" t="t" r="r" b="b"/>
              <a:pathLst>
                <a:path w="55324" h="92453" extrusionOk="0">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01"/>
            <p:cNvSpPr/>
            <p:nvPr/>
          </p:nvSpPr>
          <p:spPr>
            <a:xfrm>
              <a:off x="2962748" y="2186357"/>
              <a:ext cx="902196" cy="1507677"/>
            </a:xfrm>
            <a:custGeom>
              <a:avLst/>
              <a:gdLst/>
              <a:ahLst/>
              <a:cxnLst/>
              <a:rect l="l" t="t" r="r" b="b"/>
              <a:pathLst>
                <a:path w="55324" h="92453" extrusionOk="0">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01"/>
            <p:cNvSpPr/>
            <p:nvPr/>
          </p:nvSpPr>
          <p:spPr>
            <a:xfrm>
              <a:off x="1917372" y="1288466"/>
              <a:ext cx="2993079" cy="1995402"/>
            </a:xfrm>
            <a:custGeom>
              <a:avLst/>
              <a:gdLst/>
              <a:ahLst/>
              <a:cxnLst/>
              <a:rect l="l" t="t" r="r" b="b"/>
              <a:pathLst>
                <a:path w="183540" h="122361" extrusionOk="0">
                  <a:moveTo>
                    <a:pt x="6113" y="0"/>
                  </a:moveTo>
                  <a:cubicBezTo>
                    <a:pt x="5991" y="0"/>
                    <a:pt x="5872" y="4"/>
                    <a:pt x="5753" y="12"/>
                  </a:cubicBezTo>
                  <a:cubicBezTo>
                    <a:pt x="5749" y="12"/>
                    <a:pt x="5746" y="11"/>
                    <a:pt x="5743" y="11"/>
                  </a:cubicBezTo>
                  <a:cubicBezTo>
                    <a:pt x="5734" y="11"/>
                    <a:pt x="5726" y="13"/>
                    <a:pt x="5718" y="15"/>
                  </a:cubicBezTo>
                  <a:cubicBezTo>
                    <a:pt x="5602" y="19"/>
                    <a:pt x="5486" y="30"/>
                    <a:pt x="5372" y="46"/>
                  </a:cubicBezTo>
                  <a:cubicBezTo>
                    <a:pt x="5252" y="58"/>
                    <a:pt x="5130" y="77"/>
                    <a:pt x="5011" y="101"/>
                  </a:cubicBezTo>
                  <a:cubicBezTo>
                    <a:pt x="4919" y="116"/>
                    <a:pt x="4827" y="135"/>
                    <a:pt x="4734" y="158"/>
                  </a:cubicBezTo>
                  <a:cubicBezTo>
                    <a:pt x="4447" y="223"/>
                    <a:pt x="4164" y="310"/>
                    <a:pt x="3890" y="418"/>
                  </a:cubicBezTo>
                  <a:cubicBezTo>
                    <a:pt x="3808" y="450"/>
                    <a:pt x="3728" y="484"/>
                    <a:pt x="3648" y="518"/>
                  </a:cubicBezTo>
                  <a:cubicBezTo>
                    <a:pt x="3541" y="569"/>
                    <a:pt x="3433" y="618"/>
                    <a:pt x="3329" y="671"/>
                  </a:cubicBezTo>
                  <a:cubicBezTo>
                    <a:pt x="3222" y="725"/>
                    <a:pt x="3113" y="783"/>
                    <a:pt x="3014" y="844"/>
                  </a:cubicBezTo>
                  <a:cubicBezTo>
                    <a:pt x="2945" y="887"/>
                    <a:pt x="2880" y="926"/>
                    <a:pt x="2814" y="972"/>
                  </a:cubicBezTo>
                  <a:cubicBezTo>
                    <a:pt x="2603" y="1103"/>
                    <a:pt x="2399" y="1249"/>
                    <a:pt x="2208" y="1410"/>
                  </a:cubicBezTo>
                  <a:lnTo>
                    <a:pt x="2092" y="1512"/>
                  </a:lnTo>
                  <a:cubicBezTo>
                    <a:pt x="2031" y="1563"/>
                    <a:pt x="1973" y="1617"/>
                    <a:pt x="1916" y="1670"/>
                  </a:cubicBezTo>
                  <a:cubicBezTo>
                    <a:pt x="1909" y="1678"/>
                    <a:pt x="1902" y="1682"/>
                    <a:pt x="1897" y="1694"/>
                  </a:cubicBezTo>
                  <a:cubicBezTo>
                    <a:pt x="1823" y="1757"/>
                    <a:pt x="1753" y="1825"/>
                    <a:pt x="1689" y="1901"/>
                  </a:cubicBezTo>
                  <a:cubicBezTo>
                    <a:pt x="1672" y="1910"/>
                    <a:pt x="1660" y="1923"/>
                    <a:pt x="1650" y="1938"/>
                  </a:cubicBezTo>
                  <a:cubicBezTo>
                    <a:pt x="1589" y="2001"/>
                    <a:pt x="1531" y="2065"/>
                    <a:pt x="1474" y="2130"/>
                  </a:cubicBezTo>
                  <a:cubicBezTo>
                    <a:pt x="1382" y="2237"/>
                    <a:pt x="1294" y="2346"/>
                    <a:pt x="1214" y="2458"/>
                  </a:cubicBezTo>
                  <a:cubicBezTo>
                    <a:pt x="1098" y="2614"/>
                    <a:pt x="986" y="2779"/>
                    <a:pt x="883" y="2944"/>
                  </a:cubicBezTo>
                  <a:cubicBezTo>
                    <a:pt x="818" y="3053"/>
                    <a:pt x="752" y="3168"/>
                    <a:pt x="694" y="3279"/>
                  </a:cubicBezTo>
                  <a:cubicBezTo>
                    <a:pt x="682" y="3299"/>
                    <a:pt x="672" y="3320"/>
                    <a:pt x="665" y="3340"/>
                  </a:cubicBezTo>
                  <a:cubicBezTo>
                    <a:pt x="614" y="3437"/>
                    <a:pt x="568" y="3532"/>
                    <a:pt x="526" y="3629"/>
                  </a:cubicBezTo>
                  <a:cubicBezTo>
                    <a:pt x="519" y="3649"/>
                    <a:pt x="511" y="3663"/>
                    <a:pt x="502" y="3678"/>
                  </a:cubicBezTo>
                  <a:cubicBezTo>
                    <a:pt x="456" y="3790"/>
                    <a:pt x="410" y="3902"/>
                    <a:pt x="368" y="4016"/>
                  </a:cubicBezTo>
                  <a:cubicBezTo>
                    <a:pt x="362" y="4028"/>
                    <a:pt x="359" y="4039"/>
                    <a:pt x="356" y="4052"/>
                  </a:cubicBezTo>
                  <a:cubicBezTo>
                    <a:pt x="315" y="4171"/>
                    <a:pt x="276" y="4290"/>
                    <a:pt x="242" y="4412"/>
                  </a:cubicBezTo>
                  <a:cubicBezTo>
                    <a:pt x="234" y="4432"/>
                    <a:pt x="227" y="4451"/>
                    <a:pt x="222" y="4470"/>
                  </a:cubicBezTo>
                  <a:cubicBezTo>
                    <a:pt x="152" y="4731"/>
                    <a:pt x="97" y="4997"/>
                    <a:pt x="59" y="5265"/>
                  </a:cubicBezTo>
                  <a:cubicBezTo>
                    <a:pt x="18" y="5548"/>
                    <a:pt x="1" y="5834"/>
                    <a:pt x="1" y="6121"/>
                  </a:cubicBezTo>
                  <a:lnTo>
                    <a:pt x="1" y="116245"/>
                  </a:lnTo>
                  <a:cubicBezTo>
                    <a:pt x="1" y="116350"/>
                    <a:pt x="4" y="116457"/>
                    <a:pt x="8" y="116561"/>
                  </a:cubicBezTo>
                  <a:cubicBezTo>
                    <a:pt x="16" y="116690"/>
                    <a:pt x="27" y="116821"/>
                    <a:pt x="39" y="116948"/>
                  </a:cubicBezTo>
                  <a:cubicBezTo>
                    <a:pt x="69" y="117201"/>
                    <a:pt x="114" y="117453"/>
                    <a:pt x="173" y="117701"/>
                  </a:cubicBezTo>
                  <a:cubicBezTo>
                    <a:pt x="205" y="117823"/>
                    <a:pt x="239" y="117947"/>
                    <a:pt x="273" y="118066"/>
                  </a:cubicBezTo>
                  <a:cubicBezTo>
                    <a:pt x="312" y="118185"/>
                    <a:pt x="353" y="118304"/>
                    <a:pt x="397" y="118419"/>
                  </a:cubicBezTo>
                  <a:cubicBezTo>
                    <a:pt x="438" y="118526"/>
                    <a:pt x="480" y="118635"/>
                    <a:pt x="531" y="118742"/>
                  </a:cubicBezTo>
                  <a:cubicBezTo>
                    <a:pt x="534" y="118754"/>
                    <a:pt x="542" y="118769"/>
                    <a:pt x="545" y="118783"/>
                  </a:cubicBezTo>
                  <a:cubicBezTo>
                    <a:pt x="596" y="118888"/>
                    <a:pt x="645" y="118995"/>
                    <a:pt x="703" y="119095"/>
                  </a:cubicBezTo>
                  <a:cubicBezTo>
                    <a:pt x="761" y="119206"/>
                    <a:pt x="818" y="119313"/>
                    <a:pt x="883" y="119418"/>
                  </a:cubicBezTo>
                  <a:cubicBezTo>
                    <a:pt x="988" y="119586"/>
                    <a:pt x="1099" y="119748"/>
                    <a:pt x="1214" y="119906"/>
                  </a:cubicBezTo>
                  <a:cubicBezTo>
                    <a:pt x="1354" y="120090"/>
                    <a:pt x="1504" y="120269"/>
                    <a:pt x="1663" y="120439"/>
                  </a:cubicBezTo>
                  <a:cubicBezTo>
                    <a:pt x="1744" y="120524"/>
                    <a:pt x="1824" y="120604"/>
                    <a:pt x="1909" y="120684"/>
                  </a:cubicBezTo>
                  <a:cubicBezTo>
                    <a:pt x="2155" y="120915"/>
                    <a:pt x="2418" y="121126"/>
                    <a:pt x="2697" y="121317"/>
                  </a:cubicBezTo>
                  <a:cubicBezTo>
                    <a:pt x="2707" y="121323"/>
                    <a:pt x="2717" y="121329"/>
                    <a:pt x="2726" y="121336"/>
                  </a:cubicBezTo>
                  <a:cubicBezTo>
                    <a:pt x="2826" y="121402"/>
                    <a:pt x="2923" y="121463"/>
                    <a:pt x="3027" y="121524"/>
                  </a:cubicBezTo>
                  <a:cubicBezTo>
                    <a:pt x="3127" y="121582"/>
                    <a:pt x="3229" y="121640"/>
                    <a:pt x="3334" y="121694"/>
                  </a:cubicBezTo>
                  <a:cubicBezTo>
                    <a:pt x="3438" y="121746"/>
                    <a:pt x="3545" y="121796"/>
                    <a:pt x="3652" y="121843"/>
                  </a:cubicBezTo>
                  <a:cubicBezTo>
                    <a:pt x="3752" y="121889"/>
                    <a:pt x="3856" y="121930"/>
                    <a:pt x="3959" y="121969"/>
                  </a:cubicBezTo>
                  <a:cubicBezTo>
                    <a:pt x="4203" y="122063"/>
                    <a:pt x="4453" y="122139"/>
                    <a:pt x="4708" y="122195"/>
                  </a:cubicBezTo>
                  <a:cubicBezTo>
                    <a:pt x="4807" y="122222"/>
                    <a:pt x="4912" y="122243"/>
                    <a:pt x="5016" y="122261"/>
                  </a:cubicBezTo>
                  <a:cubicBezTo>
                    <a:pt x="5135" y="122285"/>
                    <a:pt x="5254" y="122302"/>
                    <a:pt x="5376" y="122314"/>
                  </a:cubicBezTo>
                  <a:cubicBezTo>
                    <a:pt x="5495" y="122331"/>
                    <a:pt x="5614" y="122341"/>
                    <a:pt x="5738" y="122349"/>
                  </a:cubicBezTo>
                  <a:lnTo>
                    <a:pt x="5748" y="122349"/>
                  </a:lnTo>
                  <a:cubicBezTo>
                    <a:pt x="5867" y="122358"/>
                    <a:pt x="5991" y="122361"/>
                    <a:pt x="6113" y="122361"/>
                  </a:cubicBezTo>
                  <a:lnTo>
                    <a:pt x="177418" y="122361"/>
                  </a:lnTo>
                  <a:cubicBezTo>
                    <a:pt x="177419" y="122361"/>
                    <a:pt x="177420" y="122361"/>
                    <a:pt x="177421" y="122361"/>
                  </a:cubicBezTo>
                  <a:cubicBezTo>
                    <a:pt x="180476" y="122361"/>
                    <a:pt x="183063" y="120107"/>
                    <a:pt x="183483" y="117080"/>
                  </a:cubicBezTo>
                  <a:cubicBezTo>
                    <a:pt x="183520" y="116804"/>
                    <a:pt x="183539" y="116524"/>
                    <a:pt x="183539" y="116244"/>
                  </a:cubicBezTo>
                  <a:lnTo>
                    <a:pt x="183539" y="6121"/>
                  </a:lnTo>
                  <a:cubicBezTo>
                    <a:pt x="183539" y="2742"/>
                    <a:pt x="180797" y="0"/>
                    <a:pt x="177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01"/>
            <p:cNvSpPr/>
            <p:nvPr/>
          </p:nvSpPr>
          <p:spPr>
            <a:xfrm>
              <a:off x="1917371" y="2936993"/>
              <a:ext cx="2993079" cy="346864"/>
            </a:xfrm>
            <a:custGeom>
              <a:avLst/>
              <a:gdLst/>
              <a:ahLst/>
              <a:cxnLst/>
              <a:rect l="l" t="t" r="r" b="b"/>
              <a:pathLst>
                <a:path w="183540" h="18355" extrusionOk="0">
                  <a:moveTo>
                    <a:pt x="1" y="0"/>
                  </a:moveTo>
                  <a:lnTo>
                    <a:pt x="1" y="12239"/>
                  </a:lnTo>
                  <a:cubicBezTo>
                    <a:pt x="1" y="12344"/>
                    <a:pt x="4" y="12451"/>
                    <a:pt x="8" y="12555"/>
                  </a:cubicBezTo>
                  <a:cubicBezTo>
                    <a:pt x="16" y="12684"/>
                    <a:pt x="27" y="12815"/>
                    <a:pt x="39" y="12942"/>
                  </a:cubicBezTo>
                  <a:cubicBezTo>
                    <a:pt x="69" y="13195"/>
                    <a:pt x="114" y="13447"/>
                    <a:pt x="173" y="13695"/>
                  </a:cubicBezTo>
                  <a:cubicBezTo>
                    <a:pt x="205" y="13817"/>
                    <a:pt x="239" y="13941"/>
                    <a:pt x="273" y="14060"/>
                  </a:cubicBezTo>
                  <a:cubicBezTo>
                    <a:pt x="312" y="14179"/>
                    <a:pt x="353" y="14298"/>
                    <a:pt x="397" y="14413"/>
                  </a:cubicBezTo>
                  <a:cubicBezTo>
                    <a:pt x="438" y="14520"/>
                    <a:pt x="480" y="14629"/>
                    <a:pt x="531" y="14736"/>
                  </a:cubicBezTo>
                  <a:cubicBezTo>
                    <a:pt x="534" y="14748"/>
                    <a:pt x="542" y="14763"/>
                    <a:pt x="545" y="14777"/>
                  </a:cubicBezTo>
                  <a:cubicBezTo>
                    <a:pt x="596" y="14882"/>
                    <a:pt x="645" y="14989"/>
                    <a:pt x="703" y="15089"/>
                  </a:cubicBezTo>
                  <a:cubicBezTo>
                    <a:pt x="761" y="15200"/>
                    <a:pt x="818" y="15307"/>
                    <a:pt x="883" y="15412"/>
                  </a:cubicBezTo>
                  <a:cubicBezTo>
                    <a:pt x="988" y="15580"/>
                    <a:pt x="1099" y="15742"/>
                    <a:pt x="1214" y="15900"/>
                  </a:cubicBezTo>
                  <a:cubicBezTo>
                    <a:pt x="1354" y="16084"/>
                    <a:pt x="1504" y="16263"/>
                    <a:pt x="1663" y="16433"/>
                  </a:cubicBezTo>
                  <a:cubicBezTo>
                    <a:pt x="1744" y="16518"/>
                    <a:pt x="1824" y="16598"/>
                    <a:pt x="1909" y="16678"/>
                  </a:cubicBezTo>
                  <a:cubicBezTo>
                    <a:pt x="2155" y="16909"/>
                    <a:pt x="2418" y="17120"/>
                    <a:pt x="2697" y="17311"/>
                  </a:cubicBezTo>
                  <a:cubicBezTo>
                    <a:pt x="2707" y="17317"/>
                    <a:pt x="2717" y="17323"/>
                    <a:pt x="2726" y="17330"/>
                  </a:cubicBezTo>
                  <a:cubicBezTo>
                    <a:pt x="2826" y="17396"/>
                    <a:pt x="2923" y="17457"/>
                    <a:pt x="3027" y="17518"/>
                  </a:cubicBezTo>
                  <a:cubicBezTo>
                    <a:pt x="3127" y="17576"/>
                    <a:pt x="3229" y="17634"/>
                    <a:pt x="3334" y="17688"/>
                  </a:cubicBezTo>
                  <a:cubicBezTo>
                    <a:pt x="3438" y="17740"/>
                    <a:pt x="3545" y="17790"/>
                    <a:pt x="3652" y="17837"/>
                  </a:cubicBezTo>
                  <a:cubicBezTo>
                    <a:pt x="3752" y="17883"/>
                    <a:pt x="3856" y="17924"/>
                    <a:pt x="3959" y="17963"/>
                  </a:cubicBezTo>
                  <a:cubicBezTo>
                    <a:pt x="4203" y="18057"/>
                    <a:pt x="4453" y="18133"/>
                    <a:pt x="4708" y="18189"/>
                  </a:cubicBezTo>
                  <a:cubicBezTo>
                    <a:pt x="4807" y="18216"/>
                    <a:pt x="4912" y="18237"/>
                    <a:pt x="5016" y="18255"/>
                  </a:cubicBezTo>
                  <a:cubicBezTo>
                    <a:pt x="5135" y="18279"/>
                    <a:pt x="5254" y="18296"/>
                    <a:pt x="5376" y="18308"/>
                  </a:cubicBezTo>
                  <a:cubicBezTo>
                    <a:pt x="5495" y="18325"/>
                    <a:pt x="5614" y="18335"/>
                    <a:pt x="5738" y="18343"/>
                  </a:cubicBezTo>
                  <a:lnTo>
                    <a:pt x="5748" y="18343"/>
                  </a:lnTo>
                  <a:cubicBezTo>
                    <a:pt x="5867" y="18352"/>
                    <a:pt x="5991" y="18355"/>
                    <a:pt x="6113" y="18355"/>
                  </a:cubicBezTo>
                  <a:lnTo>
                    <a:pt x="177418" y="18355"/>
                  </a:lnTo>
                  <a:cubicBezTo>
                    <a:pt x="177419" y="18355"/>
                    <a:pt x="177420" y="18355"/>
                    <a:pt x="177421" y="18355"/>
                  </a:cubicBezTo>
                  <a:cubicBezTo>
                    <a:pt x="180476" y="18355"/>
                    <a:pt x="183063" y="16101"/>
                    <a:pt x="183483" y="13074"/>
                  </a:cubicBezTo>
                  <a:cubicBezTo>
                    <a:pt x="183520" y="12798"/>
                    <a:pt x="183539" y="12518"/>
                    <a:pt x="183539" y="12238"/>
                  </a:cubicBezTo>
                  <a:lnTo>
                    <a:pt x="1835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01"/>
            <p:cNvSpPr/>
            <p:nvPr/>
          </p:nvSpPr>
          <p:spPr>
            <a:xfrm>
              <a:off x="3120490" y="3283851"/>
              <a:ext cx="586711" cy="78276"/>
            </a:xfrm>
            <a:custGeom>
              <a:avLst/>
              <a:gdLst/>
              <a:ahLst/>
              <a:cxnLst/>
              <a:rect l="l" t="t" r="r" b="b"/>
              <a:pathLst>
                <a:path w="35978" h="4800" extrusionOk="0">
                  <a:moveTo>
                    <a:pt x="334" y="1"/>
                  </a:moveTo>
                  <a:lnTo>
                    <a:pt x="1" y="4800"/>
                  </a:lnTo>
                  <a:lnTo>
                    <a:pt x="35978" y="4800"/>
                  </a:lnTo>
                  <a:lnTo>
                    <a:pt x="356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36" name="Google Shape;2736;p101"/>
          <p:cNvPicPr preferRelativeResize="0"/>
          <p:nvPr/>
        </p:nvPicPr>
        <p:blipFill>
          <a:blip r:embed="rId3">
            <a:alphaModFix/>
          </a:blip>
          <a:stretch>
            <a:fillRect/>
          </a:stretch>
        </p:blipFill>
        <p:spPr>
          <a:xfrm>
            <a:off x="5016863" y="1766550"/>
            <a:ext cx="3092424" cy="1739475"/>
          </a:xfrm>
          <a:prstGeom prst="rect">
            <a:avLst/>
          </a:prstGeom>
          <a:noFill/>
          <a:ln>
            <a:noFill/>
          </a:ln>
        </p:spPr>
      </p:pic>
      <p:sp>
        <p:nvSpPr>
          <p:cNvPr id="2737" name="Google Shape;2737;p10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SOFTWARE AND APP DEMO</a:t>
            </a:r>
            <a:endParaRPr/>
          </a:p>
        </p:txBody>
      </p:sp>
      <p:sp>
        <p:nvSpPr>
          <p:cNvPr id="2738" name="Google Shape;2738;p101"/>
          <p:cNvSpPr txBox="1">
            <a:spLocks noGrp="1"/>
          </p:cNvSpPr>
          <p:nvPr>
            <p:ph type="subTitle" idx="1"/>
          </p:nvPr>
        </p:nvSpPr>
        <p:spPr>
          <a:xfrm>
            <a:off x="713225" y="2039100"/>
            <a:ext cx="3545700" cy="106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2739" name="Google Shape;2739;p101"/>
          <p:cNvGrpSpPr/>
          <p:nvPr/>
        </p:nvGrpSpPr>
        <p:grpSpPr>
          <a:xfrm>
            <a:off x="4400983" y="2222340"/>
            <a:ext cx="1460855" cy="1978869"/>
            <a:chOff x="2641950" y="3481825"/>
            <a:chExt cx="469125" cy="635475"/>
          </a:xfrm>
        </p:grpSpPr>
        <p:sp>
          <p:nvSpPr>
            <p:cNvPr id="2740" name="Google Shape;2740;p101"/>
            <p:cNvSpPr/>
            <p:nvPr/>
          </p:nvSpPr>
          <p:spPr>
            <a:xfrm>
              <a:off x="2641950" y="3481825"/>
              <a:ext cx="469125" cy="635475"/>
            </a:xfrm>
            <a:custGeom>
              <a:avLst/>
              <a:gdLst/>
              <a:ahLst/>
              <a:cxnLst/>
              <a:rect l="l" t="t" r="r" b="b"/>
              <a:pathLst>
                <a:path w="18765" h="25419" extrusionOk="0">
                  <a:moveTo>
                    <a:pt x="17861" y="1055"/>
                  </a:moveTo>
                  <a:lnTo>
                    <a:pt x="17861" y="24364"/>
                  </a:lnTo>
                  <a:lnTo>
                    <a:pt x="896" y="24364"/>
                  </a:lnTo>
                  <a:lnTo>
                    <a:pt x="896" y="1055"/>
                  </a:lnTo>
                  <a:close/>
                  <a:moveTo>
                    <a:pt x="419" y="1"/>
                  </a:moveTo>
                  <a:cubicBezTo>
                    <a:pt x="185" y="1"/>
                    <a:pt x="1" y="193"/>
                    <a:pt x="1" y="428"/>
                  </a:cubicBezTo>
                  <a:lnTo>
                    <a:pt x="1" y="24992"/>
                  </a:lnTo>
                  <a:cubicBezTo>
                    <a:pt x="1" y="25226"/>
                    <a:pt x="185" y="25418"/>
                    <a:pt x="419" y="25418"/>
                  </a:cubicBezTo>
                  <a:lnTo>
                    <a:pt x="18338" y="25418"/>
                  </a:lnTo>
                  <a:cubicBezTo>
                    <a:pt x="18572" y="25418"/>
                    <a:pt x="18764" y="25226"/>
                    <a:pt x="18764" y="24992"/>
                  </a:cubicBezTo>
                  <a:lnTo>
                    <a:pt x="18764" y="428"/>
                  </a:lnTo>
                  <a:cubicBezTo>
                    <a:pt x="18764" y="193"/>
                    <a:pt x="18572" y="1"/>
                    <a:pt x="183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01"/>
            <p:cNvSpPr/>
            <p:nvPr/>
          </p:nvSpPr>
          <p:spPr>
            <a:xfrm>
              <a:off x="2872325" y="3491050"/>
              <a:ext cx="8175" cy="7975"/>
            </a:xfrm>
            <a:custGeom>
              <a:avLst/>
              <a:gdLst/>
              <a:ahLst/>
              <a:cxnLst/>
              <a:rect l="l" t="t" r="r" b="b"/>
              <a:pathLst>
                <a:path w="327" h="319" extrusionOk="0">
                  <a:moveTo>
                    <a:pt x="168" y="0"/>
                  </a:moveTo>
                  <a:cubicBezTo>
                    <a:pt x="75" y="0"/>
                    <a:pt x="0" y="76"/>
                    <a:pt x="0" y="159"/>
                  </a:cubicBezTo>
                  <a:cubicBezTo>
                    <a:pt x="0" y="251"/>
                    <a:pt x="75" y="318"/>
                    <a:pt x="168" y="318"/>
                  </a:cubicBezTo>
                  <a:cubicBezTo>
                    <a:pt x="251" y="318"/>
                    <a:pt x="327" y="251"/>
                    <a:pt x="327" y="159"/>
                  </a:cubicBezTo>
                  <a:cubicBezTo>
                    <a:pt x="327" y="76"/>
                    <a:pt x="251" y="0"/>
                    <a:pt x="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2" name="Google Shape;2742;p101"/>
          <p:cNvGrpSpPr/>
          <p:nvPr/>
        </p:nvGrpSpPr>
        <p:grpSpPr>
          <a:xfrm>
            <a:off x="7708622" y="2588505"/>
            <a:ext cx="874322" cy="1612648"/>
            <a:chOff x="4089139" y="3416366"/>
            <a:chExt cx="446516" cy="927342"/>
          </a:xfrm>
        </p:grpSpPr>
        <p:sp>
          <p:nvSpPr>
            <p:cNvPr id="2743" name="Google Shape;2743;p101"/>
            <p:cNvSpPr/>
            <p:nvPr/>
          </p:nvSpPr>
          <p:spPr>
            <a:xfrm>
              <a:off x="4089139" y="3416366"/>
              <a:ext cx="446516" cy="927342"/>
            </a:xfrm>
            <a:custGeom>
              <a:avLst/>
              <a:gdLst/>
              <a:ahLst/>
              <a:cxnLst/>
              <a:rect l="l" t="t" r="r" b="b"/>
              <a:pathLst>
                <a:path w="27381" h="56866" extrusionOk="0">
                  <a:moveTo>
                    <a:pt x="2107" y="1"/>
                  </a:moveTo>
                  <a:cubicBezTo>
                    <a:pt x="944" y="1"/>
                    <a:pt x="1" y="945"/>
                    <a:pt x="1" y="2107"/>
                  </a:cubicBezTo>
                  <a:lnTo>
                    <a:pt x="1" y="54761"/>
                  </a:lnTo>
                  <a:cubicBezTo>
                    <a:pt x="1" y="55923"/>
                    <a:pt x="944" y="56866"/>
                    <a:pt x="2107" y="56866"/>
                  </a:cubicBezTo>
                  <a:lnTo>
                    <a:pt x="25274" y="56866"/>
                  </a:lnTo>
                  <a:cubicBezTo>
                    <a:pt x="26437" y="56866"/>
                    <a:pt x="27379" y="55923"/>
                    <a:pt x="27381" y="54761"/>
                  </a:cubicBezTo>
                  <a:lnTo>
                    <a:pt x="27381" y="2107"/>
                  </a:lnTo>
                  <a:cubicBezTo>
                    <a:pt x="27381" y="945"/>
                    <a:pt x="26437" y="1"/>
                    <a:pt x="25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01"/>
            <p:cNvSpPr/>
            <p:nvPr/>
          </p:nvSpPr>
          <p:spPr>
            <a:xfrm>
              <a:off x="4276676" y="4241884"/>
              <a:ext cx="68883" cy="66257"/>
            </a:xfrm>
            <a:custGeom>
              <a:avLst/>
              <a:gdLst/>
              <a:ahLst/>
              <a:cxnLst/>
              <a:rect l="l" t="t" r="r" b="b"/>
              <a:pathLst>
                <a:path w="4224" h="4063" extrusionOk="0">
                  <a:moveTo>
                    <a:pt x="2194" y="0"/>
                  </a:moveTo>
                  <a:cubicBezTo>
                    <a:pt x="2193" y="0"/>
                    <a:pt x="2192" y="0"/>
                    <a:pt x="2191" y="0"/>
                  </a:cubicBezTo>
                  <a:cubicBezTo>
                    <a:pt x="1370" y="0"/>
                    <a:pt x="628" y="495"/>
                    <a:pt x="314" y="1254"/>
                  </a:cubicBezTo>
                  <a:cubicBezTo>
                    <a:pt x="0" y="2013"/>
                    <a:pt x="174" y="2887"/>
                    <a:pt x="755" y="3467"/>
                  </a:cubicBezTo>
                  <a:cubicBezTo>
                    <a:pt x="1143" y="3856"/>
                    <a:pt x="1663" y="4062"/>
                    <a:pt x="2192" y="4062"/>
                  </a:cubicBezTo>
                  <a:cubicBezTo>
                    <a:pt x="2454" y="4062"/>
                    <a:pt x="2717" y="4012"/>
                    <a:pt x="2968" y="3908"/>
                  </a:cubicBezTo>
                  <a:cubicBezTo>
                    <a:pt x="3728" y="3594"/>
                    <a:pt x="4222" y="2854"/>
                    <a:pt x="4223" y="2032"/>
                  </a:cubicBezTo>
                  <a:cubicBezTo>
                    <a:pt x="4223" y="911"/>
                    <a:pt x="3315" y="0"/>
                    <a:pt x="21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01"/>
            <p:cNvSpPr/>
            <p:nvPr/>
          </p:nvSpPr>
          <p:spPr>
            <a:xfrm>
              <a:off x="4267087" y="3493843"/>
              <a:ext cx="90637" cy="16813"/>
            </a:xfrm>
            <a:custGeom>
              <a:avLst/>
              <a:gdLst/>
              <a:ahLst/>
              <a:cxnLst/>
              <a:rect l="l" t="t" r="r" b="b"/>
              <a:pathLst>
                <a:path w="5558" h="1031" extrusionOk="0">
                  <a:moveTo>
                    <a:pt x="515" y="0"/>
                  </a:moveTo>
                  <a:cubicBezTo>
                    <a:pt x="231" y="0"/>
                    <a:pt x="0" y="231"/>
                    <a:pt x="0" y="515"/>
                  </a:cubicBezTo>
                  <a:cubicBezTo>
                    <a:pt x="0" y="799"/>
                    <a:pt x="231" y="1030"/>
                    <a:pt x="515" y="1030"/>
                  </a:cubicBezTo>
                  <a:lnTo>
                    <a:pt x="5044" y="1030"/>
                  </a:lnTo>
                  <a:cubicBezTo>
                    <a:pt x="5326" y="1030"/>
                    <a:pt x="5557" y="799"/>
                    <a:pt x="5557" y="515"/>
                  </a:cubicBezTo>
                  <a:cubicBezTo>
                    <a:pt x="5557" y="231"/>
                    <a:pt x="5326" y="0"/>
                    <a:pt x="50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01"/>
            <p:cNvSpPr/>
            <p:nvPr/>
          </p:nvSpPr>
          <p:spPr>
            <a:xfrm>
              <a:off x="4301496" y="3457787"/>
              <a:ext cx="21020" cy="20221"/>
            </a:xfrm>
            <a:custGeom>
              <a:avLst/>
              <a:gdLst/>
              <a:ahLst/>
              <a:cxnLst/>
              <a:rect l="l" t="t" r="r" b="b"/>
              <a:pathLst>
                <a:path w="1289" h="1240" extrusionOk="0">
                  <a:moveTo>
                    <a:pt x="669" y="0"/>
                  </a:moveTo>
                  <a:cubicBezTo>
                    <a:pt x="419" y="0"/>
                    <a:pt x="193" y="152"/>
                    <a:pt x="98" y="383"/>
                  </a:cubicBezTo>
                  <a:cubicBezTo>
                    <a:pt x="1" y="615"/>
                    <a:pt x="55" y="882"/>
                    <a:pt x="232" y="1059"/>
                  </a:cubicBezTo>
                  <a:cubicBezTo>
                    <a:pt x="350" y="1177"/>
                    <a:pt x="509" y="1239"/>
                    <a:pt x="671" y="1239"/>
                  </a:cubicBezTo>
                  <a:cubicBezTo>
                    <a:pt x="750" y="1239"/>
                    <a:pt x="830" y="1224"/>
                    <a:pt x="906" y="1193"/>
                  </a:cubicBezTo>
                  <a:cubicBezTo>
                    <a:pt x="1138" y="1096"/>
                    <a:pt x="1289" y="871"/>
                    <a:pt x="1289" y="620"/>
                  </a:cubicBezTo>
                  <a:cubicBezTo>
                    <a:pt x="1289" y="279"/>
                    <a:pt x="1012" y="0"/>
                    <a:pt x="6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47" name="Google Shape;2747;p101"/>
          <p:cNvPicPr preferRelativeResize="0"/>
          <p:nvPr/>
        </p:nvPicPr>
        <p:blipFill rotWithShape="1">
          <a:blip r:embed="rId4">
            <a:alphaModFix/>
          </a:blip>
          <a:srcRect l="28740" t="-7527" r="28736" b="-4491"/>
          <a:stretch/>
        </p:blipFill>
        <p:spPr>
          <a:xfrm>
            <a:off x="7767450" y="2827725"/>
            <a:ext cx="765350" cy="1134200"/>
          </a:xfrm>
          <a:prstGeom prst="rect">
            <a:avLst/>
          </a:prstGeom>
          <a:noFill/>
          <a:ln>
            <a:noFill/>
          </a:ln>
        </p:spPr>
      </p:pic>
      <p:grpSp>
        <p:nvGrpSpPr>
          <p:cNvPr id="2748" name="Google Shape;2748;p101"/>
          <p:cNvGrpSpPr/>
          <p:nvPr/>
        </p:nvGrpSpPr>
        <p:grpSpPr>
          <a:xfrm flipH="1">
            <a:off x="4350020" y="1275612"/>
            <a:ext cx="521493" cy="96586"/>
            <a:chOff x="4342567" y="4452512"/>
            <a:chExt cx="521493" cy="96586"/>
          </a:xfrm>
        </p:grpSpPr>
        <p:sp>
          <p:nvSpPr>
            <p:cNvPr id="2749" name="Google Shape;2749;p101"/>
            <p:cNvSpPr/>
            <p:nvPr/>
          </p:nvSpPr>
          <p:spPr>
            <a:xfrm>
              <a:off x="4764915" y="4452512"/>
              <a:ext cx="99145" cy="96586"/>
            </a:xfrm>
            <a:custGeom>
              <a:avLst/>
              <a:gdLst/>
              <a:ahLst/>
              <a:cxnLst/>
              <a:rect l="l" t="t" r="r" b="b"/>
              <a:pathLst>
                <a:path w="1085" h="1057" extrusionOk="0">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01"/>
            <p:cNvSpPr/>
            <p:nvPr/>
          </p:nvSpPr>
          <p:spPr>
            <a:xfrm>
              <a:off x="4553741" y="4452512"/>
              <a:ext cx="96586" cy="96586"/>
            </a:xfrm>
            <a:custGeom>
              <a:avLst/>
              <a:gdLst/>
              <a:ahLst/>
              <a:cxnLst/>
              <a:rect l="l" t="t" r="r" b="b"/>
              <a:pathLst>
                <a:path w="1057" h="1057" extrusionOk="0">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01"/>
            <p:cNvSpPr/>
            <p:nvPr/>
          </p:nvSpPr>
          <p:spPr>
            <a:xfrm>
              <a:off x="4342567" y="4452512"/>
              <a:ext cx="96586" cy="96586"/>
            </a:xfrm>
            <a:custGeom>
              <a:avLst/>
              <a:gdLst/>
              <a:ahLst/>
              <a:cxnLst/>
              <a:rect l="l" t="t" r="r" b="b"/>
              <a:pathLst>
                <a:path w="1057" h="1057" extrusionOk="0">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2" name="Google Shape;2752;p101"/>
          <p:cNvSpPr/>
          <p:nvPr/>
        </p:nvSpPr>
        <p:spPr>
          <a:xfrm rot="5399909">
            <a:off x="1465448" y="3719585"/>
            <a:ext cx="790943" cy="881180"/>
          </a:xfrm>
          <a:custGeom>
            <a:avLst/>
            <a:gdLst/>
            <a:ahLst/>
            <a:cxnLst/>
            <a:rect l="l" t="t" r="r" b="b"/>
            <a:pathLst>
              <a:path w="8329" h="9279" extrusionOk="0">
                <a:moveTo>
                  <a:pt x="3268" y="1"/>
                </a:moveTo>
                <a:cubicBezTo>
                  <a:pt x="2082" y="1"/>
                  <a:pt x="897" y="449"/>
                  <a:pt x="0" y="1346"/>
                </a:cubicBezTo>
                <a:lnTo>
                  <a:pt x="1338" y="2683"/>
                </a:lnTo>
                <a:cubicBezTo>
                  <a:pt x="1885" y="2151"/>
                  <a:pt x="2599" y="1885"/>
                  <a:pt x="3310" y="1885"/>
                </a:cubicBezTo>
                <a:cubicBezTo>
                  <a:pt x="4020" y="1885"/>
                  <a:pt x="4727" y="2151"/>
                  <a:pt x="5259" y="2683"/>
                </a:cubicBezTo>
                <a:cubicBezTo>
                  <a:pt x="6323" y="3777"/>
                  <a:pt x="6323" y="5510"/>
                  <a:pt x="5259" y="6604"/>
                </a:cubicBezTo>
                <a:cubicBezTo>
                  <a:pt x="4697" y="7136"/>
                  <a:pt x="3982" y="7402"/>
                  <a:pt x="3276" y="7402"/>
                </a:cubicBezTo>
                <a:cubicBezTo>
                  <a:pt x="2569" y="7402"/>
                  <a:pt x="1870" y="7136"/>
                  <a:pt x="1338" y="6604"/>
                </a:cubicBezTo>
                <a:lnTo>
                  <a:pt x="0" y="7911"/>
                </a:lnTo>
                <a:cubicBezTo>
                  <a:pt x="882" y="8792"/>
                  <a:pt x="2007" y="9279"/>
                  <a:pt x="3283" y="9279"/>
                </a:cubicBezTo>
                <a:cubicBezTo>
                  <a:pt x="4499" y="9279"/>
                  <a:pt x="5654" y="8792"/>
                  <a:pt x="6535" y="7881"/>
                </a:cubicBezTo>
                <a:cubicBezTo>
                  <a:pt x="8329" y="6087"/>
                  <a:pt x="8329" y="3139"/>
                  <a:pt x="6535" y="1346"/>
                </a:cubicBezTo>
                <a:cubicBezTo>
                  <a:pt x="5639" y="449"/>
                  <a:pt x="4453" y="1"/>
                  <a:pt x="3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53" name="Google Shape;2753;p101"/>
          <p:cNvPicPr preferRelativeResize="0"/>
          <p:nvPr/>
        </p:nvPicPr>
        <p:blipFill rotWithShape="1">
          <a:blip r:embed="rId5">
            <a:alphaModFix/>
          </a:blip>
          <a:srcRect r="62204" b="7638"/>
          <a:stretch/>
        </p:blipFill>
        <p:spPr>
          <a:xfrm>
            <a:off x="4469625" y="2297913"/>
            <a:ext cx="1329650" cy="182772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788"/>
        <p:cNvGrpSpPr/>
        <p:nvPr/>
      </p:nvGrpSpPr>
      <p:grpSpPr>
        <a:xfrm>
          <a:off x="0" y="0"/>
          <a:ext cx="0" cy="0"/>
          <a:chOff x="0" y="0"/>
          <a:chExt cx="0" cy="0"/>
        </a:xfrm>
      </p:grpSpPr>
      <p:grpSp>
        <p:nvGrpSpPr>
          <p:cNvPr id="2789" name="Google Shape;2789;p103"/>
          <p:cNvGrpSpPr/>
          <p:nvPr/>
        </p:nvGrpSpPr>
        <p:grpSpPr>
          <a:xfrm>
            <a:off x="560325" y="257175"/>
            <a:ext cx="8024276" cy="1018424"/>
            <a:chOff x="560325" y="257175"/>
            <a:chExt cx="8024276" cy="1018424"/>
          </a:xfrm>
        </p:grpSpPr>
        <p:sp>
          <p:nvSpPr>
            <p:cNvPr id="2790" name="Google Shape;2790;p103"/>
            <p:cNvSpPr/>
            <p:nvPr/>
          </p:nvSpPr>
          <p:spPr>
            <a:xfrm>
              <a:off x="713275"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03"/>
            <p:cNvSpPr/>
            <p:nvPr/>
          </p:nvSpPr>
          <p:spPr>
            <a:xfrm>
              <a:off x="56032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03"/>
            <p:cNvSpPr/>
            <p:nvPr/>
          </p:nvSpPr>
          <p:spPr>
            <a:xfrm rot="10800000">
              <a:off x="8326550" y="2571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3" name="Google Shape;2793;p10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2794" name="Google Shape;2794;p103"/>
          <p:cNvSpPr/>
          <p:nvPr/>
        </p:nvSpPr>
        <p:spPr>
          <a:xfrm>
            <a:off x="1766075" y="1616251"/>
            <a:ext cx="111696" cy="2285722"/>
          </a:xfrm>
          <a:custGeom>
            <a:avLst/>
            <a:gdLst/>
            <a:ahLst/>
            <a:cxnLst/>
            <a:rect l="l" t="t" r="r" b="b"/>
            <a:pathLst>
              <a:path w="1142" h="23369" extrusionOk="0">
                <a:moveTo>
                  <a:pt x="1" y="1"/>
                </a:moveTo>
                <a:lnTo>
                  <a:pt x="1" y="23369"/>
                </a:lnTo>
                <a:lnTo>
                  <a:pt x="1142" y="23369"/>
                </a:lnTo>
                <a:lnTo>
                  <a:pt x="11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03"/>
          <p:cNvSpPr/>
          <p:nvPr/>
        </p:nvSpPr>
        <p:spPr>
          <a:xfrm>
            <a:off x="1855377" y="2037719"/>
            <a:ext cx="97808" cy="530326"/>
          </a:xfrm>
          <a:custGeom>
            <a:avLst/>
            <a:gdLst/>
            <a:ahLst/>
            <a:cxnLst/>
            <a:rect l="l" t="t" r="r" b="b"/>
            <a:pathLst>
              <a:path w="1000" h="5422" extrusionOk="0">
                <a:moveTo>
                  <a:pt x="1" y="0"/>
                </a:moveTo>
                <a:lnTo>
                  <a:pt x="1" y="5421"/>
                </a:lnTo>
                <a:lnTo>
                  <a:pt x="999" y="5421"/>
                </a:lnTo>
                <a:lnTo>
                  <a:pt x="9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03"/>
          <p:cNvSpPr/>
          <p:nvPr/>
        </p:nvSpPr>
        <p:spPr>
          <a:xfrm>
            <a:off x="2289381" y="1852023"/>
            <a:ext cx="832510" cy="1677321"/>
          </a:xfrm>
          <a:custGeom>
            <a:avLst/>
            <a:gdLst/>
            <a:ahLst/>
            <a:cxnLst/>
            <a:rect l="l" t="t" r="r" b="b"/>
            <a:pathLst>
              <a:path w="3796" h="7648" extrusionOk="0">
                <a:moveTo>
                  <a:pt x="3795" y="0"/>
                </a:moveTo>
                <a:cubicBezTo>
                  <a:pt x="1712" y="0"/>
                  <a:pt x="0" y="1712"/>
                  <a:pt x="0" y="3824"/>
                </a:cubicBezTo>
                <a:cubicBezTo>
                  <a:pt x="0" y="5935"/>
                  <a:pt x="1712" y="7647"/>
                  <a:pt x="3795" y="7647"/>
                </a:cubicBezTo>
                <a:lnTo>
                  <a:pt x="3795" y="6706"/>
                </a:lnTo>
                <a:cubicBezTo>
                  <a:pt x="2226" y="6706"/>
                  <a:pt x="942" y="5422"/>
                  <a:pt x="942" y="3852"/>
                </a:cubicBezTo>
                <a:cubicBezTo>
                  <a:pt x="942" y="2283"/>
                  <a:pt x="2226" y="999"/>
                  <a:pt x="3795" y="999"/>
                </a:cubicBezTo>
                <a:lnTo>
                  <a:pt x="37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7" name="Google Shape;2797;p103"/>
          <p:cNvGrpSpPr/>
          <p:nvPr/>
        </p:nvGrpSpPr>
        <p:grpSpPr>
          <a:xfrm>
            <a:off x="3411189" y="1779714"/>
            <a:ext cx="2019666" cy="1749612"/>
            <a:chOff x="3747675" y="1842450"/>
            <a:chExt cx="1897291" cy="1643600"/>
          </a:xfrm>
        </p:grpSpPr>
        <p:sp>
          <p:nvSpPr>
            <p:cNvPr id="2798" name="Google Shape;2798;p103"/>
            <p:cNvSpPr/>
            <p:nvPr/>
          </p:nvSpPr>
          <p:spPr>
            <a:xfrm>
              <a:off x="4293476" y="3309199"/>
              <a:ext cx="396755" cy="176851"/>
            </a:xfrm>
            <a:custGeom>
              <a:avLst/>
              <a:gdLst/>
              <a:ahLst/>
              <a:cxnLst/>
              <a:rect l="l" t="t" r="r" b="b"/>
              <a:pathLst>
                <a:path w="7363" h="3282" extrusionOk="0">
                  <a:moveTo>
                    <a:pt x="486" y="0"/>
                  </a:moveTo>
                  <a:lnTo>
                    <a:pt x="1" y="742"/>
                  </a:lnTo>
                  <a:cubicBezTo>
                    <a:pt x="2198" y="2169"/>
                    <a:pt x="4794" y="3082"/>
                    <a:pt x="7277" y="3281"/>
                  </a:cubicBezTo>
                  <a:lnTo>
                    <a:pt x="7362" y="2397"/>
                  </a:lnTo>
                  <a:cubicBezTo>
                    <a:pt x="4994" y="2169"/>
                    <a:pt x="2540" y="1370"/>
                    <a:pt x="4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9" name="Google Shape;2799;p103"/>
            <p:cNvGrpSpPr/>
            <p:nvPr/>
          </p:nvGrpSpPr>
          <p:grpSpPr>
            <a:xfrm>
              <a:off x="3747675" y="1842450"/>
              <a:ext cx="1897291" cy="1580932"/>
              <a:chOff x="3747675" y="1842450"/>
              <a:chExt cx="1897291" cy="1580932"/>
            </a:xfrm>
          </p:grpSpPr>
          <p:sp>
            <p:nvSpPr>
              <p:cNvPr id="2800" name="Google Shape;2800;p103"/>
              <p:cNvSpPr/>
              <p:nvPr/>
            </p:nvSpPr>
            <p:spPr>
              <a:xfrm>
                <a:off x="3879909" y="1875859"/>
                <a:ext cx="1765057" cy="1547523"/>
              </a:xfrm>
              <a:custGeom>
                <a:avLst/>
                <a:gdLst/>
                <a:ahLst/>
                <a:cxnLst/>
                <a:rect l="l" t="t" r="r" b="b"/>
                <a:pathLst>
                  <a:path w="32756" h="28719" extrusionOk="0">
                    <a:moveTo>
                      <a:pt x="16392" y="1420"/>
                    </a:moveTo>
                    <a:cubicBezTo>
                      <a:pt x="18801" y="1420"/>
                      <a:pt x="21242" y="2088"/>
                      <a:pt x="23426" y="3489"/>
                    </a:cubicBezTo>
                    <a:cubicBezTo>
                      <a:pt x="29417" y="7369"/>
                      <a:pt x="31101" y="15415"/>
                      <a:pt x="27277" y="21407"/>
                    </a:cubicBezTo>
                    <a:cubicBezTo>
                      <a:pt x="24780" y="25235"/>
                      <a:pt x="20607" y="27316"/>
                      <a:pt x="16356" y="27316"/>
                    </a:cubicBezTo>
                    <a:cubicBezTo>
                      <a:pt x="13952" y="27316"/>
                      <a:pt x="11523" y="26650"/>
                      <a:pt x="9359" y="25259"/>
                    </a:cubicBezTo>
                    <a:cubicBezTo>
                      <a:pt x="3367" y="21350"/>
                      <a:pt x="1656" y="13333"/>
                      <a:pt x="5507" y="7341"/>
                    </a:cubicBezTo>
                    <a:cubicBezTo>
                      <a:pt x="7968" y="3513"/>
                      <a:pt x="12130" y="1420"/>
                      <a:pt x="16392" y="1420"/>
                    </a:cubicBezTo>
                    <a:close/>
                    <a:moveTo>
                      <a:pt x="16432" y="1254"/>
                    </a:moveTo>
                    <a:cubicBezTo>
                      <a:pt x="12122" y="1254"/>
                      <a:pt x="7884" y="3384"/>
                      <a:pt x="5365" y="7255"/>
                    </a:cubicBezTo>
                    <a:cubicBezTo>
                      <a:pt x="1456" y="13333"/>
                      <a:pt x="3225" y="21464"/>
                      <a:pt x="9302" y="25402"/>
                    </a:cubicBezTo>
                    <a:cubicBezTo>
                      <a:pt x="11479" y="26808"/>
                      <a:pt x="13925" y="27480"/>
                      <a:pt x="16349" y="27480"/>
                    </a:cubicBezTo>
                    <a:cubicBezTo>
                      <a:pt x="20660" y="27480"/>
                      <a:pt x="24899" y="25355"/>
                      <a:pt x="27420" y="21464"/>
                    </a:cubicBezTo>
                    <a:cubicBezTo>
                      <a:pt x="31329" y="15415"/>
                      <a:pt x="29589" y="7255"/>
                      <a:pt x="23483" y="3346"/>
                    </a:cubicBezTo>
                    <a:cubicBezTo>
                      <a:pt x="21305" y="1929"/>
                      <a:pt x="18857" y="1254"/>
                      <a:pt x="16432" y="1254"/>
                    </a:cubicBezTo>
                    <a:close/>
                    <a:moveTo>
                      <a:pt x="16390" y="168"/>
                    </a:moveTo>
                    <a:cubicBezTo>
                      <a:pt x="19023" y="168"/>
                      <a:pt x="21685" y="899"/>
                      <a:pt x="24053" y="2433"/>
                    </a:cubicBezTo>
                    <a:cubicBezTo>
                      <a:pt x="30644" y="6656"/>
                      <a:pt x="32527" y="15473"/>
                      <a:pt x="28305" y="22035"/>
                    </a:cubicBezTo>
                    <a:cubicBezTo>
                      <a:pt x="25586" y="26249"/>
                      <a:pt x="21001" y="28551"/>
                      <a:pt x="16332" y="28551"/>
                    </a:cubicBezTo>
                    <a:cubicBezTo>
                      <a:pt x="13700" y="28551"/>
                      <a:pt x="11041" y="27819"/>
                      <a:pt x="8674" y="26286"/>
                    </a:cubicBezTo>
                    <a:cubicBezTo>
                      <a:pt x="2084" y="22035"/>
                      <a:pt x="200" y="13219"/>
                      <a:pt x="4452" y="6656"/>
                    </a:cubicBezTo>
                    <a:cubicBezTo>
                      <a:pt x="7151" y="2462"/>
                      <a:pt x="11726" y="168"/>
                      <a:pt x="16390" y="168"/>
                    </a:cubicBezTo>
                    <a:close/>
                    <a:moveTo>
                      <a:pt x="16363" y="1"/>
                    </a:moveTo>
                    <a:cubicBezTo>
                      <a:pt x="11638" y="1"/>
                      <a:pt x="7012" y="2309"/>
                      <a:pt x="4280" y="6571"/>
                    </a:cubicBezTo>
                    <a:cubicBezTo>
                      <a:pt x="1" y="13219"/>
                      <a:pt x="1912" y="22149"/>
                      <a:pt x="8560" y="26429"/>
                    </a:cubicBezTo>
                    <a:cubicBezTo>
                      <a:pt x="10976" y="27977"/>
                      <a:pt x="13686" y="28719"/>
                      <a:pt x="16364" y="28719"/>
                    </a:cubicBezTo>
                    <a:cubicBezTo>
                      <a:pt x="21090" y="28719"/>
                      <a:pt x="25716" y="26410"/>
                      <a:pt x="28447" y="22149"/>
                    </a:cubicBezTo>
                    <a:cubicBezTo>
                      <a:pt x="32756" y="15473"/>
                      <a:pt x="30844" y="6599"/>
                      <a:pt x="24167" y="2291"/>
                    </a:cubicBezTo>
                    <a:cubicBezTo>
                      <a:pt x="21752" y="742"/>
                      <a:pt x="19042" y="1"/>
                      <a:pt x="16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03"/>
              <p:cNvSpPr/>
              <p:nvPr/>
            </p:nvSpPr>
            <p:spPr>
              <a:xfrm>
                <a:off x="3747675" y="2160695"/>
                <a:ext cx="567409" cy="1233104"/>
              </a:xfrm>
              <a:custGeom>
                <a:avLst/>
                <a:gdLst/>
                <a:ahLst/>
                <a:cxnLst/>
                <a:rect l="l" t="t" r="r" b="b"/>
                <a:pathLst>
                  <a:path w="10530" h="22884" extrusionOk="0">
                    <a:moveTo>
                      <a:pt x="4994" y="1"/>
                    </a:moveTo>
                    <a:cubicBezTo>
                      <a:pt x="4965" y="29"/>
                      <a:pt x="4937" y="58"/>
                      <a:pt x="4937" y="143"/>
                    </a:cubicBezTo>
                    <a:cubicBezTo>
                      <a:pt x="1" y="7733"/>
                      <a:pt x="2198" y="17919"/>
                      <a:pt x="9759" y="22883"/>
                    </a:cubicBezTo>
                    <a:lnTo>
                      <a:pt x="10529" y="21685"/>
                    </a:lnTo>
                    <a:cubicBezTo>
                      <a:pt x="3653" y="17148"/>
                      <a:pt x="1684" y="7875"/>
                      <a:pt x="6135" y="914"/>
                    </a:cubicBezTo>
                    <a:cubicBezTo>
                      <a:pt x="6192" y="885"/>
                      <a:pt x="6221" y="857"/>
                      <a:pt x="6221" y="771"/>
                    </a:cubicBezTo>
                    <a:lnTo>
                      <a:pt x="4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03"/>
              <p:cNvSpPr/>
              <p:nvPr/>
            </p:nvSpPr>
            <p:spPr>
              <a:xfrm>
                <a:off x="3970651" y="2483574"/>
                <a:ext cx="59974" cy="341361"/>
              </a:xfrm>
              <a:custGeom>
                <a:avLst/>
                <a:gdLst/>
                <a:ahLst/>
                <a:cxnLst/>
                <a:rect l="l" t="t" r="r" b="b"/>
                <a:pathLst>
                  <a:path w="1113" h="6335" extrusionOk="0">
                    <a:moveTo>
                      <a:pt x="371" y="0"/>
                    </a:moveTo>
                    <a:cubicBezTo>
                      <a:pt x="228" y="714"/>
                      <a:pt x="114" y="1484"/>
                      <a:pt x="86" y="2226"/>
                    </a:cubicBezTo>
                    <a:cubicBezTo>
                      <a:pt x="0" y="3624"/>
                      <a:pt x="114" y="4993"/>
                      <a:pt x="428" y="6334"/>
                    </a:cubicBezTo>
                    <a:lnTo>
                      <a:pt x="1113" y="6192"/>
                    </a:lnTo>
                    <a:cubicBezTo>
                      <a:pt x="827" y="4908"/>
                      <a:pt x="713" y="3595"/>
                      <a:pt x="770" y="2254"/>
                    </a:cubicBezTo>
                    <a:cubicBezTo>
                      <a:pt x="799" y="1541"/>
                      <a:pt x="885" y="828"/>
                      <a:pt x="1027" y="114"/>
                    </a:cubicBezTo>
                    <a:lnTo>
                      <a:pt x="3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03"/>
              <p:cNvSpPr/>
              <p:nvPr/>
            </p:nvSpPr>
            <p:spPr>
              <a:xfrm>
                <a:off x="5183656" y="1940844"/>
                <a:ext cx="421327" cy="1136219"/>
              </a:xfrm>
              <a:custGeom>
                <a:avLst/>
                <a:gdLst/>
                <a:ahLst/>
                <a:cxnLst/>
                <a:rect l="l" t="t" r="r" b="b"/>
                <a:pathLst>
                  <a:path w="7819" h="21086" extrusionOk="0">
                    <a:moveTo>
                      <a:pt x="686" y="0"/>
                    </a:moveTo>
                    <a:lnTo>
                      <a:pt x="1" y="1028"/>
                    </a:lnTo>
                    <a:cubicBezTo>
                      <a:pt x="29" y="1056"/>
                      <a:pt x="115" y="1113"/>
                      <a:pt x="144" y="1142"/>
                    </a:cubicBezTo>
                    <a:lnTo>
                      <a:pt x="828" y="115"/>
                    </a:lnTo>
                    <a:cubicBezTo>
                      <a:pt x="743" y="86"/>
                      <a:pt x="714" y="29"/>
                      <a:pt x="686" y="0"/>
                    </a:cubicBezTo>
                    <a:close/>
                    <a:moveTo>
                      <a:pt x="1399" y="543"/>
                    </a:moveTo>
                    <a:lnTo>
                      <a:pt x="686" y="1541"/>
                    </a:lnTo>
                    <a:cubicBezTo>
                      <a:pt x="714" y="1570"/>
                      <a:pt x="771" y="1598"/>
                      <a:pt x="828" y="1655"/>
                    </a:cubicBezTo>
                    <a:lnTo>
                      <a:pt x="1570" y="657"/>
                    </a:lnTo>
                    <a:cubicBezTo>
                      <a:pt x="1513" y="600"/>
                      <a:pt x="1456" y="571"/>
                      <a:pt x="1399" y="543"/>
                    </a:cubicBezTo>
                    <a:close/>
                    <a:moveTo>
                      <a:pt x="2141" y="1085"/>
                    </a:moveTo>
                    <a:lnTo>
                      <a:pt x="1342" y="2026"/>
                    </a:lnTo>
                    <a:cubicBezTo>
                      <a:pt x="1428" y="2083"/>
                      <a:pt x="1456" y="2112"/>
                      <a:pt x="1485" y="2140"/>
                    </a:cubicBezTo>
                    <a:lnTo>
                      <a:pt x="2284" y="1227"/>
                    </a:lnTo>
                    <a:cubicBezTo>
                      <a:pt x="2226" y="1170"/>
                      <a:pt x="2169" y="1142"/>
                      <a:pt x="2141" y="1085"/>
                    </a:cubicBezTo>
                    <a:close/>
                    <a:moveTo>
                      <a:pt x="2826" y="1712"/>
                    </a:moveTo>
                    <a:lnTo>
                      <a:pt x="1998" y="2597"/>
                    </a:lnTo>
                    <a:lnTo>
                      <a:pt x="2112" y="2711"/>
                    </a:lnTo>
                    <a:lnTo>
                      <a:pt x="2968" y="1827"/>
                    </a:lnTo>
                    <a:cubicBezTo>
                      <a:pt x="2883" y="1769"/>
                      <a:pt x="2854" y="1712"/>
                      <a:pt x="2826" y="1712"/>
                    </a:cubicBezTo>
                    <a:close/>
                    <a:moveTo>
                      <a:pt x="3510" y="2369"/>
                    </a:moveTo>
                    <a:lnTo>
                      <a:pt x="2597" y="3196"/>
                    </a:lnTo>
                    <a:lnTo>
                      <a:pt x="2712" y="3310"/>
                    </a:lnTo>
                    <a:lnTo>
                      <a:pt x="3596" y="2454"/>
                    </a:lnTo>
                    <a:lnTo>
                      <a:pt x="3510" y="2369"/>
                    </a:lnTo>
                    <a:close/>
                    <a:moveTo>
                      <a:pt x="4110" y="2996"/>
                    </a:moveTo>
                    <a:lnTo>
                      <a:pt x="3168" y="3795"/>
                    </a:lnTo>
                    <a:cubicBezTo>
                      <a:pt x="3225" y="3852"/>
                      <a:pt x="3254" y="3881"/>
                      <a:pt x="3282" y="3909"/>
                    </a:cubicBezTo>
                    <a:lnTo>
                      <a:pt x="4224" y="3139"/>
                    </a:lnTo>
                    <a:cubicBezTo>
                      <a:pt x="4167" y="3110"/>
                      <a:pt x="4138" y="3082"/>
                      <a:pt x="4110" y="2996"/>
                    </a:cubicBezTo>
                    <a:close/>
                    <a:moveTo>
                      <a:pt x="4680" y="3681"/>
                    </a:moveTo>
                    <a:lnTo>
                      <a:pt x="3682" y="4423"/>
                    </a:lnTo>
                    <a:cubicBezTo>
                      <a:pt x="3710" y="4451"/>
                      <a:pt x="3739" y="4537"/>
                      <a:pt x="3796" y="4566"/>
                    </a:cubicBezTo>
                    <a:lnTo>
                      <a:pt x="4766" y="3852"/>
                    </a:lnTo>
                    <a:cubicBezTo>
                      <a:pt x="4737" y="3824"/>
                      <a:pt x="4709" y="3795"/>
                      <a:pt x="4680" y="3681"/>
                    </a:cubicBezTo>
                    <a:close/>
                    <a:moveTo>
                      <a:pt x="5165" y="4509"/>
                    </a:moveTo>
                    <a:lnTo>
                      <a:pt x="4138" y="5165"/>
                    </a:lnTo>
                    <a:cubicBezTo>
                      <a:pt x="4167" y="5193"/>
                      <a:pt x="4224" y="5279"/>
                      <a:pt x="4252" y="5307"/>
                    </a:cubicBezTo>
                    <a:lnTo>
                      <a:pt x="5279" y="4623"/>
                    </a:lnTo>
                    <a:cubicBezTo>
                      <a:pt x="5251" y="4566"/>
                      <a:pt x="5222" y="4537"/>
                      <a:pt x="5165" y="4509"/>
                    </a:cubicBezTo>
                    <a:close/>
                    <a:moveTo>
                      <a:pt x="5679" y="5250"/>
                    </a:moveTo>
                    <a:lnTo>
                      <a:pt x="4595" y="5850"/>
                    </a:lnTo>
                    <a:lnTo>
                      <a:pt x="4680" y="5992"/>
                    </a:lnTo>
                    <a:lnTo>
                      <a:pt x="5736" y="5393"/>
                    </a:lnTo>
                    <a:cubicBezTo>
                      <a:pt x="5736" y="5336"/>
                      <a:pt x="5707" y="5307"/>
                      <a:pt x="5679" y="5250"/>
                    </a:cubicBezTo>
                    <a:close/>
                    <a:moveTo>
                      <a:pt x="6107" y="6021"/>
                    </a:moveTo>
                    <a:lnTo>
                      <a:pt x="4994" y="6591"/>
                    </a:lnTo>
                    <a:cubicBezTo>
                      <a:pt x="5023" y="6648"/>
                      <a:pt x="5023" y="6706"/>
                      <a:pt x="5080" y="6734"/>
                    </a:cubicBezTo>
                    <a:lnTo>
                      <a:pt x="6164" y="6220"/>
                    </a:lnTo>
                    <a:cubicBezTo>
                      <a:pt x="6164" y="6163"/>
                      <a:pt x="6135" y="6106"/>
                      <a:pt x="6107" y="6021"/>
                    </a:cubicBezTo>
                    <a:close/>
                    <a:moveTo>
                      <a:pt x="6478" y="6848"/>
                    </a:moveTo>
                    <a:lnTo>
                      <a:pt x="5336" y="7362"/>
                    </a:lnTo>
                    <a:cubicBezTo>
                      <a:pt x="5394" y="7390"/>
                      <a:pt x="5394" y="7447"/>
                      <a:pt x="5422" y="7504"/>
                    </a:cubicBezTo>
                    <a:lnTo>
                      <a:pt x="6563" y="7019"/>
                    </a:lnTo>
                    <a:cubicBezTo>
                      <a:pt x="6535" y="6991"/>
                      <a:pt x="6535" y="6934"/>
                      <a:pt x="6478" y="6848"/>
                    </a:cubicBezTo>
                    <a:close/>
                    <a:moveTo>
                      <a:pt x="6820" y="7733"/>
                    </a:moveTo>
                    <a:lnTo>
                      <a:pt x="5679" y="8161"/>
                    </a:lnTo>
                    <a:cubicBezTo>
                      <a:pt x="5707" y="8218"/>
                      <a:pt x="5707" y="8275"/>
                      <a:pt x="5736" y="8303"/>
                    </a:cubicBezTo>
                    <a:lnTo>
                      <a:pt x="6877" y="7875"/>
                    </a:lnTo>
                    <a:cubicBezTo>
                      <a:pt x="6877" y="7847"/>
                      <a:pt x="6849" y="7790"/>
                      <a:pt x="6820" y="7733"/>
                    </a:cubicBezTo>
                    <a:close/>
                    <a:moveTo>
                      <a:pt x="7134" y="8646"/>
                    </a:moveTo>
                    <a:lnTo>
                      <a:pt x="5964" y="8988"/>
                    </a:lnTo>
                    <a:cubicBezTo>
                      <a:pt x="5964" y="9017"/>
                      <a:pt x="5993" y="9074"/>
                      <a:pt x="5993" y="9131"/>
                    </a:cubicBezTo>
                    <a:lnTo>
                      <a:pt x="7163" y="8788"/>
                    </a:lnTo>
                    <a:cubicBezTo>
                      <a:pt x="7163" y="8703"/>
                      <a:pt x="7134" y="8646"/>
                      <a:pt x="7134" y="8646"/>
                    </a:cubicBezTo>
                    <a:close/>
                    <a:moveTo>
                      <a:pt x="7362" y="9445"/>
                    </a:moveTo>
                    <a:lnTo>
                      <a:pt x="6164" y="9730"/>
                    </a:lnTo>
                    <a:cubicBezTo>
                      <a:pt x="6164" y="9816"/>
                      <a:pt x="6221" y="9844"/>
                      <a:pt x="6221" y="9930"/>
                    </a:cubicBezTo>
                    <a:lnTo>
                      <a:pt x="7419" y="9644"/>
                    </a:lnTo>
                    <a:cubicBezTo>
                      <a:pt x="7391" y="9587"/>
                      <a:pt x="7391" y="9530"/>
                      <a:pt x="7362" y="9445"/>
                    </a:cubicBezTo>
                    <a:close/>
                    <a:moveTo>
                      <a:pt x="7562" y="10386"/>
                    </a:moveTo>
                    <a:lnTo>
                      <a:pt x="6364" y="10586"/>
                    </a:lnTo>
                    <a:lnTo>
                      <a:pt x="6392" y="10786"/>
                    </a:lnTo>
                    <a:lnTo>
                      <a:pt x="7591" y="10557"/>
                    </a:lnTo>
                    <a:cubicBezTo>
                      <a:pt x="7562" y="10500"/>
                      <a:pt x="7562" y="10415"/>
                      <a:pt x="7562" y="10386"/>
                    </a:cubicBezTo>
                    <a:close/>
                    <a:moveTo>
                      <a:pt x="7676" y="11271"/>
                    </a:moveTo>
                    <a:lnTo>
                      <a:pt x="6449" y="11413"/>
                    </a:lnTo>
                    <a:cubicBezTo>
                      <a:pt x="6506" y="11499"/>
                      <a:pt x="6506" y="11527"/>
                      <a:pt x="6506" y="11585"/>
                    </a:cubicBezTo>
                    <a:lnTo>
                      <a:pt x="7705" y="11442"/>
                    </a:lnTo>
                    <a:cubicBezTo>
                      <a:pt x="7705" y="11385"/>
                      <a:pt x="7705" y="11356"/>
                      <a:pt x="7676" y="11271"/>
                    </a:cubicBezTo>
                    <a:close/>
                    <a:moveTo>
                      <a:pt x="7790" y="12155"/>
                    </a:moveTo>
                    <a:lnTo>
                      <a:pt x="6563" y="12241"/>
                    </a:lnTo>
                    <a:lnTo>
                      <a:pt x="6563" y="12412"/>
                    </a:lnTo>
                    <a:lnTo>
                      <a:pt x="7790" y="12355"/>
                    </a:lnTo>
                    <a:lnTo>
                      <a:pt x="7790" y="12155"/>
                    </a:lnTo>
                    <a:close/>
                    <a:moveTo>
                      <a:pt x="6592" y="13097"/>
                    </a:moveTo>
                    <a:lnTo>
                      <a:pt x="6592" y="13268"/>
                    </a:lnTo>
                    <a:lnTo>
                      <a:pt x="7819" y="13268"/>
                    </a:lnTo>
                    <a:lnTo>
                      <a:pt x="7819" y="13097"/>
                    </a:lnTo>
                    <a:close/>
                    <a:moveTo>
                      <a:pt x="6563" y="13953"/>
                    </a:moveTo>
                    <a:lnTo>
                      <a:pt x="6563" y="14124"/>
                    </a:lnTo>
                    <a:lnTo>
                      <a:pt x="7790" y="14209"/>
                    </a:lnTo>
                    <a:lnTo>
                      <a:pt x="7790" y="14010"/>
                    </a:lnTo>
                    <a:lnTo>
                      <a:pt x="6563" y="13953"/>
                    </a:lnTo>
                    <a:close/>
                    <a:moveTo>
                      <a:pt x="6535" y="14780"/>
                    </a:moveTo>
                    <a:cubicBezTo>
                      <a:pt x="6506" y="14837"/>
                      <a:pt x="6506" y="14866"/>
                      <a:pt x="6506" y="14951"/>
                    </a:cubicBezTo>
                    <a:lnTo>
                      <a:pt x="7705" y="15094"/>
                    </a:lnTo>
                    <a:cubicBezTo>
                      <a:pt x="7705" y="15008"/>
                      <a:pt x="7705" y="14980"/>
                      <a:pt x="7733" y="14923"/>
                    </a:cubicBezTo>
                    <a:lnTo>
                      <a:pt x="6535" y="14780"/>
                    </a:lnTo>
                    <a:close/>
                    <a:moveTo>
                      <a:pt x="6392" y="15579"/>
                    </a:moveTo>
                    <a:cubicBezTo>
                      <a:pt x="6392" y="15665"/>
                      <a:pt x="6364" y="15693"/>
                      <a:pt x="6364" y="15779"/>
                    </a:cubicBezTo>
                    <a:lnTo>
                      <a:pt x="7562" y="15978"/>
                    </a:lnTo>
                    <a:cubicBezTo>
                      <a:pt x="7562" y="15950"/>
                      <a:pt x="7562" y="15864"/>
                      <a:pt x="7591" y="15807"/>
                    </a:cubicBezTo>
                    <a:lnTo>
                      <a:pt x="6392" y="15579"/>
                    </a:lnTo>
                    <a:close/>
                    <a:moveTo>
                      <a:pt x="6221" y="16406"/>
                    </a:moveTo>
                    <a:cubicBezTo>
                      <a:pt x="6221" y="16492"/>
                      <a:pt x="6164" y="16521"/>
                      <a:pt x="6164" y="16578"/>
                    </a:cubicBezTo>
                    <a:lnTo>
                      <a:pt x="7362" y="16863"/>
                    </a:lnTo>
                    <a:cubicBezTo>
                      <a:pt x="7391" y="16834"/>
                      <a:pt x="7391" y="16777"/>
                      <a:pt x="7419" y="16692"/>
                    </a:cubicBezTo>
                    <a:lnTo>
                      <a:pt x="6221" y="16406"/>
                    </a:lnTo>
                    <a:close/>
                    <a:moveTo>
                      <a:pt x="5993" y="17234"/>
                    </a:moveTo>
                    <a:lnTo>
                      <a:pt x="5964" y="17405"/>
                    </a:lnTo>
                    <a:lnTo>
                      <a:pt x="7134" y="17776"/>
                    </a:lnTo>
                    <a:cubicBezTo>
                      <a:pt x="7134" y="17690"/>
                      <a:pt x="7163" y="17662"/>
                      <a:pt x="7163" y="17576"/>
                    </a:cubicBezTo>
                    <a:lnTo>
                      <a:pt x="5993" y="17234"/>
                    </a:lnTo>
                    <a:close/>
                    <a:moveTo>
                      <a:pt x="5736" y="18061"/>
                    </a:moveTo>
                    <a:lnTo>
                      <a:pt x="5679" y="18204"/>
                    </a:lnTo>
                    <a:lnTo>
                      <a:pt x="6820" y="18632"/>
                    </a:lnTo>
                    <a:lnTo>
                      <a:pt x="6877" y="18489"/>
                    </a:lnTo>
                    <a:lnTo>
                      <a:pt x="5736" y="18061"/>
                    </a:lnTo>
                    <a:close/>
                    <a:moveTo>
                      <a:pt x="5451" y="18832"/>
                    </a:moveTo>
                    <a:cubicBezTo>
                      <a:pt x="5422" y="18860"/>
                      <a:pt x="5422" y="18946"/>
                      <a:pt x="5394" y="18974"/>
                    </a:cubicBezTo>
                    <a:lnTo>
                      <a:pt x="6506" y="19488"/>
                    </a:lnTo>
                    <a:cubicBezTo>
                      <a:pt x="6506" y="19402"/>
                      <a:pt x="6535" y="19374"/>
                      <a:pt x="6592" y="19345"/>
                    </a:cubicBezTo>
                    <a:lnTo>
                      <a:pt x="5451" y="18832"/>
                    </a:lnTo>
                    <a:close/>
                    <a:moveTo>
                      <a:pt x="5080" y="19574"/>
                    </a:moveTo>
                    <a:lnTo>
                      <a:pt x="4994" y="19716"/>
                    </a:lnTo>
                    <a:lnTo>
                      <a:pt x="6107" y="20287"/>
                    </a:lnTo>
                    <a:cubicBezTo>
                      <a:pt x="6107" y="20230"/>
                      <a:pt x="6135" y="20201"/>
                      <a:pt x="6164" y="20116"/>
                    </a:cubicBezTo>
                    <a:lnTo>
                      <a:pt x="5080" y="19574"/>
                    </a:lnTo>
                    <a:close/>
                    <a:moveTo>
                      <a:pt x="4652" y="20287"/>
                    </a:moveTo>
                    <a:cubicBezTo>
                      <a:pt x="4652" y="20344"/>
                      <a:pt x="4595" y="20401"/>
                      <a:pt x="4566" y="20429"/>
                    </a:cubicBezTo>
                    <a:lnTo>
                      <a:pt x="5650" y="21086"/>
                    </a:lnTo>
                    <a:cubicBezTo>
                      <a:pt x="5679" y="21057"/>
                      <a:pt x="5707" y="20972"/>
                      <a:pt x="5707" y="20915"/>
                    </a:cubicBezTo>
                    <a:lnTo>
                      <a:pt x="4652" y="2028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03"/>
              <p:cNvSpPr/>
              <p:nvPr/>
            </p:nvSpPr>
            <p:spPr>
              <a:xfrm>
                <a:off x="5166790" y="1980827"/>
                <a:ext cx="332147" cy="395193"/>
              </a:xfrm>
              <a:custGeom>
                <a:avLst/>
                <a:gdLst/>
                <a:ahLst/>
                <a:cxnLst/>
                <a:rect l="l" t="t" r="r" b="b"/>
                <a:pathLst>
                  <a:path w="6164" h="7334" extrusionOk="0">
                    <a:moveTo>
                      <a:pt x="457" y="0"/>
                    </a:moveTo>
                    <a:lnTo>
                      <a:pt x="0" y="771"/>
                    </a:lnTo>
                    <a:cubicBezTo>
                      <a:pt x="2425" y="2340"/>
                      <a:pt x="4280" y="4594"/>
                      <a:pt x="5336" y="7333"/>
                    </a:cubicBezTo>
                    <a:lnTo>
                      <a:pt x="6163" y="6991"/>
                    </a:lnTo>
                    <a:cubicBezTo>
                      <a:pt x="5050" y="4137"/>
                      <a:pt x="3053" y="1712"/>
                      <a:pt x="4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03"/>
              <p:cNvSpPr/>
              <p:nvPr/>
            </p:nvSpPr>
            <p:spPr>
              <a:xfrm>
                <a:off x="4851617" y="1842450"/>
                <a:ext cx="349013" cy="133796"/>
              </a:xfrm>
              <a:custGeom>
                <a:avLst/>
                <a:gdLst/>
                <a:ahLst/>
                <a:cxnLst/>
                <a:rect l="l" t="t" r="r" b="b"/>
                <a:pathLst>
                  <a:path w="6477" h="2483" extrusionOk="0">
                    <a:moveTo>
                      <a:pt x="29" y="0"/>
                    </a:moveTo>
                    <a:lnTo>
                      <a:pt x="0" y="200"/>
                    </a:lnTo>
                    <a:cubicBezTo>
                      <a:pt x="2283" y="428"/>
                      <a:pt x="4422" y="1227"/>
                      <a:pt x="6391" y="2483"/>
                    </a:cubicBezTo>
                    <a:lnTo>
                      <a:pt x="6477" y="2340"/>
                    </a:lnTo>
                    <a:cubicBezTo>
                      <a:pt x="4508" y="1085"/>
                      <a:pt x="2340" y="286"/>
                      <a:pt x="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03"/>
              <p:cNvSpPr/>
              <p:nvPr/>
            </p:nvSpPr>
            <p:spPr>
              <a:xfrm>
                <a:off x="4081331" y="1994675"/>
                <a:ext cx="209128" cy="221413"/>
              </a:xfrm>
              <a:custGeom>
                <a:avLst/>
                <a:gdLst/>
                <a:ahLst/>
                <a:cxnLst/>
                <a:rect l="l" t="t" r="r" b="b"/>
                <a:pathLst>
                  <a:path w="3881" h="4109" extrusionOk="0">
                    <a:moveTo>
                      <a:pt x="3767" y="0"/>
                    </a:moveTo>
                    <a:cubicBezTo>
                      <a:pt x="2283" y="1084"/>
                      <a:pt x="970" y="2425"/>
                      <a:pt x="0" y="3995"/>
                    </a:cubicBezTo>
                    <a:lnTo>
                      <a:pt x="143" y="4109"/>
                    </a:lnTo>
                    <a:cubicBezTo>
                      <a:pt x="1113" y="2539"/>
                      <a:pt x="2397" y="1227"/>
                      <a:pt x="3881" y="143"/>
                    </a:cubicBezTo>
                    <a:lnTo>
                      <a:pt x="37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03"/>
              <p:cNvSpPr/>
              <p:nvPr/>
            </p:nvSpPr>
            <p:spPr>
              <a:xfrm>
                <a:off x="4308887" y="1876613"/>
                <a:ext cx="536587" cy="185742"/>
              </a:xfrm>
              <a:custGeom>
                <a:avLst/>
                <a:gdLst/>
                <a:ahLst/>
                <a:cxnLst/>
                <a:rect l="l" t="t" r="r" b="b"/>
                <a:pathLst>
                  <a:path w="9958" h="3447" extrusionOk="0">
                    <a:moveTo>
                      <a:pt x="8493" y="0"/>
                    </a:moveTo>
                    <a:cubicBezTo>
                      <a:pt x="7683" y="0"/>
                      <a:pt x="6866" y="70"/>
                      <a:pt x="6049" y="194"/>
                    </a:cubicBezTo>
                    <a:cubicBezTo>
                      <a:pt x="3852" y="565"/>
                      <a:pt x="1798" y="1449"/>
                      <a:pt x="0" y="2733"/>
                    </a:cubicBezTo>
                    <a:lnTo>
                      <a:pt x="514" y="3447"/>
                    </a:lnTo>
                    <a:cubicBezTo>
                      <a:pt x="2197" y="2277"/>
                      <a:pt x="4137" y="1449"/>
                      <a:pt x="6192" y="1078"/>
                    </a:cubicBezTo>
                    <a:cubicBezTo>
                      <a:pt x="6907" y="962"/>
                      <a:pt x="7633" y="904"/>
                      <a:pt x="8356" y="904"/>
                    </a:cubicBezTo>
                    <a:cubicBezTo>
                      <a:pt x="8873" y="904"/>
                      <a:pt x="9390" y="933"/>
                      <a:pt x="9901" y="993"/>
                    </a:cubicBezTo>
                    <a:lnTo>
                      <a:pt x="9958" y="80"/>
                    </a:lnTo>
                    <a:cubicBezTo>
                      <a:pt x="9473" y="26"/>
                      <a:pt x="8984" y="0"/>
                      <a:pt x="84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08" name="Google Shape;2808;p103"/>
          <p:cNvGrpSpPr/>
          <p:nvPr/>
        </p:nvGrpSpPr>
        <p:grpSpPr>
          <a:xfrm>
            <a:off x="5720142" y="2838466"/>
            <a:ext cx="1601488" cy="468859"/>
            <a:chOff x="5837250" y="2557100"/>
            <a:chExt cx="1504451" cy="440450"/>
          </a:xfrm>
        </p:grpSpPr>
        <p:sp>
          <p:nvSpPr>
            <p:cNvPr id="2809" name="Google Shape;2809;p103"/>
            <p:cNvSpPr/>
            <p:nvPr/>
          </p:nvSpPr>
          <p:spPr>
            <a:xfrm>
              <a:off x="7112502" y="2557100"/>
              <a:ext cx="229198" cy="229198"/>
            </a:xfrm>
            <a:custGeom>
              <a:avLst/>
              <a:gdLst/>
              <a:ahLst/>
              <a:cxnLst/>
              <a:rect l="l" t="t" r="r" b="b"/>
              <a:pathLst>
                <a:path w="3282" h="3282" extrusionOk="0">
                  <a:moveTo>
                    <a:pt x="3053" y="229"/>
                  </a:moveTo>
                  <a:lnTo>
                    <a:pt x="3053" y="3025"/>
                  </a:lnTo>
                  <a:lnTo>
                    <a:pt x="257" y="3025"/>
                  </a:lnTo>
                  <a:lnTo>
                    <a:pt x="257" y="229"/>
                  </a:lnTo>
                  <a:close/>
                  <a:moveTo>
                    <a:pt x="1" y="1"/>
                  </a:moveTo>
                  <a:lnTo>
                    <a:pt x="1" y="3282"/>
                  </a:lnTo>
                  <a:lnTo>
                    <a:pt x="3282" y="3282"/>
                  </a:lnTo>
                  <a:lnTo>
                    <a:pt x="3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03"/>
            <p:cNvSpPr/>
            <p:nvPr/>
          </p:nvSpPr>
          <p:spPr>
            <a:xfrm>
              <a:off x="6901322" y="2557100"/>
              <a:ext cx="229198" cy="229198"/>
            </a:xfrm>
            <a:custGeom>
              <a:avLst/>
              <a:gdLst/>
              <a:ahLst/>
              <a:cxnLst/>
              <a:rect l="l" t="t" r="r" b="b"/>
              <a:pathLst>
                <a:path w="3282" h="3282" extrusionOk="0">
                  <a:moveTo>
                    <a:pt x="3025" y="229"/>
                  </a:moveTo>
                  <a:lnTo>
                    <a:pt x="3025" y="3025"/>
                  </a:lnTo>
                  <a:lnTo>
                    <a:pt x="257" y="3025"/>
                  </a:lnTo>
                  <a:lnTo>
                    <a:pt x="257" y="229"/>
                  </a:lnTo>
                  <a:close/>
                  <a:moveTo>
                    <a:pt x="0" y="1"/>
                  </a:moveTo>
                  <a:lnTo>
                    <a:pt x="0" y="3282"/>
                  </a:lnTo>
                  <a:lnTo>
                    <a:pt x="3281" y="3282"/>
                  </a:lnTo>
                  <a:lnTo>
                    <a:pt x="32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03"/>
            <p:cNvSpPr/>
            <p:nvPr/>
          </p:nvSpPr>
          <p:spPr>
            <a:xfrm>
              <a:off x="6690072" y="2557100"/>
              <a:ext cx="229198" cy="229198"/>
            </a:xfrm>
            <a:custGeom>
              <a:avLst/>
              <a:gdLst/>
              <a:ahLst/>
              <a:cxnLst/>
              <a:rect l="l" t="t" r="r" b="b"/>
              <a:pathLst>
                <a:path w="3282" h="3282" extrusionOk="0">
                  <a:moveTo>
                    <a:pt x="2997" y="229"/>
                  </a:moveTo>
                  <a:lnTo>
                    <a:pt x="2997" y="3025"/>
                  </a:lnTo>
                  <a:lnTo>
                    <a:pt x="200" y="3025"/>
                  </a:lnTo>
                  <a:lnTo>
                    <a:pt x="200" y="229"/>
                  </a:lnTo>
                  <a:close/>
                  <a:moveTo>
                    <a:pt x="1" y="1"/>
                  </a:moveTo>
                  <a:lnTo>
                    <a:pt x="1" y="3282"/>
                  </a:lnTo>
                  <a:lnTo>
                    <a:pt x="3282" y="3282"/>
                  </a:lnTo>
                  <a:lnTo>
                    <a:pt x="3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03"/>
            <p:cNvSpPr/>
            <p:nvPr/>
          </p:nvSpPr>
          <p:spPr>
            <a:xfrm>
              <a:off x="6474911" y="2557100"/>
              <a:ext cx="229198" cy="229198"/>
            </a:xfrm>
            <a:custGeom>
              <a:avLst/>
              <a:gdLst/>
              <a:ahLst/>
              <a:cxnLst/>
              <a:rect l="l" t="t" r="r" b="b"/>
              <a:pathLst>
                <a:path w="3282" h="3282" extrusionOk="0">
                  <a:moveTo>
                    <a:pt x="3025" y="229"/>
                  </a:moveTo>
                  <a:lnTo>
                    <a:pt x="3025" y="3025"/>
                  </a:lnTo>
                  <a:lnTo>
                    <a:pt x="257" y="3025"/>
                  </a:lnTo>
                  <a:lnTo>
                    <a:pt x="257" y="229"/>
                  </a:lnTo>
                  <a:close/>
                  <a:moveTo>
                    <a:pt x="0" y="1"/>
                  </a:moveTo>
                  <a:lnTo>
                    <a:pt x="0" y="3282"/>
                  </a:lnTo>
                  <a:lnTo>
                    <a:pt x="3281" y="3282"/>
                  </a:lnTo>
                  <a:lnTo>
                    <a:pt x="32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03"/>
            <p:cNvSpPr/>
            <p:nvPr/>
          </p:nvSpPr>
          <p:spPr>
            <a:xfrm>
              <a:off x="6263661" y="2557100"/>
              <a:ext cx="229268" cy="229198"/>
            </a:xfrm>
            <a:custGeom>
              <a:avLst/>
              <a:gdLst/>
              <a:ahLst/>
              <a:cxnLst/>
              <a:rect l="l" t="t" r="r" b="b"/>
              <a:pathLst>
                <a:path w="3283" h="3282" extrusionOk="0">
                  <a:moveTo>
                    <a:pt x="3025" y="229"/>
                  </a:moveTo>
                  <a:lnTo>
                    <a:pt x="3025" y="3025"/>
                  </a:lnTo>
                  <a:lnTo>
                    <a:pt x="258" y="3025"/>
                  </a:lnTo>
                  <a:lnTo>
                    <a:pt x="258" y="229"/>
                  </a:lnTo>
                  <a:close/>
                  <a:moveTo>
                    <a:pt x="1" y="1"/>
                  </a:moveTo>
                  <a:lnTo>
                    <a:pt x="1" y="3282"/>
                  </a:lnTo>
                  <a:lnTo>
                    <a:pt x="3282" y="3282"/>
                  </a:lnTo>
                  <a:lnTo>
                    <a:pt x="3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03"/>
            <p:cNvSpPr/>
            <p:nvPr/>
          </p:nvSpPr>
          <p:spPr>
            <a:xfrm>
              <a:off x="6052481" y="2557100"/>
              <a:ext cx="229198" cy="229198"/>
            </a:xfrm>
            <a:custGeom>
              <a:avLst/>
              <a:gdLst/>
              <a:ahLst/>
              <a:cxnLst/>
              <a:rect l="l" t="t" r="r" b="b"/>
              <a:pathLst>
                <a:path w="3282" h="3282" extrusionOk="0">
                  <a:moveTo>
                    <a:pt x="2996" y="229"/>
                  </a:moveTo>
                  <a:lnTo>
                    <a:pt x="2996" y="3025"/>
                  </a:lnTo>
                  <a:lnTo>
                    <a:pt x="200" y="3025"/>
                  </a:lnTo>
                  <a:lnTo>
                    <a:pt x="200" y="229"/>
                  </a:lnTo>
                  <a:close/>
                  <a:moveTo>
                    <a:pt x="0" y="1"/>
                  </a:moveTo>
                  <a:lnTo>
                    <a:pt x="0" y="3282"/>
                  </a:lnTo>
                  <a:lnTo>
                    <a:pt x="3282" y="3282"/>
                  </a:lnTo>
                  <a:lnTo>
                    <a:pt x="3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03"/>
            <p:cNvSpPr/>
            <p:nvPr/>
          </p:nvSpPr>
          <p:spPr>
            <a:xfrm>
              <a:off x="5837250" y="2557100"/>
              <a:ext cx="229268" cy="229198"/>
            </a:xfrm>
            <a:custGeom>
              <a:avLst/>
              <a:gdLst/>
              <a:ahLst/>
              <a:cxnLst/>
              <a:rect l="l" t="t" r="r" b="b"/>
              <a:pathLst>
                <a:path w="3283" h="3282" extrusionOk="0">
                  <a:moveTo>
                    <a:pt x="3025" y="229"/>
                  </a:moveTo>
                  <a:lnTo>
                    <a:pt x="3025" y="3025"/>
                  </a:lnTo>
                  <a:lnTo>
                    <a:pt x="258" y="3025"/>
                  </a:lnTo>
                  <a:lnTo>
                    <a:pt x="258" y="229"/>
                  </a:lnTo>
                  <a:close/>
                  <a:moveTo>
                    <a:pt x="1" y="1"/>
                  </a:moveTo>
                  <a:lnTo>
                    <a:pt x="1" y="3282"/>
                  </a:lnTo>
                  <a:lnTo>
                    <a:pt x="3282" y="3282"/>
                  </a:lnTo>
                  <a:lnTo>
                    <a:pt x="3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03"/>
            <p:cNvSpPr/>
            <p:nvPr/>
          </p:nvSpPr>
          <p:spPr>
            <a:xfrm>
              <a:off x="7112502" y="2768351"/>
              <a:ext cx="229198" cy="229198"/>
            </a:xfrm>
            <a:custGeom>
              <a:avLst/>
              <a:gdLst/>
              <a:ahLst/>
              <a:cxnLst/>
              <a:rect l="l" t="t" r="r" b="b"/>
              <a:pathLst>
                <a:path w="3282" h="3282" extrusionOk="0">
                  <a:moveTo>
                    <a:pt x="3053" y="257"/>
                  </a:moveTo>
                  <a:lnTo>
                    <a:pt x="3053" y="3025"/>
                  </a:lnTo>
                  <a:lnTo>
                    <a:pt x="257" y="3025"/>
                  </a:lnTo>
                  <a:lnTo>
                    <a:pt x="257" y="257"/>
                  </a:lnTo>
                  <a:close/>
                  <a:moveTo>
                    <a:pt x="1" y="0"/>
                  </a:moveTo>
                  <a:lnTo>
                    <a:pt x="1" y="3281"/>
                  </a:lnTo>
                  <a:lnTo>
                    <a:pt x="3282" y="3281"/>
                  </a:lnTo>
                  <a:lnTo>
                    <a:pt x="32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03"/>
            <p:cNvSpPr/>
            <p:nvPr/>
          </p:nvSpPr>
          <p:spPr>
            <a:xfrm>
              <a:off x="6901322" y="2768351"/>
              <a:ext cx="229198" cy="229198"/>
            </a:xfrm>
            <a:custGeom>
              <a:avLst/>
              <a:gdLst/>
              <a:ahLst/>
              <a:cxnLst/>
              <a:rect l="l" t="t" r="r" b="b"/>
              <a:pathLst>
                <a:path w="3282" h="3282" extrusionOk="0">
                  <a:moveTo>
                    <a:pt x="3025" y="257"/>
                  </a:moveTo>
                  <a:lnTo>
                    <a:pt x="3025" y="3025"/>
                  </a:lnTo>
                  <a:lnTo>
                    <a:pt x="257" y="3025"/>
                  </a:lnTo>
                  <a:lnTo>
                    <a:pt x="257" y="257"/>
                  </a:lnTo>
                  <a:close/>
                  <a:moveTo>
                    <a:pt x="0" y="0"/>
                  </a:moveTo>
                  <a:lnTo>
                    <a:pt x="0" y="3281"/>
                  </a:lnTo>
                  <a:lnTo>
                    <a:pt x="3281" y="3281"/>
                  </a:lnTo>
                  <a:lnTo>
                    <a:pt x="32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03"/>
            <p:cNvSpPr/>
            <p:nvPr/>
          </p:nvSpPr>
          <p:spPr>
            <a:xfrm>
              <a:off x="6690072" y="2768351"/>
              <a:ext cx="229198" cy="229198"/>
            </a:xfrm>
            <a:custGeom>
              <a:avLst/>
              <a:gdLst/>
              <a:ahLst/>
              <a:cxnLst/>
              <a:rect l="l" t="t" r="r" b="b"/>
              <a:pathLst>
                <a:path w="3282" h="3282" extrusionOk="0">
                  <a:moveTo>
                    <a:pt x="2997" y="257"/>
                  </a:moveTo>
                  <a:lnTo>
                    <a:pt x="2997" y="3025"/>
                  </a:lnTo>
                  <a:lnTo>
                    <a:pt x="200" y="3025"/>
                  </a:lnTo>
                  <a:lnTo>
                    <a:pt x="200" y="257"/>
                  </a:lnTo>
                  <a:close/>
                  <a:moveTo>
                    <a:pt x="1" y="0"/>
                  </a:moveTo>
                  <a:lnTo>
                    <a:pt x="1" y="3281"/>
                  </a:lnTo>
                  <a:lnTo>
                    <a:pt x="3282" y="3281"/>
                  </a:lnTo>
                  <a:lnTo>
                    <a:pt x="32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03"/>
            <p:cNvSpPr/>
            <p:nvPr/>
          </p:nvSpPr>
          <p:spPr>
            <a:xfrm>
              <a:off x="6474911" y="2768351"/>
              <a:ext cx="229198" cy="229198"/>
            </a:xfrm>
            <a:custGeom>
              <a:avLst/>
              <a:gdLst/>
              <a:ahLst/>
              <a:cxnLst/>
              <a:rect l="l" t="t" r="r" b="b"/>
              <a:pathLst>
                <a:path w="3282" h="3282" extrusionOk="0">
                  <a:moveTo>
                    <a:pt x="3025" y="257"/>
                  </a:moveTo>
                  <a:lnTo>
                    <a:pt x="3025" y="3025"/>
                  </a:lnTo>
                  <a:lnTo>
                    <a:pt x="257" y="3025"/>
                  </a:lnTo>
                  <a:lnTo>
                    <a:pt x="257" y="257"/>
                  </a:lnTo>
                  <a:close/>
                  <a:moveTo>
                    <a:pt x="0" y="0"/>
                  </a:moveTo>
                  <a:lnTo>
                    <a:pt x="0" y="3281"/>
                  </a:lnTo>
                  <a:lnTo>
                    <a:pt x="3281" y="3281"/>
                  </a:lnTo>
                  <a:lnTo>
                    <a:pt x="32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03"/>
            <p:cNvSpPr/>
            <p:nvPr/>
          </p:nvSpPr>
          <p:spPr>
            <a:xfrm>
              <a:off x="6263661" y="2768351"/>
              <a:ext cx="229268" cy="229198"/>
            </a:xfrm>
            <a:custGeom>
              <a:avLst/>
              <a:gdLst/>
              <a:ahLst/>
              <a:cxnLst/>
              <a:rect l="l" t="t" r="r" b="b"/>
              <a:pathLst>
                <a:path w="3283" h="3282" extrusionOk="0">
                  <a:moveTo>
                    <a:pt x="3025" y="257"/>
                  </a:moveTo>
                  <a:lnTo>
                    <a:pt x="3025" y="3025"/>
                  </a:lnTo>
                  <a:lnTo>
                    <a:pt x="258" y="3025"/>
                  </a:lnTo>
                  <a:lnTo>
                    <a:pt x="258" y="257"/>
                  </a:lnTo>
                  <a:close/>
                  <a:moveTo>
                    <a:pt x="1" y="0"/>
                  </a:moveTo>
                  <a:lnTo>
                    <a:pt x="1" y="3281"/>
                  </a:lnTo>
                  <a:lnTo>
                    <a:pt x="3282" y="3281"/>
                  </a:lnTo>
                  <a:lnTo>
                    <a:pt x="32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03"/>
            <p:cNvSpPr/>
            <p:nvPr/>
          </p:nvSpPr>
          <p:spPr>
            <a:xfrm>
              <a:off x="6052481" y="2768351"/>
              <a:ext cx="229198" cy="229198"/>
            </a:xfrm>
            <a:custGeom>
              <a:avLst/>
              <a:gdLst/>
              <a:ahLst/>
              <a:cxnLst/>
              <a:rect l="l" t="t" r="r" b="b"/>
              <a:pathLst>
                <a:path w="3282" h="3282" extrusionOk="0">
                  <a:moveTo>
                    <a:pt x="2996" y="257"/>
                  </a:moveTo>
                  <a:lnTo>
                    <a:pt x="2996" y="3025"/>
                  </a:lnTo>
                  <a:lnTo>
                    <a:pt x="200" y="3025"/>
                  </a:lnTo>
                  <a:lnTo>
                    <a:pt x="200" y="257"/>
                  </a:lnTo>
                  <a:close/>
                  <a:moveTo>
                    <a:pt x="0" y="0"/>
                  </a:moveTo>
                  <a:lnTo>
                    <a:pt x="0" y="3281"/>
                  </a:lnTo>
                  <a:lnTo>
                    <a:pt x="3282" y="3281"/>
                  </a:lnTo>
                  <a:lnTo>
                    <a:pt x="32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03"/>
            <p:cNvSpPr/>
            <p:nvPr/>
          </p:nvSpPr>
          <p:spPr>
            <a:xfrm>
              <a:off x="5837250" y="2768351"/>
              <a:ext cx="229268" cy="229198"/>
            </a:xfrm>
            <a:custGeom>
              <a:avLst/>
              <a:gdLst/>
              <a:ahLst/>
              <a:cxnLst/>
              <a:rect l="l" t="t" r="r" b="b"/>
              <a:pathLst>
                <a:path w="3283" h="3282" extrusionOk="0">
                  <a:moveTo>
                    <a:pt x="3025" y="257"/>
                  </a:moveTo>
                  <a:lnTo>
                    <a:pt x="3025" y="3025"/>
                  </a:lnTo>
                  <a:lnTo>
                    <a:pt x="258" y="3025"/>
                  </a:lnTo>
                  <a:lnTo>
                    <a:pt x="258" y="257"/>
                  </a:lnTo>
                  <a:close/>
                  <a:moveTo>
                    <a:pt x="1" y="0"/>
                  </a:moveTo>
                  <a:lnTo>
                    <a:pt x="1" y="3281"/>
                  </a:lnTo>
                  <a:lnTo>
                    <a:pt x="3282" y="3281"/>
                  </a:lnTo>
                  <a:lnTo>
                    <a:pt x="32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3" name="Google Shape;2823;p103"/>
          <p:cNvGrpSpPr/>
          <p:nvPr/>
        </p:nvGrpSpPr>
        <p:grpSpPr>
          <a:xfrm>
            <a:off x="6287037" y="2001737"/>
            <a:ext cx="467197" cy="468878"/>
            <a:chOff x="5274275" y="2057625"/>
            <a:chExt cx="204025" cy="204750"/>
          </a:xfrm>
        </p:grpSpPr>
        <p:sp>
          <p:nvSpPr>
            <p:cNvPr id="2824" name="Google Shape;2824;p103"/>
            <p:cNvSpPr/>
            <p:nvPr/>
          </p:nvSpPr>
          <p:spPr>
            <a:xfrm>
              <a:off x="5338475" y="2122550"/>
              <a:ext cx="75625" cy="74925"/>
            </a:xfrm>
            <a:custGeom>
              <a:avLst/>
              <a:gdLst/>
              <a:ahLst/>
              <a:cxnLst/>
              <a:rect l="l" t="t" r="r" b="b"/>
              <a:pathLst>
                <a:path w="3025" h="2997" fill="none" extrusionOk="0">
                  <a:moveTo>
                    <a:pt x="1484" y="2996"/>
                  </a:moveTo>
                  <a:cubicBezTo>
                    <a:pt x="685" y="2996"/>
                    <a:pt x="0" y="2311"/>
                    <a:pt x="0" y="1512"/>
                  </a:cubicBezTo>
                  <a:cubicBezTo>
                    <a:pt x="0" y="685"/>
                    <a:pt x="656" y="0"/>
                    <a:pt x="1484" y="0"/>
                  </a:cubicBezTo>
                  <a:cubicBezTo>
                    <a:pt x="2311" y="0"/>
                    <a:pt x="2996" y="685"/>
                    <a:pt x="2996" y="1512"/>
                  </a:cubicBezTo>
                  <a:cubicBezTo>
                    <a:pt x="3024" y="2311"/>
                    <a:pt x="2340" y="2996"/>
                    <a:pt x="1484" y="2996"/>
                  </a:cubicBezTo>
                  <a:close/>
                </a:path>
              </a:pathLst>
            </a:custGeom>
            <a:noFill/>
            <a:ln w="19050" cap="flat" cmpd="sng">
              <a:solidFill>
                <a:schemeClr val="dk2"/>
              </a:solidFill>
              <a:prstDash val="solid"/>
              <a:miter lim="28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03"/>
            <p:cNvSpPr/>
            <p:nvPr/>
          </p:nvSpPr>
          <p:spPr>
            <a:xfrm>
              <a:off x="5375550" y="2057625"/>
              <a:ext cx="25" cy="204750"/>
            </a:xfrm>
            <a:custGeom>
              <a:avLst/>
              <a:gdLst/>
              <a:ahLst/>
              <a:cxnLst/>
              <a:rect l="l" t="t" r="r" b="b"/>
              <a:pathLst>
                <a:path w="1" h="8190" fill="none" extrusionOk="0">
                  <a:moveTo>
                    <a:pt x="1" y="1"/>
                  </a:moveTo>
                  <a:lnTo>
                    <a:pt x="1" y="8190"/>
                  </a:lnTo>
                </a:path>
              </a:pathLst>
            </a:custGeom>
            <a:noFill/>
            <a:ln w="19050" cap="flat" cmpd="sng">
              <a:solidFill>
                <a:schemeClr val="dk2"/>
              </a:solidFill>
              <a:prstDash val="solid"/>
              <a:miter lim="28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03"/>
            <p:cNvSpPr/>
            <p:nvPr/>
          </p:nvSpPr>
          <p:spPr>
            <a:xfrm>
              <a:off x="5274275" y="2160350"/>
              <a:ext cx="204025" cy="25"/>
            </a:xfrm>
            <a:custGeom>
              <a:avLst/>
              <a:gdLst/>
              <a:ahLst/>
              <a:cxnLst/>
              <a:rect l="l" t="t" r="r" b="b"/>
              <a:pathLst>
                <a:path w="8161" h="1" fill="none" extrusionOk="0">
                  <a:moveTo>
                    <a:pt x="0" y="0"/>
                  </a:moveTo>
                  <a:lnTo>
                    <a:pt x="8160" y="0"/>
                  </a:lnTo>
                </a:path>
              </a:pathLst>
            </a:custGeom>
            <a:noFill/>
            <a:ln w="19050" cap="flat" cmpd="sng">
              <a:solidFill>
                <a:schemeClr val="dk2"/>
              </a:solidFill>
              <a:prstDash val="solid"/>
              <a:miter lim="28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53"/>
        <p:cNvGrpSpPr/>
        <p:nvPr/>
      </p:nvGrpSpPr>
      <p:grpSpPr>
        <a:xfrm>
          <a:off x="0" y="0"/>
          <a:ext cx="0" cy="0"/>
          <a:chOff x="0" y="0"/>
          <a:chExt cx="0" cy="0"/>
        </a:xfrm>
      </p:grpSpPr>
      <p:grpSp>
        <p:nvGrpSpPr>
          <p:cNvPr id="1554" name="Google Shape;1554;p64"/>
          <p:cNvGrpSpPr/>
          <p:nvPr/>
        </p:nvGrpSpPr>
        <p:grpSpPr>
          <a:xfrm>
            <a:off x="542425" y="263125"/>
            <a:ext cx="8054101" cy="1012474"/>
            <a:chOff x="542425" y="263125"/>
            <a:chExt cx="8054101" cy="1012474"/>
          </a:xfrm>
        </p:grpSpPr>
        <p:sp>
          <p:nvSpPr>
            <p:cNvPr id="1555" name="Google Shape;1555;p64"/>
            <p:cNvSpPr/>
            <p:nvPr/>
          </p:nvSpPr>
          <p:spPr>
            <a:xfrm flipH="1">
              <a:off x="714151"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4"/>
            <p:cNvSpPr/>
            <p:nvPr/>
          </p:nvSpPr>
          <p:spPr>
            <a:xfrm flipH="1">
              <a:off x="833847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4"/>
            <p:cNvSpPr/>
            <p:nvPr/>
          </p:nvSpPr>
          <p:spPr>
            <a:xfrm rot="10800000" flipH="1">
              <a:off x="542425" y="2631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8" name="Google Shape;1558;p6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u-HU" dirty="0" err="1" smtClean="0"/>
              <a:t>Used</a:t>
            </a:r>
            <a:r>
              <a:rPr lang="hu-HU" dirty="0" smtClean="0"/>
              <a:t> Technologies</a:t>
            </a:r>
            <a:endParaRPr dirty="0"/>
          </a:p>
        </p:txBody>
      </p:sp>
      <p:sp>
        <p:nvSpPr>
          <p:cNvPr id="1559" name="Google Shape;1559;p64"/>
          <p:cNvSpPr txBox="1"/>
          <p:nvPr/>
        </p:nvSpPr>
        <p:spPr>
          <a:xfrm>
            <a:off x="529656" y="1415475"/>
            <a:ext cx="23826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hu-HU" sz="2000" b="1" dirty="0" err="1" smtClean="0">
                <a:solidFill>
                  <a:schemeClr val="lt2"/>
                </a:solidFill>
                <a:latin typeface="Audiowide"/>
                <a:ea typeface="Audiowide"/>
                <a:cs typeface="Audiowide"/>
                <a:sym typeface="Audiowide"/>
              </a:rPr>
              <a:t>Angular</a:t>
            </a:r>
            <a:endParaRPr sz="2000" b="1" dirty="0">
              <a:solidFill>
                <a:schemeClr val="lt2"/>
              </a:solidFill>
              <a:latin typeface="Audiowide"/>
              <a:ea typeface="Audiowide"/>
              <a:cs typeface="Audiowide"/>
              <a:sym typeface="Audiowide"/>
            </a:endParaRPr>
          </a:p>
        </p:txBody>
      </p:sp>
      <p:sp>
        <p:nvSpPr>
          <p:cNvPr id="1560" name="Google Shape;1560;p64"/>
          <p:cNvSpPr txBox="1"/>
          <p:nvPr/>
        </p:nvSpPr>
        <p:spPr>
          <a:xfrm>
            <a:off x="529655" y="1767603"/>
            <a:ext cx="2717147" cy="6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hu-HU" dirty="0" err="1" smtClean="0">
                <a:solidFill>
                  <a:schemeClr val="lt1"/>
                </a:solidFill>
                <a:latin typeface="Space Mono"/>
                <a:ea typeface="Space Mono"/>
                <a:cs typeface="Space Mono"/>
                <a:sym typeface="Space Mono"/>
              </a:rPr>
              <a:t>Popular</a:t>
            </a:r>
            <a:r>
              <a:rPr lang="hu-HU" dirty="0" smtClean="0">
                <a:solidFill>
                  <a:schemeClr val="lt1"/>
                </a:solidFill>
                <a:latin typeface="Space Mono"/>
                <a:ea typeface="Space Mono"/>
                <a:cs typeface="Space Mono"/>
                <a:sym typeface="Space Mono"/>
              </a:rPr>
              <a:t> and </a:t>
            </a:r>
            <a:r>
              <a:rPr lang="hu-HU" dirty="0" err="1" smtClean="0">
                <a:solidFill>
                  <a:schemeClr val="lt1"/>
                </a:solidFill>
                <a:latin typeface="Space Mono"/>
                <a:ea typeface="Space Mono"/>
                <a:cs typeface="Space Mono"/>
                <a:sym typeface="Space Mono"/>
              </a:rPr>
              <a:t>open-source</a:t>
            </a:r>
            <a:r>
              <a:rPr lang="hu-HU" dirty="0" smtClean="0">
                <a:solidFill>
                  <a:schemeClr val="lt1"/>
                </a:solidFill>
                <a:latin typeface="Space Mono"/>
                <a:ea typeface="Space Mono"/>
                <a:cs typeface="Space Mono"/>
                <a:sym typeface="Space Mono"/>
              </a:rPr>
              <a:t> JavaSript Framework</a:t>
            </a:r>
            <a:endParaRPr dirty="0">
              <a:solidFill>
                <a:schemeClr val="lt1"/>
              </a:solidFill>
              <a:latin typeface="Space Mono"/>
              <a:ea typeface="Space Mono"/>
              <a:cs typeface="Space Mono"/>
              <a:sym typeface="Space Mono"/>
            </a:endParaRPr>
          </a:p>
        </p:txBody>
      </p:sp>
      <p:sp>
        <p:nvSpPr>
          <p:cNvPr id="1561" name="Google Shape;1561;p64"/>
          <p:cNvSpPr txBox="1"/>
          <p:nvPr/>
        </p:nvSpPr>
        <p:spPr>
          <a:xfrm>
            <a:off x="529681" y="2441429"/>
            <a:ext cx="23826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hu-HU" sz="2000" b="1" dirty="0" smtClean="0">
                <a:solidFill>
                  <a:schemeClr val="lt2"/>
                </a:solidFill>
                <a:latin typeface="Audiowide"/>
                <a:ea typeface="Audiowide"/>
                <a:cs typeface="Audiowide"/>
                <a:sym typeface="Audiowide"/>
              </a:rPr>
              <a:t>ASP.NET </a:t>
            </a:r>
            <a:r>
              <a:rPr lang="hu-HU" sz="2000" b="1" dirty="0" err="1" smtClean="0">
                <a:solidFill>
                  <a:schemeClr val="lt2"/>
                </a:solidFill>
                <a:latin typeface="Audiowide"/>
                <a:ea typeface="Audiowide"/>
                <a:cs typeface="Audiowide"/>
                <a:sym typeface="Audiowide"/>
              </a:rPr>
              <a:t>Core</a:t>
            </a:r>
            <a:endParaRPr sz="2000" b="1" dirty="0">
              <a:solidFill>
                <a:schemeClr val="lt2"/>
              </a:solidFill>
              <a:latin typeface="Audiowide"/>
              <a:ea typeface="Audiowide"/>
              <a:cs typeface="Audiowide"/>
              <a:sym typeface="Audiowide"/>
            </a:endParaRPr>
          </a:p>
        </p:txBody>
      </p:sp>
      <p:sp>
        <p:nvSpPr>
          <p:cNvPr id="1562" name="Google Shape;1562;p64"/>
          <p:cNvSpPr txBox="1"/>
          <p:nvPr/>
        </p:nvSpPr>
        <p:spPr>
          <a:xfrm>
            <a:off x="529668" y="2793552"/>
            <a:ext cx="2905709" cy="6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hu-HU" dirty="0" smtClean="0">
                <a:solidFill>
                  <a:schemeClr val="lt1"/>
                </a:solidFill>
                <a:latin typeface="Space Mono"/>
                <a:ea typeface="Space Mono"/>
                <a:cs typeface="Space Mono"/>
                <a:sym typeface="Space Mono"/>
              </a:rPr>
              <a:t>Open-</a:t>
            </a:r>
            <a:r>
              <a:rPr lang="hu-HU" dirty="0" err="1" smtClean="0">
                <a:solidFill>
                  <a:schemeClr val="lt1"/>
                </a:solidFill>
                <a:latin typeface="Space Mono"/>
                <a:ea typeface="Space Mono"/>
                <a:cs typeface="Space Mono"/>
                <a:sym typeface="Space Mono"/>
              </a:rPr>
              <a:t>source</a:t>
            </a:r>
            <a:r>
              <a:rPr lang="hu-HU" dirty="0" smtClean="0">
                <a:solidFill>
                  <a:schemeClr val="lt1"/>
                </a:solidFill>
                <a:latin typeface="Space Mono"/>
                <a:ea typeface="Space Mono"/>
                <a:cs typeface="Space Mono"/>
                <a:sym typeface="Space Mono"/>
              </a:rPr>
              <a:t> C# </a:t>
            </a:r>
            <a:r>
              <a:rPr lang="hu-HU" dirty="0" err="1" smtClean="0">
                <a:solidFill>
                  <a:schemeClr val="lt1"/>
                </a:solidFill>
                <a:latin typeface="Space Mono"/>
                <a:ea typeface="Space Mono"/>
                <a:cs typeface="Space Mono"/>
                <a:sym typeface="Space Mono"/>
              </a:rPr>
              <a:t>framework</a:t>
            </a:r>
            <a:r>
              <a:rPr lang="hu-HU" dirty="0" smtClean="0">
                <a:solidFill>
                  <a:schemeClr val="lt1"/>
                </a:solidFill>
                <a:latin typeface="Space Mono"/>
                <a:ea typeface="Space Mono"/>
                <a:cs typeface="Space Mono"/>
                <a:sym typeface="Space Mono"/>
              </a:rPr>
              <a:t> </a:t>
            </a:r>
            <a:r>
              <a:rPr lang="hu-HU" dirty="0" err="1" smtClean="0">
                <a:solidFill>
                  <a:schemeClr val="lt1"/>
                </a:solidFill>
                <a:latin typeface="Space Mono"/>
                <a:ea typeface="Space Mono"/>
                <a:cs typeface="Space Mono"/>
                <a:sym typeface="Space Mono"/>
              </a:rPr>
              <a:t>for</a:t>
            </a:r>
            <a:r>
              <a:rPr lang="hu-HU" dirty="0" smtClean="0">
                <a:solidFill>
                  <a:schemeClr val="lt1"/>
                </a:solidFill>
                <a:latin typeface="Space Mono"/>
                <a:ea typeface="Space Mono"/>
                <a:cs typeface="Space Mono"/>
                <a:sym typeface="Space Mono"/>
              </a:rPr>
              <a:t> web </a:t>
            </a:r>
            <a:r>
              <a:rPr lang="hu-HU" dirty="0" err="1" smtClean="0">
                <a:solidFill>
                  <a:schemeClr val="lt1"/>
                </a:solidFill>
                <a:latin typeface="Space Mono"/>
                <a:ea typeface="Space Mono"/>
                <a:cs typeface="Space Mono"/>
                <a:sym typeface="Space Mono"/>
              </a:rPr>
              <a:t>development</a:t>
            </a:r>
            <a:endParaRPr dirty="0">
              <a:solidFill>
                <a:schemeClr val="lt1"/>
              </a:solidFill>
              <a:latin typeface="Space Mono"/>
              <a:ea typeface="Space Mono"/>
              <a:cs typeface="Space Mono"/>
              <a:sym typeface="Space Mono"/>
            </a:endParaRPr>
          </a:p>
        </p:txBody>
      </p:sp>
      <p:sp>
        <p:nvSpPr>
          <p:cNvPr id="1563" name="Google Shape;1563;p64"/>
          <p:cNvSpPr txBox="1"/>
          <p:nvPr/>
        </p:nvSpPr>
        <p:spPr>
          <a:xfrm>
            <a:off x="529681" y="3467378"/>
            <a:ext cx="2809354"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hu-HU" sz="2000" b="1" dirty="0" smtClean="0">
                <a:solidFill>
                  <a:schemeClr val="lt2"/>
                </a:solidFill>
                <a:latin typeface="Audiowide"/>
                <a:ea typeface="Audiowide"/>
                <a:cs typeface="Audiowide"/>
                <a:sym typeface="Audiowide"/>
              </a:rPr>
              <a:t>JSON Web </a:t>
            </a:r>
            <a:r>
              <a:rPr lang="hu-HU" sz="2000" b="1" dirty="0" err="1" smtClean="0">
                <a:solidFill>
                  <a:schemeClr val="lt2"/>
                </a:solidFill>
                <a:latin typeface="Audiowide"/>
                <a:ea typeface="Audiowide"/>
                <a:cs typeface="Audiowide"/>
                <a:sym typeface="Audiowide"/>
              </a:rPr>
              <a:t>Token</a:t>
            </a:r>
            <a:endParaRPr sz="2000" b="1" dirty="0">
              <a:solidFill>
                <a:schemeClr val="lt2"/>
              </a:solidFill>
              <a:latin typeface="Audiowide"/>
              <a:ea typeface="Audiowide"/>
              <a:cs typeface="Audiowide"/>
              <a:sym typeface="Audiowide"/>
            </a:endParaRPr>
          </a:p>
        </p:txBody>
      </p:sp>
      <p:sp>
        <p:nvSpPr>
          <p:cNvPr id="1564" name="Google Shape;1564;p64"/>
          <p:cNvSpPr txBox="1"/>
          <p:nvPr/>
        </p:nvSpPr>
        <p:spPr>
          <a:xfrm>
            <a:off x="529668" y="3819501"/>
            <a:ext cx="3202931" cy="6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hu-HU" dirty="0" smtClean="0">
                <a:solidFill>
                  <a:schemeClr val="lt1"/>
                </a:solidFill>
                <a:latin typeface="Space Mono"/>
                <a:ea typeface="Space Mono"/>
                <a:cs typeface="Space Mono"/>
                <a:sym typeface="Space Mono"/>
              </a:rPr>
              <a:t>Internet standard, </a:t>
            </a:r>
            <a:r>
              <a:rPr lang="hu-HU" dirty="0" err="1" smtClean="0">
                <a:solidFill>
                  <a:schemeClr val="lt1"/>
                </a:solidFill>
                <a:latin typeface="Space Mono"/>
                <a:ea typeface="Space Mono"/>
                <a:cs typeface="Space Mono"/>
                <a:sym typeface="Space Mono"/>
              </a:rPr>
              <a:t>for</a:t>
            </a:r>
            <a:r>
              <a:rPr lang="hu-HU" dirty="0" smtClean="0">
                <a:solidFill>
                  <a:schemeClr val="lt1"/>
                </a:solidFill>
                <a:latin typeface="Space Mono"/>
                <a:ea typeface="Space Mono"/>
                <a:cs typeface="Space Mono"/>
                <a:sym typeface="Space Mono"/>
              </a:rPr>
              <a:t> </a:t>
            </a:r>
            <a:r>
              <a:rPr lang="hu-HU" dirty="0" err="1" smtClean="0">
                <a:solidFill>
                  <a:schemeClr val="lt1"/>
                </a:solidFill>
                <a:latin typeface="Space Mono"/>
                <a:ea typeface="Space Mono"/>
                <a:cs typeface="Space Mono"/>
                <a:sym typeface="Space Mono"/>
              </a:rPr>
              <a:t>creating</a:t>
            </a:r>
            <a:r>
              <a:rPr lang="hu-HU" dirty="0" smtClean="0">
                <a:solidFill>
                  <a:schemeClr val="lt1"/>
                </a:solidFill>
                <a:latin typeface="Space Mono"/>
                <a:ea typeface="Space Mono"/>
                <a:cs typeface="Space Mono"/>
                <a:sym typeface="Space Mono"/>
              </a:rPr>
              <a:t> </a:t>
            </a:r>
            <a:r>
              <a:rPr lang="hu-HU" dirty="0" err="1" smtClean="0">
                <a:solidFill>
                  <a:schemeClr val="lt1"/>
                </a:solidFill>
                <a:latin typeface="Space Mono"/>
                <a:ea typeface="Space Mono"/>
                <a:cs typeface="Space Mono"/>
                <a:sym typeface="Space Mono"/>
              </a:rPr>
              <a:t>encrypted</a:t>
            </a:r>
            <a:r>
              <a:rPr lang="hu-HU" dirty="0">
                <a:solidFill>
                  <a:schemeClr val="lt1"/>
                </a:solidFill>
                <a:latin typeface="Space Mono"/>
                <a:ea typeface="Space Mono"/>
                <a:cs typeface="Space Mono"/>
                <a:sym typeface="Space Mono"/>
              </a:rPr>
              <a:t> </a:t>
            </a:r>
            <a:r>
              <a:rPr lang="hu-HU" dirty="0" err="1" smtClean="0">
                <a:solidFill>
                  <a:schemeClr val="lt1"/>
                </a:solidFill>
                <a:latin typeface="Space Mono"/>
                <a:ea typeface="Space Mono"/>
                <a:cs typeface="Space Mono"/>
                <a:sym typeface="Space Mono"/>
              </a:rPr>
              <a:t>messages</a:t>
            </a:r>
            <a:endParaRPr dirty="0">
              <a:solidFill>
                <a:schemeClr val="lt1"/>
              </a:solidFill>
              <a:latin typeface="Space Mono"/>
              <a:ea typeface="Space Mono"/>
              <a:cs typeface="Space Mono"/>
              <a:sym typeface="Space Mono"/>
            </a:endParaRPr>
          </a:p>
        </p:txBody>
      </p:sp>
      <p:sp>
        <p:nvSpPr>
          <p:cNvPr id="1565" name="Google Shape;1565;p64"/>
          <p:cNvSpPr/>
          <p:nvPr/>
        </p:nvSpPr>
        <p:spPr>
          <a:xfrm>
            <a:off x="3464100" y="1852115"/>
            <a:ext cx="2215800" cy="2215800"/>
          </a:xfrm>
          <a:prstGeom prst="ellips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4"/>
          <p:cNvSpPr txBox="1"/>
          <p:nvPr/>
        </p:nvSpPr>
        <p:spPr>
          <a:xfrm>
            <a:off x="6058623" y="1415475"/>
            <a:ext cx="2614586" cy="459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200"/>
              </a:spcAft>
              <a:buNone/>
            </a:pPr>
            <a:r>
              <a:rPr lang="hu-HU" sz="2000" b="1" dirty="0" err="1" smtClean="0">
                <a:solidFill>
                  <a:schemeClr val="lt2"/>
                </a:solidFill>
                <a:latin typeface="Audiowide"/>
                <a:ea typeface="Audiowide"/>
                <a:cs typeface="Audiowide"/>
                <a:sym typeface="Audiowide"/>
              </a:rPr>
              <a:t>Angular</a:t>
            </a:r>
            <a:r>
              <a:rPr lang="hu-HU" sz="2000" b="1" dirty="0" smtClean="0">
                <a:solidFill>
                  <a:schemeClr val="lt2"/>
                </a:solidFill>
                <a:latin typeface="Audiowide"/>
                <a:ea typeface="Audiowide"/>
                <a:cs typeface="Audiowide"/>
                <a:sym typeface="Audiowide"/>
              </a:rPr>
              <a:t> </a:t>
            </a:r>
            <a:r>
              <a:rPr lang="hu-HU" sz="2000" b="1" dirty="0" err="1" smtClean="0">
                <a:solidFill>
                  <a:schemeClr val="lt2"/>
                </a:solidFill>
                <a:latin typeface="Audiowide"/>
                <a:ea typeface="Audiowide"/>
                <a:cs typeface="Audiowide"/>
                <a:sym typeface="Audiowide"/>
              </a:rPr>
              <a:t>Material</a:t>
            </a:r>
            <a:endParaRPr sz="2000" b="1" dirty="0">
              <a:solidFill>
                <a:schemeClr val="lt2"/>
              </a:solidFill>
              <a:latin typeface="Audiowide"/>
              <a:ea typeface="Audiowide"/>
              <a:cs typeface="Audiowide"/>
              <a:sym typeface="Audiowide"/>
            </a:endParaRPr>
          </a:p>
        </p:txBody>
      </p:sp>
      <p:sp>
        <p:nvSpPr>
          <p:cNvPr id="1567" name="Google Shape;1567;p64"/>
          <p:cNvSpPr txBox="1"/>
          <p:nvPr/>
        </p:nvSpPr>
        <p:spPr>
          <a:xfrm>
            <a:off x="5838306" y="1767603"/>
            <a:ext cx="2834903" cy="642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hu-HU" dirty="0" err="1" smtClean="0">
                <a:solidFill>
                  <a:schemeClr val="lt1"/>
                </a:solidFill>
                <a:latin typeface="Space Mono"/>
                <a:ea typeface="Space Mono"/>
                <a:cs typeface="Space Mono"/>
                <a:sym typeface="Space Mono"/>
              </a:rPr>
              <a:t>User</a:t>
            </a:r>
            <a:r>
              <a:rPr lang="hu-HU" dirty="0" smtClean="0">
                <a:solidFill>
                  <a:schemeClr val="lt1"/>
                </a:solidFill>
                <a:latin typeface="Space Mono"/>
                <a:ea typeface="Space Mono"/>
                <a:cs typeface="Space Mono"/>
                <a:sym typeface="Space Mono"/>
              </a:rPr>
              <a:t> </a:t>
            </a:r>
            <a:r>
              <a:rPr lang="hu-HU" dirty="0" err="1" smtClean="0">
                <a:solidFill>
                  <a:schemeClr val="lt1"/>
                </a:solidFill>
                <a:latin typeface="Space Mono"/>
                <a:ea typeface="Space Mono"/>
                <a:cs typeface="Space Mono"/>
                <a:sym typeface="Space Mono"/>
              </a:rPr>
              <a:t>Interface</a:t>
            </a:r>
            <a:r>
              <a:rPr lang="hu-HU" dirty="0" smtClean="0">
                <a:solidFill>
                  <a:schemeClr val="lt1"/>
                </a:solidFill>
                <a:latin typeface="Space Mono"/>
                <a:ea typeface="Space Mono"/>
                <a:cs typeface="Space Mono"/>
                <a:sym typeface="Space Mono"/>
              </a:rPr>
              <a:t> </a:t>
            </a:r>
            <a:r>
              <a:rPr lang="hu-HU" dirty="0" err="1">
                <a:solidFill>
                  <a:schemeClr val="lt1"/>
                </a:solidFill>
                <a:latin typeface="Space Mono"/>
                <a:ea typeface="Space Mono"/>
                <a:cs typeface="Space Mono"/>
                <a:sym typeface="Space Mono"/>
              </a:rPr>
              <a:t>c</a:t>
            </a:r>
            <a:r>
              <a:rPr lang="hu-HU" dirty="0" err="1" smtClean="0">
                <a:solidFill>
                  <a:schemeClr val="lt1"/>
                </a:solidFill>
                <a:latin typeface="Space Mono"/>
                <a:ea typeface="Space Mono"/>
                <a:cs typeface="Space Mono"/>
                <a:sym typeface="Space Mono"/>
              </a:rPr>
              <a:t>omponent</a:t>
            </a:r>
            <a:r>
              <a:rPr lang="hu-HU" dirty="0" smtClean="0">
                <a:solidFill>
                  <a:schemeClr val="lt1"/>
                </a:solidFill>
                <a:latin typeface="Space Mono"/>
                <a:ea typeface="Space Mono"/>
                <a:cs typeface="Space Mono"/>
                <a:sym typeface="Space Mono"/>
              </a:rPr>
              <a:t> </a:t>
            </a:r>
            <a:r>
              <a:rPr lang="hu-HU" dirty="0" err="1" smtClean="0">
                <a:solidFill>
                  <a:schemeClr val="lt1"/>
                </a:solidFill>
                <a:latin typeface="Space Mono"/>
                <a:ea typeface="Space Mono"/>
                <a:cs typeface="Space Mono"/>
                <a:sym typeface="Space Mono"/>
              </a:rPr>
              <a:t>liblary</a:t>
            </a:r>
            <a:r>
              <a:rPr lang="hu-HU" dirty="0" smtClean="0">
                <a:solidFill>
                  <a:schemeClr val="lt1"/>
                </a:solidFill>
                <a:latin typeface="Space Mono"/>
                <a:ea typeface="Space Mono"/>
                <a:cs typeface="Space Mono"/>
                <a:sym typeface="Space Mono"/>
              </a:rPr>
              <a:t> </a:t>
            </a:r>
            <a:r>
              <a:rPr lang="hu-HU" dirty="0" err="1" smtClean="0">
                <a:solidFill>
                  <a:schemeClr val="lt1"/>
                </a:solidFill>
                <a:latin typeface="Space Mono"/>
                <a:ea typeface="Space Mono"/>
                <a:cs typeface="Space Mono"/>
                <a:sym typeface="Space Mono"/>
              </a:rPr>
              <a:t>for</a:t>
            </a:r>
            <a:r>
              <a:rPr lang="hu-HU" dirty="0" smtClean="0">
                <a:solidFill>
                  <a:schemeClr val="lt1"/>
                </a:solidFill>
                <a:latin typeface="Space Mono"/>
                <a:ea typeface="Space Mono"/>
                <a:cs typeface="Space Mono"/>
                <a:sym typeface="Space Mono"/>
              </a:rPr>
              <a:t> </a:t>
            </a:r>
            <a:r>
              <a:rPr lang="hu-HU" dirty="0" err="1" smtClean="0">
                <a:solidFill>
                  <a:schemeClr val="lt1"/>
                </a:solidFill>
                <a:latin typeface="Space Mono"/>
                <a:ea typeface="Space Mono"/>
                <a:cs typeface="Space Mono"/>
                <a:sym typeface="Space Mono"/>
              </a:rPr>
              <a:t>angular</a:t>
            </a:r>
            <a:endParaRPr dirty="0">
              <a:solidFill>
                <a:schemeClr val="lt1"/>
              </a:solidFill>
              <a:latin typeface="Space Mono"/>
              <a:ea typeface="Space Mono"/>
              <a:cs typeface="Space Mono"/>
              <a:sym typeface="Space Mono"/>
            </a:endParaRPr>
          </a:p>
        </p:txBody>
      </p:sp>
      <p:sp>
        <p:nvSpPr>
          <p:cNvPr id="1568" name="Google Shape;1568;p64"/>
          <p:cNvSpPr txBox="1"/>
          <p:nvPr/>
        </p:nvSpPr>
        <p:spPr>
          <a:xfrm>
            <a:off x="5897197" y="2441429"/>
            <a:ext cx="2776037" cy="459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200"/>
              </a:spcAft>
              <a:buNone/>
            </a:pPr>
            <a:r>
              <a:rPr lang="hu-HU" sz="2000" b="1" dirty="0" err="1" smtClean="0">
                <a:solidFill>
                  <a:schemeClr val="lt2"/>
                </a:solidFill>
                <a:latin typeface="Audiowide"/>
                <a:ea typeface="Audiowide"/>
                <a:cs typeface="Audiowide"/>
                <a:sym typeface="Audiowide"/>
              </a:rPr>
              <a:t>Entity</a:t>
            </a:r>
            <a:r>
              <a:rPr lang="hu-HU" sz="2000" b="1" dirty="0" smtClean="0">
                <a:solidFill>
                  <a:schemeClr val="lt2"/>
                </a:solidFill>
                <a:latin typeface="Audiowide"/>
                <a:ea typeface="Audiowide"/>
                <a:cs typeface="Audiowide"/>
                <a:sym typeface="Audiowide"/>
              </a:rPr>
              <a:t> Framework</a:t>
            </a:r>
            <a:endParaRPr sz="2000" b="1" dirty="0">
              <a:solidFill>
                <a:schemeClr val="lt2"/>
              </a:solidFill>
              <a:latin typeface="Audiowide"/>
              <a:ea typeface="Audiowide"/>
              <a:cs typeface="Audiowide"/>
              <a:sym typeface="Audiowide"/>
            </a:endParaRPr>
          </a:p>
        </p:txBody>
      </p:sp>
      <p:sp>
        <p:nvSpPr>
          <p:cNvPr id="1569" name="Google Shape;1569;p64"/>
          <p:cNvSpPr txBox="1"/>
          <p:nvPr/>
        </p:nvSpPr>
        <p:spPr>
          <a:xfrm>
            <a:off x="6290622" y="2793552"/>
            <a:ext cx="2382600" cy="642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hu-HU" dirty="0" err="1" smtClean="0">
                <a:solidFill>
                  <a:schemeClr val="lt1"/>
                </a:solidFill>
                <a:latin typeface="Space Mono"/>
                <a:ea typeface="Space Mono"/>
                <a:cs typeface="Space Mono"/>
                <a:sym typeface="Space Mono"/>
              </a:rPr>
              <a:t>Database</a:t>
            </a:r>
            <a:r>
              <a:rPr lang="hu-HU" dirty="0" smtClean="0">
                <a:solidFill>
                  <a:schemeClr val="lt1"/>
                </a:solidFill>
                <a:latin typeface="Space Mono"/>
                <a:ea typeface="Space Mono"/>
                <a:cs typeface="Space Mono"/>
                <a:sym typeface="Space Mono"/>
              </a:rPr>
              <a:t> </a:t>
            </a:r>
            <a:r>
              <a:rPr lang="hu-HU" dirty="0" err="1">
                <a:solidFill>
                  <a:schemeClr val="lt1"/>
                </a:solidFill>
                <a:latin typeface="Space Mono"/>
                <a:ea typeface="Space Mono"/>
                <a:cs typeface="Space Mono"/>
                <a:sym typeface="Space Mono"/>
              </a:rPr>
              <a:t>m</a:t>
            </a:r>
            <a:r>
              <a:rPr lang="hu-HU" dirty="0" err="1" smtClean="0">
                <a:solidFill>
                  <a:schemeClr val="lt1"/>
                </a:solidFill>
                <a:latin typeface="Space Mono"/>
                <a:ea typeface="Space Mono"/>
                <a:cs typeface="Space Mono"/>
                <a:sym typeface="Space Mono"/>
              </a:rPr>
              <a:t>apping</a:t>
            </a:r>
            <a:r>
              <a:rPr lang="hu-HU" dirty="0" smtClean="0">
                <a:solidFill>
                  <a:schemeClr val="lt1"/>
                </a:solidFill>
                <a:latin typeface="Space Mono"/>
                <a:ea typeface="Space Mono"/>
                <a:cs typeface="Space Mono"/>
                <a:sym typeface="Space Mono"/>
              </a:rPr>
              <a:t> </a:t>
            </a:r>
            <a:r>
              <a:rPr lang="hu-HU" dirty="0" err="1" smtClean="0">
                <a:solidFill>
                  <a:schemeClr val="lt1"/>
                </a:solidFill>
                <a:latin typeface="Space Mono"/>
                <a:ea typeface="Space Mono"/>
                <a:cs typeface="Space Mono"/>
                <a:sym typeface="Space Mono"/>
              </a:rPr>
              <a:t>tool</a:t>
            </a:r>
            <a:endParaRPr dirty="0">
              <a:solidFill>
                <a:schemeClr val="lt1"/>
              </a:solidFill>
              <a:latin typeface="Space Mono"/>
              <a:ea typeface="Space Mono"/>
              <a:cs typeface="Space Mono"/>
              <a:sym typeface="Space Mono"/>
            </a:endParaRPr>
          </a:p>
        </p:txBody>
      </p:sp>
      <p:sp>
        <p:nvSpPr>
          <p:cNvPr id="1570" name="Google Shape;1570;p64"/>
          <p:cNvSpPr txBox="1"/>
          <p:nvPr/>
        </p:nvSpPr>
        <p:spPr>
          <a:xfrm>
            <a:off x="6290634" y="3467378"/>
            <a:ext cx="2382600" cy="459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200"/>
              </a:spcAft>
              <a:buNone/>
            </a:pPr>
            <a:r>
              <a:rPr lang="hu-HU" sz="2000" b="1" dirty="0" err="1" smtClean="0">
                <a:solidFill>
                  <a:schemeClr val="lt2"/>
                </a:solidFill>
                <a:latin typeface="Audiowide"/>
                <a:ea typeface="Audiowide"/>
                <a:cs typeface="Audiowide"/>
                <a:sym typeface="Audiowide"/>
              </a:rPr>
              <a:t>MySql</a:t>
            </a:r>
            <a:endParaRPr sz="2000" b="1" dirty="0">
              <a:solidFill>
                <a:schemeClr val="lt2"/>
              </a:solidFill>
              <a:latin typeface="Audiowide"/>
              <a:ea typeface="Audiowide"/>
              <a:cs typeface="Audiowide"/>
              <a:sym typeface="Audiowide"/>
            </a:endParaRPr>
          </a:p>
        </p:txBody>
      </p:sp>
      <p:sp>
        <p:nvSpPr>
          <p:cNvPr id="1571" name="Google Shape;1571;p64"/>
          <p:cNvSpPr txBox="1"/>
          <p:nvPr/>
        </p:nvSpPr>
        <p:spPr>
          <a:xfrm>
            <a:off x="5586689" y="3819501"/>
            <a:ext cx="3086533" cy="642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hu-HU" dirty="0" smtClean="0">
                <a:solidFill>
                  <a:schemeClr val="lt1"/>
                </a:solidFill>
                <a:latin typeface="Space Mono"/>
                <a:ea typeface="Space Mono"/>
                <a:cs typeface="Space Mono"/>
                <a:sym typeface="Space Mono"/>
              </a:rPr>
              <a:t>Open-</a:t>
            </a:r>
            <a:r>
              <a:rPr lang="hu-HU" dirty="0" err="1" smtClean="0">
                <a:solidFill>
                  <a:schemeClr val="lt1"/>
                </a:solidFill>
                <a:latin typeface="Space Mono"/>
                <a:ea typeface="Space Mono"/>
                <a:cs typeface="Space Mono"/>
                <a:sym typeface="Space Mono"/>
              </a:rPr>
              <a:t>source</a:t>
            </a:r>
            <a:r>
              <a:rPr lang="hu-HU" dirty="0" smtClean="0">
                <a:solidFill>
                  <a:schemeClr val="lt1"/>
                </a:solidFill>
                <a:latin typeface="Space Mono"/>
                <a:ea typeface="Space Mono"/>
                <a:cs typeface="Space Mono"/>
                <a:sym typeface="Space Mono"/>
              </a:rPr>
              <a:t> </a:t>
            </a:r>
            <a:r>
              <a:rPr lang="hu-HU" dirty="0" err="1" smtClean="0">
                <a:solidFill>
                  <a:schemeClr val="lt1"/>
                </a:solidFill>
                <a:latin typeface="Space Mono"/>
                <a:ea typeface="Space Mono"/>
                <a:cs typeface="Space Mono"/>
                <a:sym typeface="Space Mono"/>
              </a:rPr>
              <a:t>relational</a:t>
            </a:r>
            <a:r>
              <a:rPr lang="hu-HU" dirty="0" smtClean="0">
                <a:solidFill>
                  <a:schemeClr val="lt1"/>
                </a:solidFill>
                <a:latin typeface="Space Mono"/>
                <a:ea typeface="Space Mono"/>
                <a:cs typeface="Space Mono"/>
                <a:sym typeface="Space Mono"/>
              </a:rPr>
              <a:t> </a:t>
            </a:r>
            <a:r>
              <a:rPr lang="hu-HU" dirty="0" err="1" smtClean="0">
                <a:solidFill>
                  <a:schemeClr val="lt1"/>
                </a:solidFill>
                <a:latin typeface="Space Mono"/>
                <a:ea typeface="Space Mono"/>
                <a:cs typeface="Space Mono"/>
                <a:sym typeface="Space Mono"/>
              </a:rPr>
              <a:t>database</a:t>
            </a:r>
            <a:r>
              <a:rPr lang="hu-HU" dirty="0" smtClean="0">
                <a:solidFill>
                  <a:schemeClr val="lt1"/>
                </a:solidFill>
                <a:latin typeface="Space Mono"/>
                <a:ea typeface="Space Mono"/>
                <a:cs typeface="Space Mono"/>
                <a:sym typeface="Space Mono"/>
              </a:rPr>
              <a:t> management </a:t>
            </a:r>
            <a:r>
              <a:rPr lang="hu-HU" dirty="0" err="1" smtClean="0">
                <a:solidFill>
                  <a:schemeClr val="lt1"/>
                </a:solidFill>
                <a:latin typeface="Space Mono"/>
                <a:ea typeface="Space Mono"/>
                <a:cs typeface="Space Mono"/>
                <a:sym typeface="Space Mono"/>
              </a:rPr>
              <a:t>system</a:t>
            </a:r>
            <a:endParaRPr dirty="0">
              <a:solidFill>
                <a:schemeClr val="lt1"/>
              </a:solidFill>
              <a:latin typeface="Space Mono"/>
              <a:ea typeface="Space Mono"/>
              <a:cs typeface="Space Mono"/>
              <a:sym typeface="Space Mono"/>
            </a:endParaRPr>
          </a:p>
        </p:txBody>
      </p:sp>
      <p:sp>
        <p:nvSpPr>
          <p:cNvPr id="1572" name="Google Shape;1572;p64"/>
          <p:cNvSpPr/>
          <p:nvPr/>
        </p:nvSpPr>
        <p:spPr>
          <a:xfrm>
            <a:off x="4821475" y="1770465"/>
            <a:ext cx="523500" cy="5235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b="1" dirty="0">
              <a:solidFill>
                <a:schemeClr val="lt1"/>
              </a:solidFill>
              <a:latin typeface="Audiowide"/>
              <a:ea typeface="Audiowide"/>
              <a:cs typeface="Audiowide"/>
              <a:sym typeface="Audiowide"/>
            </a:endParaRPr>
          </a:p>
        </p:txBody>
      </p:sp>
      <p:sp>
        <p:nvSpPr>
          <p:cNvPr id="1573" name="Google Shape;1573;p64"/>
          <p:cNvSpPr/>
          <p:nvPr/>
        </p:nvSpPr>
        <p:spPr>
          <a:xfrm>
            <a:off x="5344975" y="2599715"/>
            <a:ext cx="523500" cy="5235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hu-HU" sz="1200" b="1" dirty="0">
                <a:solidFill>
                  <a:schemeClr val="lt1"/>
                </a:solidFill>
                <a:latin typeface="Audiowide"/>
                <a:ea typeface="Audiowide"/>
                <a:cs typeface="Audiowide"/>
                <a:sym typeface="Audiowide"/>
              </a:rPr>
              <a:t>E</a:t>
            </a:r>
            <a:r>
              <a:rPr lang="hu-HU" sz="1200" b="1" dirty="0" smtClean="0">
                <a:solidFill>
                  <a:schemeClr val="lt1"/>
                </a:solidFill>
                <a:latin typeface="Audiowide"/>
                <a:ea typeface="Audiowide"/>
                <a:cs typeface="Audiowide"/>
                <a:sym typeface="Audiowide"/>
              </a:rPr>
              <a:t>F</a:t>
            </a:r>
            <a:endParaRPr sz="1200" b="1" dirty="0">
              <a:solidFill>
                <a:schemeClr val="lt1"/>
              </a:solidFill>
              <a:latin typeface="Audiowide"/>
              <a:ea typeface="Audiowide"/>
              <a:cs typeface="Audiowide"/>
              <a:sym typeface="Audiowide"/>
            </a:endParaRPr>
          </a:p>
        </p:txBody>
      </p:sp>
      <p:sp>
        <p:nvSpPr>
          <p:cNvPr id="1574" name="Google Shape;1574;p64"/>
          <p:cNvSpPr/>
          <p:nvPr/>
        </p:nvSpPr>
        <p:spPr>
          <a:xfrm>
            <a:off x="4821475" y="3531565"/>
            <a:ext cx="523500" cy="5235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b="1" dirty="0">
              <a:solidFill>
                <a:schemeClr val="lt1"/>
              </a:solidFill>
              <a:latin typeface="Audiowide"/>
              <a:ea typeface="Audiowide"/>
              <a:cs typeface="Audiowide"/>
              <a:sym typeface="Audiowide"/>
            </a:endParaRPr>
          </a:p>
        </p:txBody>
      </p:sp>
      <p:sp>
        <p:nvSpPr>
          <p:cNvPr id="1575" name="Google Shape;1575;p64"/>
          <p:cNvSpPr/>
          <p:nvPr/>
        </p:nvSpPr>
        <p:spPr>
          <a:xfrm flipH="1">
            <a:off x="3774463" y="1775865"/>
            <a:ext cx="523500" cy="5235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b="1" dirty="0">
              <a:solidFill>
                <a:schemeClr val="lt1"/>
              </a:solidFill>
              <a:latin typeface="Audiowide"/>
              <a:ea typeface="Audiowide"/>
              <a:cs typeface="Audiowide"/>
              <a:sym typeface="Audiowide"/>
            </a:endParaRPr>
          </a:p>
        </p:txBody>
      </p:sp>
      <p:sp>
        <p:nvSpPr>
          <p:cNvPr id="1576" name="Google Shape;1576;p64"/>
          <p:cNvSpPr/>
          <p:nvPr/>
        </p:nvSpPr>
        <p:spPr>
          <a:xfrm flipH="1">
            <a:off x="3256862" y="2605115"/>
            <a:ext cx="523500" cy="5235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b="1" dirty="0">
              <a:solidFill>
                <a:schemeClr val="lt1"/>
              </a:solidFill>
              <a:latin typeface="Audiowide"/>
              <a:ea typeface="Audiowide"/>
              <a:cs typeface="Audiowide"/>
              <a:sym typeface="Audiowide"/>
            </a:endParaRPr>
          </a:p>
        </p:txBody>
      </p:sp>
      <p:sp>
        <p:nvSpPr>
          <p:cNvPr id="1577" name="Google Shape;1577;p64"/>
          <p:cNvSpPr/>
          <p:nvPr/>
        </p:nvSpPr>
        <p:spPr>
          <a:xfrm flipH="1">
            <a:off x="3774463" y="3536965"/>
            <a:ext cx="523500" cy="5235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b="1" dirty="0">
              <a:solidFill>
                <a:schemeClr val="lt1"/>
              </a:solidFill>
              <a:latin typeface="Audiowide"/>
              <a:ea typeface="Audiowide"/>
              <a:cs typeface="Audiowide"/>
              <a:sym typeface="Audiowide"/>
            </a:endParaRPr>
          </a:p>
        </p:txBody>
      </p:sp>
      <p:pic>
        <p:nvPicPr>
          <p:cNvPr id="3" name="Kép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0423" y="1793270"/>
            <a:ext cx="471580" cy="471580"/>
          </a:xfrm>
          <a:prstGeom prst="rect">
            <a:avLst/>
          </a:prstGeom>
        </p:spPr>
      </p:pic>
      <p:pic>
        <p:nvPicPr>
          <p:cNvPr id="4" name="Kép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6874" y="1846216"/>
            <a:ext cx="371908" cy="371908"/>
          </a:xfrm>
          <a:prstGeom prst="rect">
            <a:avLst/>
          </a:prstGeom>
        </p:spPr>
      </p:pic>
      <p:pic>
        <p:nvPicPr>
          <p:cNvPr id="6" name="Kép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5694" y="2648012"/>
            <a:ext cx="426906" cy="426906"/>
          </a:xfrm>
          <a:prstGeom prst="rect">
            <a:avLst/>
          </a:prstGeom>
        </p:spPr>
      </p:pic>
      <p:pic>
        <p:nvPicPr>
          <p:cNvPr id="8" name="Kép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3669" y="3547212"/>
            <a:ext cx="676886" cy="507666"/>
          </a:xfrm>
          <a:prstGeom prst="rect">
            <a:avLst/>
          </a:prstGeom>
        </p:spPr>
      </p:pic>
      <p:pic>
        <p:nvPicPr>
          <p:cNvPr id="10" name="Kép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49782" y="3578157"/>
            <a:ext cx="435928" cy="348521"/>
          </a:xfrm>
          <a:prstGeom prst="rect">
            <a:avLst/>
          </a:prstGeom>
        </p:spPr>
      </p:pic>
    </p:spTree>
    <p:extLst>
      <p:ext uri="{BB962C8B-B14F-4D97-AF65-F5344CB8AC3E}">
        <p14:creationId xmlns:p14="http://schemas.microsoft.com/office/powerpoint/2010/main" val="25104643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830"/>
        <p:cNvGrpSpPr/>
        <p:nvPr/>
      </p:nvGrpSpPr>
      <p:grpSpPr>
        <a:xfrm>
          <a:off x="0" y="0"/>
          <a:ext cx="0" cy="0"/>
          <a:chOff x="0" y="0"/>
          <a:chExt cx="0" cy="0"/>
        </a:xfrm>
      </p:grpSpPr>
      <p:grpSp>
        <p:nvGrpSpPr>
          <p:cNvPr id="2831" name="Google Shape;2831;p104"/>
          <p:cNvGrpSpPr/>
          <p:nvPr/>
        </p:nvGrpSpPr>
        <p:grpSpPr>
          <a:xfrm>
            <a:off x="542425" y="263125"/>
            <a:ext cx="8054101" cy="1012474"/>
            <a:chOff x="542425" y="263125"/>
            <a:chExt cx="8054101" cy="1012474"/>
          </a:xfrm>
        </p:grpSpPr>
        <p:sp>
          <p:nvSpPr>
            <p:cNvPr id="2832" name="Google Shape;2832;p104"/>
            <p:cNvSpPr/>
            <p:nvPr/>
          </p:nvSpPr>
          <p:spPr>
            <a:xfrm flipH="1">
              <a:off x="714151"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04"/>
            <p:cNvSpPr/>
            <p:nvPr/>
          </p:nvSpPr>
          <p:spPr>
            <a:xfrm flipH="1">
              <a:off x="833847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04"/>
            <p:cNvSpPr/>
            <p:nvPr/>
          </p:nvSpPr>
          <p:spPr>
            <a:xfrm rot="10800000" flipH="1">
              <a:off x="542425" y="2631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5" name="Google Shape;2835;p10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2836" name="Google Shape;2836;p104"/>
          <p:cNvSpPr txBox="1">
            <a:spLocks noGrp="1"/>
          </p:cNvSpPr>
          <p:nvPr>
            <p:ph type="subTitle" idx="1"/>
          </p:nvPr>
        </p:nvSpPr>
        <p:spPr>
          <a:xfrm>
            <a:off x="713225" y="1349300"/>
            <a:ext cx="7717500" cy="344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2"/>
                </a:solidFill>
                <a:latin typeface="Audiowide"/>
                <a:ea typeface="Audiowide"/>
                <a:cs typeface="Audiowide"/>
                <a:sym typeface="Audiowide"/>
              </a:rPr>
              <a:t>VECTORS:</a:t>
            </a:r>
            <a:endParaRPr sz="2000" b="1">
              <a:solidFill>
                <a:schemeClr val="lt2"/>
              </a:solidFill>
              <a:latin typeface="Audiowide"/>
              <a:ea typeface="Audiowide"/>
              <a:cs typeface="Audiowide"/>
              <a:sym typeface="Audiowide"/>
            </a:endParaRPr>
          </a:p>
          <a:p>
            <a:pPr marL="457200" lvl="0" indent="-317500" algn="l" rtl="0">
              <a:spcBef>
                <a:spcPts val="1200"/>
              </a:spcBef>
              <a:spcAft>
                <a:spcPts val="0"/>
              </a:spcAft>
              <a:buSzPts val="1400"/>
              <a:buChar char="●"/>
            </a:pPr>
            <a:r>
              <a:rPr lang="en" sz="1400">
                <a:solidFill>
                  <a:schemeClr val="hlink"/>
                </a:solidFill>
                <a:uFill>
                  <a:noFill/>
                </a:uFill>
                <a:hlinkClick r:id="rId3"/>
              </a:rPr>
              <a:t>Flat cyber monday instagram posts collection</a:t>
            </a:r>
            <a:endParaRPr sz="1400"/>
          </a:p>
          <a:p>
            <a:pPr marL="457200" lvl="0" indent="-317500" algn="l" rtl="0">
              <a:spcBef>
                <a:spcPts val="0"/>
              </a:spcBef>
              <a:spcAft>
                <a:spcPts val="0"/>
              </a:spcAft>
              <a:buSzPts val="1400"/>
              <a:buChar char="●"/>
            </a:pPr>
            <a:r>
              <a:rPr lang="en" sz="1400">
                <a:solidFill>
                  <a:schemeClr val="hlink"/>
                </a:solidFill>
                <a:uFill>
                  <a:noFill/>
                </a:uFill>
                <a:hlinkClick r:id="rId4"/>
              </a:rPr>
              <a:t>Flat cyber monday instagram</a:t>
            </a:r>
            <a:endParaRPr sz="1400"/>
          </a:p>
          <a:p>
            <a:pPr marL="457200" lvl="0" indent="-317500" algn="l" rtl="0">
              <a:spcBef>
                <a:spcPts val="0"/>
              </a:spcBef>
              <a:spcAft>
                <a:spcPts val="0"/>
              </a:spcAft>
              <a:buSzPts val="1400"/>
              <a:buChar char="●"/>
            </a:pPr>
            <a:r>
              <a:rPr lang="en" sz="1400">
                <a:solidFill>
                  <a:schemeClr val="hlink"/>
                </a:solidFill>
                <a:uFill>
                  <a:noFill/>
                </a:uFill>
                <a:hlinkClick r:id="rId5"/>
              </a:rPr>
              <a:t>Flat cyber monday instagram posts</a:t>
            </a:r>
            <a:endParaRPr sz="1400"/>
          </a:p>
          <a:p>
            <a:pPr marL="0" lvl="0" indent="0" algn="l" rtl="0">
              <a:spcBef>
                <a:spcPts val="1200"/>
              </a:spcBef>
              <a:spcAft>
                <a:spcPts val="0"/>
              </a:spcAft>
              <a:buNone/>
            </a:pPr>
            <a:r>
              <a:rPr lang="en" sz="2000" b="1">
                <a:solidFill>
                  <a:schemeClr val="lt2"/>
                </a:solidFill>
                <a:latin typeface="Audiowide"/>
                <a:ea typeface="Audiowide"/>
                <a:cs typeface="Audiowide"/>
                <a:sym typeface="Audiowide"/>
              </a:rPr>
              <a:t>PHOTOS:</a:t>
            </a:r>
            <a:endParaRPr sz="2000" b="1">
              <a:solidFill>
                <a:schemeClr val="lt2"/>
              </a:solidFill>
              <a:latin typeface="Audiowide"/>
              <a:ea typeface="Audiowide"/>
              <a:cs typeface="Audiowide"/>
              <a:sym typeface="Audiowide"/>
            </a:endParaRPr>
          </a:p>
          <a:p>
            <a:pPr marL="457200" lvl="0" indent="-317500" algn="l" rtl="0">
              <a:spcBef>
                <a:spcPts val="1200"/>
              </a:spcBef>
              <a:spcAft>
                <a:spcPts val="0"/>
              </a:spcAft>
              <a:buSzPts val="1400"/>
              <a:buChar char="●"/>
            </a:pPr>
            <a:r>
              <a:rPr lang="en" sz="1400">
                <a:solidFill>
                  <a:schemeClr val="hlink"/>
                </a:solidFill>
                <a:uFill>
                  <a:noFill/>
                </a:uFill>
                <a:hlinkClick r:id="rId6"/>
              </a:rPr>
              <a:t>Medium shot man wearing vr glasses</a:t>
            </a:r>
            <a:endParaRPr sz="1400"/>
          </a:p>
          <a:p>
            <a:pPr marL="457200" lvl="0" indent="-317500" algn="l" rtl="0">
              <a:spcBef>
                <a:spcPts val="0"/>
              </a:spcBef>
              <a:spcAft>
                <a:spcPts val="0"/>
              </a:spcAft>
              <a:buSzPts val="1400"/>
              <a:buChar char="●"/>
            </a:pPr>
            <a:r>
              <a:rPr lang="en" sz="1400">
                <a:solidFill>
                  <a:schemeClr val="hlink"/>
                </a:solidFill>
                <a:uFill>
                  <a:noFill/>
                </a:uFill>
                <a:hlinkClick r:id="rId7"/>
              </a:rPr>
              <a:t>Enterprise resource planning holographic interface</a:t>
            </a:r>
            <a:endParaRPr sz="1400"/>
          </a:p>
          <a:p>
            <a:pPr marL="457200" lvl="0" indent="-317500" algn="l" rtl="0">
              <a:spcBef>
                <a:spcPts val="0"/>
              </a:spcBef>
              <a:spcAft>
                <a:spcPts val="0"/>
              </a:spcAft>
              <a:buSzPts val="1400"/>
              <a:buChar char="●"/>
            </a:pPr>
            <a:r>
              <a:rPr lang="en" sz="1400">
                <a:solidFill>
                  <a:schemeClr val="hlink"/>
                </a:solidFill>
                <a:uFill>
                  <a:noFill/>
                </a:uFill>
                <a:hlinkClick r:id="rId8"/>
              </a:rPr>
              <a:t>Man with vr glasses</a:t>
            </a:r>
            <a:endParaRPr sz="1400"/>
          </a:p>
          <a:p>
            <a:pPr marL="457200" lvl="0" indent="-317500" algn="l" rtl="0">
              <a:spcBef>
                <a:spcPts val="0"/>
              </a:spcBef>
              <a:spcAft>
                <a:spcPts val="0"/>
              </a:spcAft>
              <a:buSzPts val="1400"/>
              <a:buChar char="●"/>
            </a:pPr>
            <a:r>
              <a:rPr lang="en" sz="1400">
                <a:solidFill>
                  <a:schemeClr val="hlink"/>
                </a:solidFill>
                <a:uFill>
                  <a:noFill/>
                </a:uFill>
                <a:hlinkClick r:id="rId9"/>
              </a:rPr>
              <a:t>Medium shot woman wearing vr glasses</a:t>
            </a:r>
            <a:endParaRPr sz="1400"/>
          </a:p>
          <a:p>
            <a:pPr marL="457200" lvl="0" indent="-317500" algn="l" rtl="0">
              <a:spcBef>
                <a:spcPts val="0"/>
              </a:spcBef>
              <a:spcAft>
                <a:spcPts val="0"/>
              </a:spcAft>
              <a:buSzPts val="1400"/>
              <a:buChar char="●"/>
            </a:pPr>
            <a:r>
              <a:rPr lang="en" sz="1400">
                <a:solidFill>
                  <a:schemeClr val="hlink"/>
                </a:solidFill>
                <a:uFill>
                  <a:noFill/>
                </a:uFill>
                <a:hlinkClick r:id="rId10"/>
              </a:rPr>
              <a:t>Woman experiencing virtual reality close up </a:t>
            </a:r>
            <a:endParaRPr sz="14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40"/>
        <p:cNvGrpSpPr/>
        <p:nvPr/>
      </p:nvGrpSpPr>
      <p:grpSpPr>
        <a:xfrm>
          <a:off x="0" y="0"/>
          <a:ext cx="0" cy="0"/>
          <a:chOff x="0" y="0"/>
          <a:chExt cx="0" cy="0"/>
        </a:xfrm>
      </p:grpSpPr>
      <p:sp>
        <p:nvSpPr>
          <p:cNvPr id="2841" name="Google Shape;2841;p105"/>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a:solidFill>
                  <a:srgbClr val="FFFFFF"/>
                </a:solidFill>
              </a:rPr>
              <a:t>In order to use this template, you must credit </a:t>
            </a:r>
            <a:r>
              <a:rPr lang="en" sz="1100" b="1" u="sng">
                <a:solidFill>
                  <a:srgbClr val="869FB2"/>
                </a:solidFill>
                <a:hlinkClick r:id="rId3">
                  <a:extLst>
                    <a:ext uri="{A12FA001-AC4F-418D-AE19-62706E023703}">
                      <ahyp:hlinkClr xmlns:ahyp="http://schemas.microsoft.com/office/drawing/2018/hyperlinkcolor" xmlns="" val="tx"/>
                    </a:ext>
                  </a:extLst>
                </a:hlinkClick>
              </a:rPr>
              <a:t>Slidesgo</a:t>
            </a:r>
            <a:r>
              <a:rPr lang="en" sz="1100">
                <a:solidFill>
                  <a:srgbClr val="435D74"/>
                </a:solidFill>
              </a:rPr>
              <a:t> </a:t>
            </a:r>
            <a:r>
              <a:rPr lang="en" sz="1100">
                <a:solidFill>
                  <a:srgbClr val="FFFFFF"/>
                </a:solidFill>
              </a:rPr>
              <a:t>by keeping the </a:t>
            </a:r>
            <a:r>
              <a:rPr lang="en" sz="1100" b="1" u="sng">
                <a:solidFill>
                  <a:schemeClr val="hlink"/>
                </a:solidFill>
                <a:hlinkClick r:id="rId4" action="ppaction://hlinksldjump"/>
              </a:rPr>
              <a:t>Thanks</a:t>
            </a:r>
            <a:r>
              <a:rPr lang="en" sz="1100">
                <a:solidFill>
                  <a:srgbClr val="869FB2"/>
                </a:solidFill>
              </a:rPr>
              <a:t> </a:t>
            </a:r>
            <a:r>
              <a:rPr lang="en" sz="1100">
                <a:solidFill>
                  <a:srgbClr val="FFFFFF"/>
                </a:solidFill>
              </a:rPr>
              <a:t>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2842" name="Google Shape;2842;p105"/>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xmlns=""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xmlns="" val="tx"/>
                    </a:ext>
                  </a:extLst>
                </a:hlinkClick>
              </a:rPr>
              <a:t>https://slidesgo.com/slidesgo-school</a:t>
            </a:r>
            <a:endParaRPr sz="1000" u="sng">
              <a:solidFill>
                <a:srgbClr val="869FB2"/>
              </a:solidFill>
            </a:endParaRPr>
          </a:p>
        </p:txBody>
      </p:sp>
      <p:sp>
        <p:nvSpPr>
          <p:cNvPr id="2843" name="Google Shape;2843;p105"/>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Instructions for use</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47"/>
        <p:cNvGrpSpPr/>
        <p:nvPr/>
      </p:nvGrpSpPr>
      <p:grpSpPr>
        <a:xfrm>
          <a:off x="0" y="0"/>
          <a:ext cx="0" cy="0"/>
          <a:chOff x="0" y="0"/>
          <a:chExt cx="0" cy="0"/>
        </a:xfrm>
      </p:grpSpPr>
      <p:sp>
        <p:nvSpPr>
          <p:cNvPr id="2848" name="Google Shape;2848;p106"/>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hlink"/>
                </a:solidFill>
                <a:hlinkClick r:id="rId3"/>
              </a:rPr>
              <a:t>Slidesgo</a:t>
            </a:r>
            <a:r>
              <a:rPr lang="en" sz="1100">
                <a:solidFill>
                  <a:schemeClr val="lt1"/>
                </a:solidFill>
              </a:rPr>
              <a:t> or keeping the "Thanks" 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2849" name="Google Shape;2849;p106"/>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 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xmlns=""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xmlns="" val="tx"/>
                    </a:ext>
                  </a:extLst>
                </a:hlinkClick>
              </a:rPr>
              <a:t>https://slidesgo.com/slidesgo-school</a:t>
            </a:r>
            <a:endParaRPr sz="1000" u="sng">
              <a:solidFill>
                <a:srgbClr val="869FB2"/>
              </a:solidFill>
            </a:endParaRPr>
          </a:p>
        </p:txBody>
      </p:sp>
      <p:sp>
        <p:nvSpPr>
          <p:cNvPr id="2850" name="Google Shape;2850;p10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Instructions for use (premium users)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54"/>
        <p:cNvGrpSpPr/>
        <p:nvPr/>
      </p:nvGrpSpPr>
      <p:grpSpPr>
        <a:xfrm>
          <a:off x="0" y="0"/>
          <a:ext cx="0" cy="0"/>
          <a:chOff x="0" y="0"/>
          <a:chExt cx="0" cy="0"/>
        </a:xfrm>
      </p:grpSpPr>
      <p:sp>
        <p:nvSpPr>
          <p:cNvPr id="2855" name="Google Shape;2855;p107"/>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2856" name="Google Shape;2856;p107"/>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rgbClr val="EFEFEF"/>
                </a:solidFill>
              </a:rPr>
              <a:t>Audiowide</a:t>
            </a:r>
            <a:endParaRPr sz="1100" b="1">
              <a:solidFill>
                <a:srgbClr val="EFEFEF"/>
              </a:solidFill>
            </a:endParaRPr>
          </a:p>
          <a:p>
            <a:pPr marL="0" lvl="0" indent="0" algn="ctr" rtl="0">
              <a:lnSpc>
                <a:spcPct val="115000"/>
              </a:lnSpc>
              <a:spcBef>
                <a:spcPts val="0"/>
              </a:spcBef>
              <a:spcAft>
                <a:spcPts val="0"/>
              </a:spcAft>
              <a:buNone/>
            </a:pPr>
            <a:r>
              <a:rPr lang="en" sz="1100">
                <a:solidFill>
                  <a:srgbClr val="FFFFFF"/>
                </a:solidFill>
              </a:rPr>
              <a:t>(</a:t>
            </a:r>
            <a:r>
              <a:rPr lang="en" sz="1100">
                <a:solidFill>
                  <a:srgbClr val="FFFFFF"/>
                </a:solidFill>
                <a:uFill>
                  <a:noFill/>
                </a:uFill>
                <a:hlinkClick r:id="rId3">
                  <a:extLst>
                    <a:ext uri="{A12FA001-AC4F-418D-AE19-62706E023703}">
                      <ahyp:hlinkClr xmlns:ahyp="http://schemas.microsoft.com/office/drawing/2018/hyperlinkcolor" xmlns="" val="tx"/>
                    </a:ext>
                  </a:extLst>
                </a:hlinkClick>
              </a:rPr>
              <a:t>https://fonts.google.com/specimen/Audiowide</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endParaRPr sz="800">
              <a:solidFill>
                <a:srgbClr val="435D74"/>
              </a:solidFill>
            </a:endParaRPr>
          </a:p>
          <a:p>
            <a:pPr marL="0" lvl="0" indent="0" algn="ctr" rtl="0">
              <a:lnSpc>
                <a:spcPct val="115000"/>
              </a:lnSpc>
              <a:spcBef>
                <a:spcPts val="0"/>
              </a:spcBef>
              <a:spcAft>
                <a:spcPts val="0"/>
              </a:spcAft>
              <a:buNone/>
            </a:pPr>
            <a:r>
              <a:rPr lang="en" sz="1100" b="1">
                <a:solidFill>
                  <a:srgbClr val="FFFFFF"/>
                </a:solidFill>
              </a:rPr>
              <a:t>Space Mono</a:t>
            </a:r>
            <a:endParaRPr sz="1100" b="1">
              <a:solidFill>
                <a:srgbClr val="FFFFFF"/>
              </a:solidFill>
            </a:endParaRPr>
          </a:p>
          <a:p>
            <a:pPr marL="0" lvl="0" indent="0" algn="ctr" rtl="0">
              <a:lnSpc>
                <a:spcPct val="115000"/>
              </a:lnSpc>
              <a:spcBef>
                <a:spcPts val="0"/>
              </a:spcBef>
              <a:spcAft>
                <a:spcPts val="0"/>
              </a:spcAft>
              <a:buNone/>
            </a:pPr>
            <a:r>
              <a:rPr lang="en" sz="1100">
                <a:solidFill>
                  <a:srgbClr val="FFFFFF"/>
                </a:solidFill>
              </a:rPr>
              <a:t>(</a:t>
            </a:r>
            <a:r>
              <a:rPr lang="en" sz="1100">
                <a:solidFill>
                  <a:srgbClr val="FFFFFF"/>
                </a:solidFill>
                <a:uFill>
                  <a:noFill/>
                </a:uFill>
                <a:hlinkClick r:id="rId4">
                  <a:extLst>
                    <a:ext uri="{A12FA001-AC4F-418D-AE19-62706E023703}">
                      <ahyp:hlinkClr xmlns:ahyp="http://schemas.microsoft.com/office/drawing/2018/hyperlinkcolor" xmlns="" val="tx"/>
                    </a:ext>
                  </a:extLst>
                </a:hlinkClick>
              </a:rPr>
              <a:t>https://fonts.google.com/specimen/Space+Mono</a:t>
            </a:r>
            <a:r>
              <a:rPr lang="en" sz="1100">
                <a:solidFill>
                  <a:srgbClr val="FFFFFF"/>
                </a:solidFill>
              </a:rPr>
              <a:t>)</a:t>
            </a:r>
            <a:endParaRPr sz="1100">
              <a:solidFill>
                <a:srgbClr val="FFFFFF"/>
              </a:solidFill>
            </a:endParaRPr>
          </a:p>
        </p:txBody>
      </p:sp>
      <p:sp>
        <p:nvSpPr>
          <p:cNvPr id="2857" name="Google Shape;2857;p107"/>
          <p:cNvSpPr/>
          <p:nvPr/>
        </p:nvSpPr>
        <p:spPr>
          <a:xfrm>
            <a:off x="2583563" y="3293025"/>
            <a:ext cx="791400" cy="754200"/>
          </a:xfrm>
          <a:prstGeom prst="roundRect">
            <a:avLst>
              <a:gd name="adj" fmla="val 16667"/>
            </a:avLst>
          </a:prstGeom>
          <a:solidFill>
            <a:srgbClr val="22264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07"/>
          <p:cNvSpPr/>
          <p:nvPr/>
        </p:nvSpPr>
        <p:spPr>
          <a:xfrm>
            <a:off x="3645382" y="329302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07"/>
          <p:cNvSpPr/>
          <p:nvPr/>
        </p:nvSpPr>
        <p:spPr>
          <a:xfrm>
            <a:off x="4707202" y="3293025"/>
            <a:ext cx="791400" cy="754200"/>
          </a:xfrm>
          <a:prstGeom prst="roundRect">
            <a:avLst>
              <a:gd name="adj" fmla="val 16667"/>
            </a:avLst>
          </a:prstGeom>
          <a:solidFill>
            <a:srgbClr val="0068E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07"/>
          <p:cNvSpPr txBox="1"/>
          <p:nvPr/>
        </p:nvSpPr>
        <p:spPr>
          <a:xfrm>
            <a:off x="2583563" y="34500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#222640</a:t>
            </a:r>
            <a:endParaRPr sz="1000">
              <a:solidFill>
                <a:srgbClr val="FFFFFF"/>
              </a:solidFill>
            </a:endParaRPr>
          </a:p>
        </p:txBody>
      </p:sp>
      <p:sp>
        <p:nvSpPr>
          <p:cNvPr id="2861" name="Google Shape;2861;p107"/>
          <p:cNvSpPr txBox="1"/>
          <p:nvPr/>
        </p:nvSpPr>
        <p:spPr>
          <a:xfrm>
            <a:off x="3645388" y="34500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#ffffff</a:t>
            </a:r>
            <a:endParaRPr sz="1000"/>
          </a:p>
        </p:txBody>
      </p:sp>
      <p:sp>
        <p:nvSpPr>
          <p:cNvPr id="2862" name="Google Shape;2862;p107"/>
          <p:cNvSpPr txBox="1"/>
          <p:nvPr/>
        </p:nvSpPr>
        <p:spPr>
          <a:xfrm>
            <a:off x="4707213" y="34500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#0068e8</a:t>
            </a:r>
            <a:endParaRPr sz="1000">
              <a:solidFill>
                <a:srgbClr val="FFFFFF"/>
              </a:solidFill>
            </a:endParaRPr>
          </a:p>
        </p:txBody>
      </p:sp>
      <p:sp>
        <p:nvSpPr>
          <p:cNvPr id="2863" name="Google Shape;2863;p107"/>
          <p:cNvSpPr/>
          <p:nvPr/>
        </p:nvSpPr>
        <p:spPr>
          <a:xfrm>
            <a:off x="5769038" y="3293025"/>
            <a:ext cx="791400" cy="754200"/>
          </a:xfrm>
          <a:prstGeom prst="roundRect">
            <a:avLst>
              <a:gd name="adj" fmla="val 16667"/>
            </a:avLst>
          </a:prstGeom>
          <a:solidFill>
            <a:srgbClr val="C87C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07"/>
          <p:cNvSpPr txBox="1"/>
          <p:nvPr/>
        </p:nvSpPr>
        <p:spPr>
          <a:xfrm>
            <a:off x="5769038" y="34500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#c87cff</a:t>
            </a:r>
            <a:endParaRPr sz="1000">
              <a:solidFill>
                <a:srgbClr val="FFFFFF"/>
              </a:solidFill>
            </a:endParaRPr>
          </a:p>
        </p:txBody>
      </p:sp>
      <p:sp>
        <p:nvSpPr>
          <p:cNvPr id="2865" name="Google Shape;2865;p107"/>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Fonts &amp; colors used</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69"/>
        <p:cNvGrpSpPr/>
        <p:nvPr/>
      </p:nvGrpSpPr>
      <p:grpSpPr>
        <a:xfrm>
          <a:off x="0" y="0"/>
          <a:ext cx="0" cy="0"/>
          <a:chOff x="0" y="0"/>
          <a:chExt cx="0" cy="0"/>
        </a:xfrm>
      </p:grpSpPr>
      <p:sp>
        <p:nvSpPr>
          <p:cNvPr id="2870" name="Google Shape;2870;p108"/>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xmlns="" val="tx"/>
                    </a:ext>
                  </a:extLst>
                </a:hlinkClick>
              </a:rPr>
              <a:t>How it works.</a:t>
            </a:r>
            <a:endParaRPr sz="1100">
              <a:solidFill>
                <a:srgbClr val="869FB2"/>
              </a:solidFill>
            </a:endParaRPr>
          </a:p>
        </p:txBody>
      </p:sp>
      <p:pic>
        <p:nvPicPr>
          <p:cNvPr id="2871" name="Google Shape;2871;p108"/>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2872" name="Google Shape;2872;p108">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xmlns="" val="tx"/>
                    </a:ext>
                  </a:extLst>
                </a:hlinkClick>
              </a:rPr>
              <a:t>Pana</a:t>
            </a:r>
            <a:endParaRPr>
              <a:solidFill>
                <a:srgbClr val="869FB2"/>
              </a:solidFill>
            </a:endParaRPr>
          </a:p>
        </p:txBody>
      </p:sp>
      <p:sp>
        <p:nvSpPr>
          <p:cNvPr id="2873" name="Google Shape;2873;p108">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xmlns="" val="tx"/>
                    </a:ext>
                  </a:extLst>
                </a:hlinkClick>
              </a:rPr>
              <a:t>Amico</a:t>
            </a:r>
            <a:endParaRPr>
              <a:solidFill>
                <a:srgbClr val="869FB2"/>
              </a:solidFill>
            </a:endParaRPr>
          </a:p>
        </p:txBody>
      </p:sp>
      <p:sp>
        <p:nvSpPr>
          <p:cNvPr id="2874" name="Google Shape;2874;p108">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xmlns="" val="tx"/>
                    </a:ext>
                  </a:extLst>
                </a:hlinkClick>
              </a:rPr>
              <a:t>Bro</a:t>
            </a:r>
            <a:endParaRPr>
              <a:solidFill>
                <a:srgbClr val="869FB2"/>
              </a:solidFill>
            </a:endParaRPr>
          </a:p>
        </p:txBody>
      </p:sp>
      <p:sp>
        <p:nvSpPr>
          <p:cNvPr id="2875" name="Google Shape;2875;p108">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xmlns="" val="tx"/>
                    </a:ext>
                  </a:extLst>
                </a:hlinkClick>
              </a:rPr>
              <a:t>Rafiki</a:t>
            </a:r>
            <a:endParaRPr>
              <a:solidFill>
                <a:srgbClr val="869FB2"/>
              </a:solidFill>
            </a:endParaRPr>
          </a:p>
        </p:txBody>
      </p:sp>
      <p:pic>
        <p:nvPicPr>
          <p:cNvPr id="2876" name="Google Shape;2876;p108"/>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2877" name="Google Shape;2877;p108"/>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2878" name="Google Shape;2878;p108"/>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2879" name="Google Shape;2879;p108"/>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2880" name="Google Shape;2880;p108">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xmlns="" val="tx"/>
                    </a:ext>
                  </a:extLst>
                </a:hlinkClick>
              </a:rPr>
              <a:t>Cuate</a:t>
            </a:r>
            <a:endParaRPr>
              <a:solidFill>
                <a:srgbClr val="869FB2"/>
              </a:solidFill>
            </a:endParaRPr>
          </a:p>
        </p:txBody>
      </p:sp>
      <p:sp>
        <p:nvSpPr>
          <p:cNvPr id="2881" name="Google Shape;2881;p108"/>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rPr>
              <a:t>Storyset</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85"/>
        <p:cNvGrpSpPr/>
        <p:nvPr/>
      </p:nvGrpSpPr>
      <p:grpSpPr>
        <a:xfrm>
          <a:off x="0" y="0"/>
          <a:ext cx="0" cy="0"/>
          <a:chOff x="0" y="0"/>
          <a:chExt cx="0" cy="0"/>
        </a:xfrm>
      </p:grpSpPr>
      <p:grpSp>
        <p:nvGrpSpPr>
          <p:cNvPr id="2886" name="Google Shape;2886;p109"/>
          <p:cNvGrpSpPr/>
          <p:nvPr/>
        </p:nvGrpSpPr>
        <p:grpSpPr>
          <a:xfrm>
            <a:off x="5082708" y="3095784"/>
            <a:ext cx="442841" cy="514271"/>
            <a:chOff x="4727025" y="1332775"/>
            <a:chExt cx="59900" cy="69625"/>
          </a:xfrm>
        </p:grpSpPr>
        <p:sp>
          <p:nvSpPr>
            <p:cNvPr id="2887" name="Google Shape;2887;p109"/>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09"/>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9" name="Google Shape;2889;p109"/>
          <p:cNvGrpSpPr/>
          <p:nvPr/>
        </p:nvGrpSpPr>
        <p:grpSpPr>
          <a:xfrm>
            <a:off x="5758025" y="2343272"/>
            <a:ext cx="500909" cy="500899"/>
            <a:chOff x="4820425" y="1329900"/>
            <a:chExt cx="70175" cy="70350"/>
          </a:xfrm>
        </p:grpSpPr>
        <p:sp>
          <p:nvSpPr>
            <p:cNvPr id="2890" name="Google Shape;2890;p109"/>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09"/>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09"/>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09"/>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4" name="Google Shape;2894;p109"/>
          <p:cNvGrpSpPr/>
          <p:nvPr/>
        </p:nvGrpSpPr>
        <p:grpSpPr>
          <a:xfrm>
            <a:off x="6410648" y="2355062"/>
            <a:ext cx="538135" cy="493119"/>
            <a:chOff x="4903200" y="1331525"/>
            <a:chExt cx="73575" cy="67425"/>
          </a:xfrm>
        </p:grpSpPr>
        <p:sp>
          <p:nvSpPr>
            <p:cNvPr id="2895" name="Google Shape;2895;p109"/>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896" name="Google Shape;2896;p109"/>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7" name="Google Shape;2897;p109"/>
          <p:cNvGrpSpPr/>
          <p:nvPr/>
        </p:nvGrpSpPr>
        <p:grpSpPr>
          <a:xfrm>
            <a:off x="5670599" y="3097040"/>
            <a:ext cx="544563" cy="511895"/>
            <a:chOff x="4815575" y="1416800"/>
            <a:chExt cx="73750" cy="71400"/>
          </a:xfrm>
        </p:grpSpPr>
        <p:sp>
          <p:nvSpPr>
            <p:cNvPr id="2898" name="Google Shape;2898;p109"/>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09"/>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09"/>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1" name="Google Shape;2901;p109"/>
          <p:cNvGrpSpPr/>
          <p:nvPr/>
        </p:nvGrpSpPr>
        <p:grpSpPr>
          <a:xfrm>
            <a:off x="6367224" y="3096746"/>
            <a:ext cx="602914" cy="512477"/>
            <a:chOff x="4902475" y="1418875"/>
            <a:chExt cx="74500" cy="63775"/>
          </a:xfrm>
        </p:grpSpPr>
        <p:sp>
          <p:nvSpPr>
            <p:cNvPr id="2902" name="Google Shape;2902;p109"/>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09"/>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4" name="Google Shape;2904;p109"/>
          <p:cNvGrpSpPr/>
          <p:nvPr/>
        </p:nvGrpSpPr>
        <p:grpSpPr>
          <a:xfrm>
            <a:off x="5783096" y="3835985"/>
            <a:ext cx="515391" cy="525699"/>
            <a:chOff x="4818100" y="1507675"/>
            <a:chExt cx="71225" cy="71625"/>
          </a:xfrm>
        </p:grpSpPr>
        <p:sp>
          <p:nvSpPr>
            <p:cNvPr id="2905" name="Google Shape;2905;p109"/>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09"/>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09"/>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09"/>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9" name="Google Shape;2909;p109"/>
          <p:cNvGrpSpPr/>
          <p:nvPr/>
        </p:nvGrpSpPr>
        <p:grpSpPr>
          <a:xfrm>
            <a:off x="5121199" y="3857517"/>
            <a:ext cx="522956" cy="489869"/>
            <a:chOff x="4721450" y="1509475"/>
            <a:chExt cx="79350" cy="74325"/>
          </a:xfrm>
        </p:grpSpPr>
        <p:sp>
          <p:nvSpPr>
            <p:cNvPr id="2910" name="Google Shape;2910;p109"/>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09"/>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09"/>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09"/>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4" name="Google Shape;2914;p109"/>
          <p:cNvGrpSpPr/>
          <p:nvPr/>
        </p:nvGrpSpPr>
        <p:grpSpPr>
          <a:xfrm>
            <a:off x="6444441" y="3837269"/>
            <a:ext cx="525704" cy="535436"/>
            <a:chOff x="4906800" y="1507500"/>
            <a:chExt cx="70350" cy="71075"/>
          </a:xfrm>
        </p:grpSpPr>
        <p:sp>
          <p:nvSpPr>
            <p:cNvPr id="2915" name="Google Shape;2915;p109"/>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09"/>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09"/>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09"/>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09"/>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0" name="Google Shape;2920;p109"/>
          <p:cNvGrpSpPr/>
          <p:nvPr/>
        </p:nvGrpSpPr>
        <p:grpSpPr>
          <a:xfrm>
            <a:off x="4477263" y="2343250"/>
            <a:ext cx="508054" cy="508095"/>
            <a:chOff x="3736598" y="2170606"/>
            <a:chExt cx="404889" cy="404889"/>
          </a:xfrm>
        </p:grpSpPr>
        <p:sp>
          <p:nvSpPr>
            <p:cNvPr id="2921" name="Google Shape;2921;p109"/>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09"/>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09"/>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09"/>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5" name="Google Shape;2925;p109"/>
          <p:cNvGrpSpPr/>
          <p:nvPr/>
        </p:nvGrpSpPr>
        <p:grpSpPr>
          <a:xfrm>
            <a:off x="3765303" y="2343345"/>
            <a:ext cx="575790" cy="507904"/>
            <a:chOff x="3161917" y="2170682"/>
            <a:chExt cx="458870" cy="404737"/>
          </a:xfrm>
        </p:grpSpPr>
        <p:sp>
          <p:nvSpPr>
            <p:cNvPr id="2926" name="Google Shape;2926;p109"/>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927" name="Google Shape;2927;p109"/>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09"/>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9" name="Google Shape;2929;p109"/>
          <p:cNvGrpSpPr/>
          <p:nvPr/>
        </p:nvGrpSpPr>
        <p:grpSpPr>
          <a:xfrm>
            <a:off x="3792833" y="3103717"/>
            <a:ext cx="520730" cy="498567"/>
            <a:chOff x="3179914" y="2889488"/>
            <a:chExt cx="422876" cy="404911"/>
          </a:xfrm>
        </p:grpSpPr>
        <p:sp>
          <p:nvSpPr>
            <p:cNvPr id="2930" name="Google Shape;2930;p109"/>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09"/>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09"/>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09"/>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09"/>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09"/>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6" name="Google Shape;2936;p109"/>
          <p:cNvGrpSpPr/>
          <p:nvPr/>
        </p:nvGrpSpPr>
        <p:grpSpPr>
          <a:xfrm>
            <a:off x="4421513" y="3103677"/>
            <a:ext cx="516145" cy="498648"/>
            <a:chOff x="3729467" y="2889422"/>
            <a:chExt cx="419153" cy="404977"/>
          </a:xfrm>
        </p:grpSpPr>
        <p:sp>
          <p:nvSpPr>
            <p:cNvPr id="2937" name="Google Shape;2937;p109"/>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09"/>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09"/>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09"/>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09"/>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09"/>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09"/>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4" name="Google Shape;2944;p109"/>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09"/>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09"/>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09"/>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8" name="Google Shape;2948;p109"/>
          <p:cNvGrpSpPr/>
          <p:nvPr/>
        </p:nvGrpSpPr>
        <p:grpSpPr>
          <a:xfrm>
            <a:off x="7141841" y="2550562"/>
            <a:ext cx="166473" cy="141497"/>
            <a:chOff x="4660325" y="1866850"/>
            <a:chExt cx="68350" cy="58100"/>
          </a:xfrm>
        </p:grpSpPr>
        <p:sp>
          <p:nvSpPr>
            <p:cNvPr id="2949" name="Google Shape;2949;p109"/>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09"/>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1" name="Google Shape;2951;p109"/>
          <p:cNvGrpSpPr/>
          <p:nvPr/>
        </p:nvGrpSpPr>
        <p:grpSpPr>
          <a:xfrm>
            <a:off x="7451186" y="2576286"/>
            <a:ext cx="162515" cy="90049"/>
            <a:chOff x="4791775" y="1877500"/>
            <a:chExt cx="66725" cy="36975"/>
          </a:xfrm>
        </p:grpSpPr>
        <p:sp>
          <p:nvSpPr>
            <p:cNvPr id="2952" name="Google Shape;2952;p109"/>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09"/>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4" name="Google Shape;2954;p109"/>
          <p:cNvGrpSpPr/>
          <p:nvPr/>
        </p:nvGrpSpPr>
        <p:grpSpPr>
          <a:xfrm>
            <a:off x="7772899" y="2576286"/>
            <a:ext cx="144979" cy="90049"/>
            <a:chOff x="4923925" y="1877500"/>
            <a:chExt cx="59525" cy="36975"/>
          </a:xfrm>
        </p:grpSpPr>
        <p:sp>
          <p:nvSpPr>
            <p:cNvPr id="2955" name="Google Shape;2955;p109"/>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09"/>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7" name="Google Shape;2957;p109"/>
          <p:cNvGrpSpPr/>
          <p:nvPr/>
        </p:nvGrpSpPr>
        <p:grpSpPr>
          <a:xfrm>
            <a:off x="8067390" y="2558477"/>
            <a:ext cx="141447" cy="125667"/>
            <a:chOff x="5058450" y="1870100"/>
            <a:chExt cx="58075" cy="51600"/>
          </a:xfrm>
        </p:grpSpPr>
        <p:sp>
          <p:nvSpPr>
            <p:cNvPr id="2958" name="Google Shape;2958;p109"/>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09"/>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0" name="Google Shape;2960;p109"/>
          <p:cNvGrpSpPr/>
          <p:nvPr/>
        </p:nvGrpSpPr>
        <p:grpSpPr>
          <a:xfrm>
            <a:off x="7481905" y="2980885"/>
            <a:ext cx="101077" cy="107645"/>
            <a:chOff x="4811425" y="2065025"/>
            <a:chExt cx="41500" cy="44200"/>
          </a:xfrm>
        </p:grpSpPr>
        <p:sp>
          <p:nvSpPr>
            <p:cNvPr id="2961" name="Google Shape;2961;p109"/>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09"/>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3" name="Google Shape;2963;p109"/>
          <p:cNvGrpSpPr/>
          <p:nvPr/>
        </p:nvGrpSpPr>
        <p:grpSpPr>
          <a:xfrm>
            <a:off x="7774342" y="2981098"/>
            <a:ext cx="120867" cy="107218"/>
            <a:chOff x="4929875" y="2065025"/>
            <a:chExt cx="49625" cy="44025"/>
          </a:xfrm>
        </p:grpSpPr>
        <p:sp>
          <p:nvSpPr>
            <p:cNvPr id="2964" name="Google Shape;2964;p109"/>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09"/>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6" name="Google Shape;2966;p109"/>
          <p:cNvGrpSpPr/>
          <p:nvPr/>
        </p:nvGrpSpPr>
        <p:grpSpPr>
          <a:xfrm>
            <a:off x="8103011" y="2984112"/>
            <a:ext cx="70206" cy="101191"/>
            <a:chOff x="5083925" y="2066350"/>
            <a:chExt cx="28825" cy="41550"/>
          </a:xfrm>
        </p:grpSpPr>
        <p:sp>
          <p:nvSpPr>
            <p:cNvPr id="2967" name="Google Shape;2967;p109"/>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09"/>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9" name="Google Shape;2969;p109"/>
          <p:cNvGrpSpPr/>
          <p:nvPr/>
        </p:nvGrpSpPr>
        <p:grpSpPr>
          <a:xfrm>
            <a:off x="7134565" y="2999759"/>
            <a:ext cx="181026" cy="69896"/>
            <a:chOff x="4659775" y="2072775"/>
            <a:chExt cx="74325" cy="28700"/>
          </a:xfrm>
        </p:grpSpPr>
        <p:sp>
          <p:nvSpPr>
            <p:cNvPr id="2970" name="Google Shape;2970;p109"/>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09"/>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09"/>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3" name="Google Shape;2973;p109"/>
          <p:cNvGrpSpPr/>
          <p:nvPr/>
        </p:nvGrpSpPr>
        <p:grpSpPr>
          <a:xfrm>
            <a:off x="8054421" y="2790324"/>
            <a:ext cx="167387" cy="89197"/>
            <a:chOff x="4662475" y="1976500"/>
            <a:chExt cx="68725" cy="36625"/>
          </a:xfrm>
        </p:grpSpPr>
        <p:sp>
          <p:nvSpPr>
            <p:cNvPr id="2974" name="Google Shape;2974;p109"/>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09"/>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09"/>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7" name="Google Shape;2977;p109"/>
          <p:cNvGrpSpPr/>
          <p:nvPr/>
        </p:nvGrpSpPr>
        <p:grpSpPr>
          <a:xfrm>
            <a:off x="7751326" y="2793764"/>
            <a:ext cx="166899" cy="82317"/>
            <a:chOff x="4920150" y="1977875"/>
            <a:chExt cx="68525" cy="33800"/>
          </a:xfrm>
        </p:grpSpPr>
        <p:sp>
          <p:nvSpPr>
            <p:cNvPr id="2978" name="Google Shape;2978;p109"/>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09"/>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09"/>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1" name="Google Shape;2981;p109"/>
          <p:cNvGrpSpPr/>
          <p:nvPr/>
        </p:nvGrpSpPr>
        <p:grpSpPr>
          <a:xfrm>
            <a:off x="7162483" y="3197682"/>
            <a:ext cx="125190" cy="127859"/>
            <a:chOff x="4676550" y="2160575"/>
            <a:chExt cx="51400" cy="52500"/>
          </a:xfrm>
        </p:grpSpPr>
        <p:sp>
          <p:nvSpPr>
            <p:cNvPr id="2982" name="Google Shape;2982;p109"/>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09"/>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09"/>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5" name="Google Shape;2985;p109"/>
          <p:cNvGrpSpPr/>
          <p:nvPr/>
        </p:nvGrpSpPr>
        <p:grpSpPr>
          <a:xfrm>
            <a:off x="7459741" y="3204714"/>
            <a:ext cx="145405" cy="113794"/>
            <a:chOff x="4768325" y="2163475"/>
            <a:chExt cx="59700" cy="46725"/>
          </a:xfrm>
        </p:grpSpPr>
        <p:sp>
          <p:nvSpPr>
            <p:cNvPr id="2986" name="Google Shape;2986;p109"/>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09"/>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8" name="Google Shape;2988;p109"/>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09"/>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09"/>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09"/>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09"/>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09"/>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4" name="Google Shape;2994;p109"/>
          <p:cNvGrpSpPr/>
          <p:nvPr/>
        </p:nvGrpSpPr>
        <p:grpSpPr>
          <a:xfrm>
            <a:off x="7476059" y="3459808"/>
            <a:ext cx="112768" cy="106853"/>
            <a:chOff x="4768575" y="2253950"/>
            <a:chExt cx="46300" cy="43875"/>
          </a:xfrm>
        </p:grpSpPr>
        <p:sp>
          <p:nvSpPr>
            <p:cNvPr id="2995" name="Google Shape;2995;p109"/>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09"/>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7" name="Google Shape;2997;p109"/>
          <p:cNvGrpSpPr/>
          <p:nvPr/>
        </p:nvGrpSpPr>
        <p:grpSpPr>
          <a:xfrm>
            <a:off x="7775682" y="3948834"/>
            <a:ext cx="118187" cy="146246"/>
            <a:chOff x="4960900" y="2433225"/>
            <a:chExt cx="48525" cy="60050"/>
          </a:xfrm>
        </p:grpSpPr>
        <p:sp>
          <p:nvSpPr>
            <p:cNvPr id="2998" name="Google Shape;2998;p109"/>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09"/>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0" name="Google Shape;3000;p109"/>
          <p:cNvGrpSpPr/>
          <p:nvPr/>
        </p:nvGrpSpPr>
        <p:grpSpPr>
          <a:xfrm>
            <a:off x="7464247" y="4212895"/>
            <a:ext cx="136394" cy="143810"/>
            <a:chOff x="4854075" y="2527625"/>
            <a:chExt cx="56000" cy="59050"/>
          </a:xfrm>
        </p:grpSpPr>
        <p:sp>
          <p:nvSpPr>
            <p:cNvPr id="3001" name="Google Shape;3001;p109"/>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09"/>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3" name="Google Shape;3003;p109"/>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09"/>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09"/>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6" name="Google Shape;3006;p109"/>
          <p:cNvGrpSpPr/>
          <p:nvPr/>
        </p:nvGrpSpPr>
        <p:grpSpPr>
          <a:xfrm>
            <a:off x="8088458" y="3676639"/>
            <a:ext cx="99312" cy="160797"/>
            <a:chOff x="5059700" y="2334775"/>
            <a:chExt cx="40775" cy="66025"/>
          </a:xfrm>
        </p:grpSpPr>
        <p:sp>
          <p:nvSpPr>
            <p:cNvPr id="3007" name="Google Shape;3007;p109"/>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09"/>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09"/>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09"/>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09"/>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09"/>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09"/>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109"/>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09"/>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6" name="Google Shape;3016;p109"/>
          <p:cNvGrpSpPr/>
          <p:nvPr/>
        </p:nvGrpSpPr>
        <p:grpSpPr>
          <a:xfrm>
            <a:off x="8045622" y="3941771"/>
            <a:ext cx="184984" cy="160371"/>
            <a:chOff x="5037700" y="2430325"/>
            <a:chExt cx="75950" cy="65850"/>
          </a:xfrm>
        </p:grpSpPr>
        <p:sp>
          <p:nvSpPr>
            <p:cNvPr id="3017" name="Google Shape;3017;p109"/>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09"/>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9" name="Google Shape;3019;p109"/>
          <p:cNvGrpSpPr/>
          <p:nvPr/>
        </p:nvGrpSpPr>
        <p:grpSpPr>
          <a:xfrm>
            <a:off x="7465128" y="3708223"/>
            <a:ext cx="173014" cy="97629"/>
            <a:chOff x="4756975" y="2341800"/>
            <a:chExt cx="91975" cy="51925"/>
          </a:xfrm>
        </p:grpSpPr>
        <p:sp>
          <p:nvSpPr>
            <p:cNvPr id="3020" name="Google Shape;3020;p109"/>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09"/>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09"/>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09"/>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09"/>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09"/>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09"/>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09"/>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09"/>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09"/>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09"/>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09"/>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09"/>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09"/>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09"/>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09"/>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09"/>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09"/>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09"/>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09"/>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0" name="Google Shape;3040;p109"/>
          <p:cNvGrpSpPr/>
          <p:nvPr/>
        </p:nvGrpSpPr>
        <p:grpSpPr>
          <a:xfrm>
            <a:off x="7732065" y="4196920"/>
            <a:ext cx="212497" cy="175761"/>
            <a:chOff x="4943575" y="2516350"/>
            <a:chExt cx="98675" cy="81700"/>
          </a:xfrm>
        </p:grpSpPr>
        <p:sp>
          <p:nvSpPr>
            <p:cNvPr id="3041" name="Google Shape;3041;p109"/>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09"/>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09"/>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09"/>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09"/>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09"/>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09"/>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09"/>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09"/>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09"/>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09"/>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09"/>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09"/>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09"/>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09"/>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09"/>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09"/>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09"/>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09"/>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09"/>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09"/>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09"/>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09"/>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09"/>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09"/>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09"/>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09"/>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09"/>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09"/>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09"/>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09"/>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09"/>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09"/>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09"/>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09"/>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09"/>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09"/>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09"/>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09"/>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09"/>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09"/>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09"/>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09"/>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09"/>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09"/>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09"/>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09"/>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09"/>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09"/>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09"/>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09"/>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09"/>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09"/>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09"/>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09"/>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09"/>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09"/>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09"/>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09"/>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09"/>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09"/>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09"/>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09"/>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09"/>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09"/>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09"/>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09"/>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09"/>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09"/>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09"/>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09"/>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09"/>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09"/>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09"/>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09"/>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09"/>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09"/>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09"/>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9" name="Google Shape;3119;p109"/>
          <p:cNvGrpSpPr/>
          <p:nvPr/>
        </p:nvGrpSpPr>
        <p:grpSpPr>
          <a:xfrm>
            <a:off x="1990126" y="3423163"/>
            <a:ext cx="965351" cy="134611"/>
            <a:chOff x="4411970" y="2962952"/>
            <a:chExt cx="706544" cy="104212"/>
          </a:xfrm>
        </p:grpSpPr>
        <p:sp>
          <p:nvSpPr>
            <p:cNvPr id="3120" name="Google Shape;3120;p109"/>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09"/>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09"/>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09"/>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4" name="Google Shape;3124;p109"/>
          <p:cNvGrpSpPr/>
          <p:nvPr/>
        </p:nvGrpSpPr>
        <p:grpSpPr>
          <a:xfrm>
            <a:off x="1990126" y="3012077"/>
            <a:ext cx="960158" cy="289172"/>
            <a:chOff x="4411970" y="2726085"/>
            <a:chExt cx="643107" cy="193659"/>
          </a:xfrm>
        </p:grpSpPr>
        <p:sp>
          <p:nvSpPr>
            <p:cNvPr id="3125" name="Google Shape;3125;p109"/>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09"/>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09"/>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8" name="Google Shape;3128;p109"/>
          <p:cNvGrpSpPr/>
          <p:nvPr/>
        </p:nvGrpSpPr>
        <p:grpSpPr>
          <a:xfrm>
            <a:off x="993018" y="3278187"/>
            <a:ext cx="833173" cy="259209"/>
            <a:chOff x="4411970" y="4340222"/>
            <a:chExt cx="779467" cy="242683"/>
          </a:xfrm>
        </p:grpSpPr>
        <p:sp>
          <p:nvSpPr>
            <p:cNvPr id="3129" name="Google Shape;3129;p109"/>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09"/>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09"/>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2" name="Google Shape;3132;p109"/>
          <p:cNvGrpSpPr/>
          <p:nvPr/>
        </p:nvGrpSpPr>
        <p:grpSpPr>
          <a:xfrm>
            <a:off x="1990126" y="2673933"/>
            <a:ext cx="965160" cy="216230"/>
            <a:chOff x="4411970" y="2468674"/>
            <a:chExt cx="747317" cy="167425"/>
          </a:xfrm>
        </p:grpSpPr>
        <p:sp>
          <p:nvSpPr>
            <p:cNvPr id="3133" name="Google Shape;3133;p109"/>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09"/>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5" name="Google Shape;3135;p109"/>
          <p:cNvGrpSpPr/>
          <p:nvPr/>
        </p:nvGrpSpPr>
        <p:grpSpPr>
          <a:xfrm>
            <a:off x="988873" y="2578650"/>
            <a:ext cx="810451" cy="319148"/>
            <a:chOff x="4411970" y="3686602"/>
            <a:chExt cx="797845" cy="314215"/>
          </a:xfrm>
        </p:grpSpPr>
        <p:sp>
          <p:nvSpPr>
            <p:cNvPr id="3136" name="Google Shape;3136;p109"/>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09"/>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09"/>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09"/>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09"/>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41" name="Google Shape;3141;p109"/>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2" name="Google Shape;3142;p109"/>
          <p:cNvGrpSpPr/>
          <p:nvPr/>
        </p:nvGrpSpPr>
        <p:grpSpPr>
          <a:xfrm>
            <a:off x="988970" y="2333174"/>
            <a:ext cx="1970333" cy="208784"/>
            <a:chOff x="6336019" y="3733725"/>
            <a:chExt cx="2566206" cy="351310"/>
          </a:xfrm>
        </p:grpSpPr>
        <p:sp>
          <p:nvSpPr>
            <p:cNvPr id="3143" name="Google Shape;3143;p109"/>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09"/>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09"/>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09"/>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7" name="Google Shape;3147;p109"/>
          <p:cNvGrpSpPr/>
          <p:nvPr/>
        </p:nvGrpSpPr>
        <p:grpSpPr>
          <a:xfrm>
            <a:off x="1990126" y="3940729"/>
            <a:ext cx="946551" cy="153200"/>
            <a:chOff x="4404545" y="3301592"/>
            <a:chExt cx="782403" cy="129272"/>
          </a:xfrm>
        </p:grpSpPr>
        <p:sp>
          <p:nvSpPr>
            <p:cNvPr id="3148" name="Google Shape;3148;p109"/>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09"/>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0" name="Google Shape;3150;p109"/>
          <p:cNvGrpSpPr/>
          <p:nvPr/>
        </p:nvGrpSpPr>
        <p:grpSpPr>
          <a:xfrm>
            <a:off x="1990126" y="3679688"/>
            <a:ext cx="962257" cy="139127"/>
            <a:chOff x="4411970" y="3131459"/>
            <a:chExt cx="710520" cy="117397"/>
          </a:xfrm>
        </p:grpSpPr>
        <p:sp>
          <p:nvSpPr>
            <p:cNvPr id="3151" name="Google Shape;3151;p109"/>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09"/>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3" name="Google Shape;3153;p109"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4" name="Google Shape;3154;p109"/>
          <p:cNvGrpSpPr/>
          <p:nvPr/>
        </p:nvGrpSpPr>
        <p:grpSpPr>
          <a:xfrm>
            <a:off x="990271" y="3614482"/>
            <a:ext cx="823838" cy="458988"/>
            <a:chOff x="4411970" y="1801825"/>
            <a:chExt cx="734586" cy="409262"/>
          </a:xfrm>
        </p:grpSpPr>
        <p:sp>
          <p:nvSpPr>
            <p:cNvPr id="3155" name="Google Shape;3155;p109"/>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09"/>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7" name="Google Shape;3157;p109"/>
          <p:cNvGrpSpPr/>
          <p:nvPr/>
        </p:nvGrpSpPr>
        <p:grpSpPr>
          <a:xfrm>
            <a:off x="990271" y="4162908"/>
            <a:ext cx="856348" cy="212039"/>
            <a:chOff x="4411970" y="2233974"/>
            <a:chExt cx="763574" cy="189068"/>
          </a:xfrm>
        </p:grpSpPr>
        <p:sp>
          <p:nvSpPr>
            <p:cNvPr id="3158" name="Google Shape;3158;p109"/>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09"/>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0" name="Google Shape;3160;p109"/>
          <p:cNvGrpSpPr/>
          <p:nvPr/>
        </p:nvGrpSpPr>
        <p:grpSpPr>
          <a:xfrm>
            <a:off x="3100467" y="2338244"/>
            <a:ext cx="511602" cy="511602"/>
            <a:chOff x="5681300" y="2527788"/>
            <a:chExt cx="805800" cy="805800"/>
          </a:xfrm>
        </p:grpSpPr>
        <p:sp>
          <p:nvSpPr>
            <p:cNvPr id="3161" name="Google Shape;3161;p109"/>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09"/>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3" name="Google Shape;3163;p109"/>
          <p:cNvGrpSpPr/>
          <p:nvPr/>
        </p:nvGrpSpPr>
        <p:grpSpPr>
          <a:xfrm>
            <a:off x="3097662" y="3104827"/>
            <a:ext cx="513021" cy="512935"/>
            <a:chOff x="4049800" y="640400"/>
            <a:chExt cx="858900" cy="858900"/>
          </a:xfrm>
        </p:grpSpPr>
        <p:sp>
          <p:nvSpPr>
            <p:cNvPr id="3164" name="Google Shape;3164;p109"/>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09"/>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6" name="Google Shape;3166;p109"/>
          <p:cNvGrpSpPr/>
          <p:nvPr/>
        </p:nvGrpSpPr>
        <p:grpSpPr>
          <a:xfrm>
            <a:off x="3014861" y="3756719"/>
            <a:ext cx="686489" cy="686585"/>
            <a:chOff x="5080188" y="927900"/>
            <a:chExt cx="961200" cy="961200"/>
          </a:xfrm>
        </p:grpSpPr>
        <p:sp>
          <p:nvSpPr>
            <p:cNvPr id="3167" name="Google Shape;3167;p109"/>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09"/>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09"/>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09"/>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09"/>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09"/>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09"/>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09"/>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5" name="Google Shape;3175;p109"/>
          <p:cNvGrpSpPr/>
          <p:nvPr/>
        </p:nvGrpSpPr>
        <p:grpSpPr>
          <a:xfrm>
            <a:off x="3798012" y="3849448"/>
            <a:ext cx="510373" cy="510937"/>
            <a:chOff x="7508249" y="1522825"/>
            <a:chExt cx="1326332" cy="1322987"/>
          </a:xfrm>
        </p:grpSpPr>
        <p:sp>
          <p:nvSpPr>
            <p:cNvPr id="3176" name="Google Shape;3176;p109"/>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09"/>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09"/>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09"/>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09"/>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09"/>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09"/>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09"/>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09"/>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09"/>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6" name="Google Shape;3186;p109"/>
          <p:cNvGrpSpPr/>
          <p:nvPr/>
        </p:nvGrpSpPr>
        <p:grpSpPr>
          <a:xfrm>
            <a:off x="4489605" y="3850853"/>
            <a:ext cx="492652" cy="503348"/>
            <a:chOff x="6039282" y="1042577"/>
            <a:chExt cx="734315" cy="731929"/>
          </a:xfrm>
        </p:grpSpPr>
        <p:sp>
          <p:nvSpPr>
            <p:cNvPr id="3187" name="Google Shape;3187;p109"/>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09"/>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09"/>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09"/>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09"/>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09"/>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09"/>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09"/>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09"/>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09"/>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09"/>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09"/>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09"/>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09"/>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09"/>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09"/>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09"/>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09"/>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09"/>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09"/>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09"/>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8" name="Google Shape;3208;p109"/>
          <p:cNvGrpSpPr/>
          <p:nvPr/>
        </p:nvGrpSpPr>
        <p:grpSpPr>
          <a:xfrm>
            <a:off x="5130019" y="2346894"/>
            <a:ext cx="483304" cy="504902"/>
            <a:chOff x="1825800" y="1651625"/>
            <a:chExt cx="568125" cy="591775"/>
          </a:xfrm>
        </p:grpSpPr>
        <p:sp>
          <p:nvSpPr>
            <p:cNvPr id="3209" name="Google Shape;3209;p109"/>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09"/>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09"/>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09"/>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09"/>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09"/>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5" name="Google Shape;3215;p109"/>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09"/>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09"/>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09"/>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09"/>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xmlns="" val="tx"/>
                    </a:ext>
                  </a:extLst>
                </a:hlinkClick>
              </a:rPr>
              <a:t>infographics</a:t>
            </a:r>
            <a:r>
              <a:rPr lang="en" sz="1100">
                <a:solidFill>
                  <a:srgbClr val="FFFFFF"/>
                </a:solidFill>
              </a:rPr>
              <a:t> on Slidesgo.</a:t>
            </a:r>
            <a:endParaRPr sz="1100">
              <a:solidFill>
                <a:srgbClr val="FFFFFF"/>
              </a:solidFill>
            </a:endParaRPr>
          </a:p>
        </p:txBody>
      </p:sp>
      <p:sp>
        <p:nvSpPr>
          <p:cNvPr id="3220" name="Google Shape;3220;p109"/>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224"/>
        <p:cNvGrpSpPr/>
        <p:nvPr/>
      </p:nvGrpSpPr>
      <p:grpSpPr>
        <a:xfrm>
          <a:off x="0" y="0"/>
          <a:ext cx="0" cy="0"/>
          <a:chOff x="0" y="0"/>
          <a:chExt cx="0" cy="0"/>
        </a:xfrm>
      </p:grpSpPr>
      <p:grpSp>
        <p:nvGrpSpPr>
          <p:cNvPr id="3225" name="Google Shape;3225;p110"/>
          <p:cNvGrpSpPr/>
          <p:nvPr/>
        </p:nvGrpSpPr>
        <p:grpSpPr>
          <a:xfrm>
            <a:off x="722058" y="957091"/>
            <a:ext cx="2492868" cy="1379876"/>
            <a:chOff x="2654821" y="2311071"/>
            <a:chExt cx="2279715" cy="1262120"/>
          </a:xfrm>
        </p:grpSpPr>
        <p:grpSp>
          <p:nvGrpSpPr>
            <p:cNvPr id="3226" name="Google Shape;3226;p110"/>
            <p:cNvGrpSpPr/>
            <p:nvPr/>
          </p:nvGrpSpPr>
          <p:grpSpPr>
            <a:xfrm>
              <a:off x="4034269" y="2840745"/>
              <a:ext cx="40212" cy="36437"/>
              <a:chOff x="4293400" y="2574725"/>
              <a:chExt cx="84425" cy="80100"/>
            </a:xfrm>
          </p:grpSpPr>
          <p:sp>
            <p:nvSpPr>
              <p:cNvPr id="3227" name="Google Shape;3227;p110"/>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3228" name="Google Shape;3228;p110"/>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9" name="Google Shape;3229;p110"/>
            <p:cNvGrpSpPr/>
            <p:nvPr/>
          </p:nvGrpSpPr>
          <p:grpSpPr>
            <a:xfrm>
              <a:off x="3894606" y="2334874"/>
              <a:ext cx="913198" cy="518984"/>
              <a:chOff x="4000175" y="1462675"/>
              <a:chExt cx="1917275" cy="1140875"/>
            </a:xfrm>
          </p:grpSpPr>
          <p:sp>
            <p:nvSpPr>
              <p:cNvPr id="3230" name="Google Shape;3230;p110"/>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3231" name="Google Shape;3231;p110"/>
              <p:cNvGrpSpPr/>
              <p:nvPr/>
            </p:nvGrpSpPr>
            <p:grpSpPr>
              <a:xfrm>
                <a:off x="4000175" y="1462675"/>
                <a:ext cx="1917275" cy="1140875"/>
                <a:chOff x="4000175" y="1462675"/>
                <a:chExt cx="1917275" cy="1140875"/>
              </a:xfrm>
            </p:grpSpPr>
            <p:sp>
              <p:nvSpPr>
                <p:cNvPr id="3232" name="Google Shape;3232;p110"/>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3233" name="Google Shape;3233;p110"/>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10"/>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10"/>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10"/>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237" name="Google Shape;3237;p110"/>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38" name="Google Shape;3238;p110"/>
            <p:cNvGrpSpPr/>
            <p:nvPr/>
          </p:nvGrpSpPr>
          <p:grpSpPr>
            <a:xfrm>
              <a:off x="3875768" y="2846704"/>
              <a:ext cx="44796" cy="47366"/>
              <a:chOff x="3960625" y="2587825"/>
              <a:chExt cx="94050" cy="104125"/>
            </a:xfrm>
          </p:grpSpPr>
          <p:sp>
            <p:nvSpPr>
              <p:cNvPr id="3239" name="Google Shape;3239;p110"/>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3240" name="Google Shape;3240;p110"/>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1" name="Google Shape;3241;p110"/>
            <p:cNvGrpSpPr/>
            <p:nvPr/>
          </p:nvGrpSpPr>
          <p:grpSpPr>
            <a:xfrm>
              <a:off x="3782759" y="2807162"/>
              <a:ext cx="82686" cy="85487"/>
              <a:chOff x="3765350" y="2500900"/>
              <a:chExt cx="173600" cy="187925"/>
            </a:xfrm>
          </p:grpSpPr>
          <p:sp>
            <p:nvSpPr>
              <p:cNvPr id="3242" name="Google Shape;3242;p110"/>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3243" name="Google Shape;3243;p110"/>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10"/>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10"/>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10"/>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10"/>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8" name="Google Shape;3248;p110"/>
            <p:cNvGrpSpPr/>
            <p:nvPr/>
          </p:nvGrpSpPr>
          <p:grpSpPr>
            <a:xfrm>
              <a:off x="3775674" y="2798496"/>
              <a:ext cx="40545" cy="23564"/>
              <a:chOff x="3750475" y="2481850"/>
              <a:chExt cx="85125" cy="51800"/>
            </a:xfrm>
          </p:grpSpPr>
          <p:sp>
            <p:nvSpPr>
              <p:cNvPr id="3249" name="Google Shape;3249;p110"/>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10"/>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3251" name="Google Shape;3251;p110"/>
            <p:cNvGrpSpPr/>
            <p:nvPr/>
          </p:nvGrpSpPr>
          <p:grpSpPr>
            <a:xfrm>
              <a:off x="3716946" y="2776024"/>
              <a:ext cx="81971" cy="76912"/>
              <a:chOff x="3627175" y="2432450"/>
              <a:chExt cx="172100" cy="169075"/>
            </a:xfrm>
          </p:grpSpPr>
          <p:sp>
            <p:nvSpPr>
              <p:cNvPr id="3252" name="Google Shape;3252;p110"/>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10"/>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3254" name="Google Shape;3254;p110"/>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3255" name="Google Shape;3255;p110"/>
            <p:cNvGrpSpPr/>
            <p:nvPr/>
          </p:nvGrpSpPr>
          <p:grpSpPr>
            <a:xfrm>
              <a:off x="3685682" y="2845624"/>
              <a:ext cx="29311" cy="45055"/>
              <a:chOff x="3561536" y="2585450"/>
              <a:chExt cx="61539" cy="99045"/>
            </a:xfrm>
          </p:grpSpPr>
          <p:sp>
            <p:nvSpPr>
              <p:cNvPr id="3256" name="Google Shape;3256;p110"/>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10"/>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3258" name="Google Shape;3258;p110"/>
            <p:cNvGrpSpPr/>
            <p:nvPr/>
          </p:nvGrpSpPr>
          <p:grpSpPr>
            <a:xfrm>
              <a:off x="3849905" y="2572252"/>
              <a:ext cx="74339" cy="119559"/>
              <a:chOff x="3906325" y="1984500"/>
              <a:chExt cx="156075" cy="262825"/>
            </a:xfrm>
          </p:grpSpPr>
          <p:sp>
            <p:nvSpPr>
              <p:cNvPr id="3259" name="Google Shape;3259;p110"/>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3260" name="Google Shape;3260;p110"/>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1" name="Google Shape;3261;p110"/>
            <p:cNvGrpSpPr/>
            <p:nvPr/>
          </p:nvGrpSpPr>
          <p:grpSpPr>
            <a:xfrm>
              <a:off x="2654821" y="2414345"/>
              <a:ext cx="667570" cy="558731"/>
              <a:chOff x="1397225" y="1637375"/>
              <a:chExt cx="1401575" cy="1228250"/>
            </a:xfrm>
          </p:grpSpPr>
          <p:sp>
            <p:nvSpPr>
              <p:cNvPr id="3262" name="Google Shape;3262;p110"/>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3263" name="Google Shape;3263;p110"/>
              <p:cNvGrpSpPr/>
              <p:nvPr/>
            </p:nvGrpSpPr>
            <p:grpSpPr>
              <a:xfrm>
                <a:off x="1397225" y="1637375"/>
                <a:ext cx="1398775" cy="1228250"/>
                <a:chOff x="1397225" y="1637375"/>
                <a:chExt cx="1398775" cy="1228250"/>
              </a:xfrm>
            </p:grpSpPr>
            <p:sp>
              <p:nvSpPr>
                <p:cNvPr id="3264" name="Google Shape;3264;p110"/>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10"/>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66" name="Google Shape;3266;p110"/>
            <p:cNvGrpSpPr/>
            <p:nvPr/>
          </p:nvGrpSpPr>
          <p:grpSpPr>
            <a:xfrm>
              <a:off x="3230417" y="3103734"/>
              <a:ext cx="282982" cy="280332"/>
              <a:chOff x="2605700" y="3152850"/>
              <a:chExt cx="594125" cy="616250"/>
            </a:xfrm>
          </p:grpSpPr>
          <p:sp>
            <p:nvSpPr>
              <p:cNvPr id="3267" name="Google Shape;3267;p110"/>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3268" name="Google Shape;3268;p110"/>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3269" name="Google Shape;3269;p110"/>
            <p:cNvGrpSpPr/>
            <p:nvPr/>
          </p:nvGrpSpPr>
          <p:grpSpPr>
            <a:xfrm>
              <a:off x="3265985" y="3226989"/>
              <a:ext cx="87151" cy="346202"/>
              <a:chOff x="2680375" y="3423800"/>
              <a:chExt cx="182975" cy="761050"/>
            </a:xfrm>
          </p:grpSpPr>
          <p:sp>
            <p:nvSpPr>
              <p:cNvPr id="3270" name="Google Shape;3270;p110"/>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3271" name="Google Shape;3271;p110"/>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2" name="Google Shape;3272;p110"/>
            <p:cNvGrpSpPr/>
            <p:nvPr/>
          </p:nvGrpSpPr>
          <p:grpSpPr>
            <a:xfrm>
              <a:off x="3855466" y="3289811"/>
              <a:ext cx="112514" cy="94210"/>
              <a:chOff x="3918000" y="3561900"/>
              <a:chExt cx="236225" cy="207100"/>
            </a:xfrm>
          </p:grpSpPr>
          <p:sp>
            <p:nvSpPr>
              <p:cNvPr id="3273" name="Google Shape;3273;p110"/>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3274" name="Google Shape;3274;p110"/>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5" name="Google Shape;3275;p110"/>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10"/>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10"/>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3278" name="Google Shape;3278;p110"/>
            <p:cNvGrpSpPr/>
            <p:nvPr/>
          </p:nvGrpSpPr>
          <p:grpSpPr>
            <a:xfrm>
              <a:off x="2905224" y="2311071"/>
              <a:ext cx="596721" cy="528992"/>
              <a:chOff x="1922950" y="1410350"/>
              <a:chExt cx="1252825" cy="1162875"/>
            </a:xfrm>
          </p:grpSpPr>
          <p:sp>
            <p:nvSpPr>
              <p:cNvPr id="3279" name="Google Shape;3279;p110"/>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10"/>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10"/>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10"/>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10"/>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10"/>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10"/>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10"/>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10"/>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10"/>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10"/>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10"/>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10"/>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10"/>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10"/>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10"/>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3295" name="Google Shape;3295;p110"/>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10"/>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10"/>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10"/>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10"/>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10"/>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10"/>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10"/>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10"/>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10"/>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10"/>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10"/>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10"/>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10"/>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10"/>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10"/>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10"/>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10"/>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10"/>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10"/>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315" name="Google Shape;3315;p110"/>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316" name="Google Shape;3316;p110"/>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7" name="Google Shape;3317;p110"/>
            <p:cNvGrpSpPr/>
            <p:nvPr/>
          </p:nvGrpSpPr>
          <p:grpSpPr>
            <a:xfrm>
              <a:off x="3280929" y="3294542"/>
              <a:ext cx="109894" cy="272224"/>
              <a:chOff x="2711750" y="3572300"/>
              <a:chExt cx="230725" cy="598425"/>
            </a:xfrm>
          </p:grpSpPr>
          <p:sp>
            <p:nvSpPr>
              <p:cNvPr id="3318" name="Google Shape;3318;p110"/>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10"/>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0" name="Google Shape;3320;p110"/>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1" name="Google Shape;3321;p110"/>
            <p:cNvGrpSpPr/>
            <p:nvPr/>
          </p:nvGrpSpPr>
          <p:grpSpPr>
            <a:xfrm>
              <a:off x="3790439" y="2408636"/>
              <a:ext cx="73017" cy="75684"/>
              <a:chOff x="3781475" y="1624825"/>
              <a:chExt cx="153300" cy="166375"/>
            </a:xfrm>
          </p:grpSpPr>
          <p:sp>
            <p:nvSpPr>
              <p:cNvPr id="3322" name="Google Shape;3322;p110"/>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10"/>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10"/>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10"/>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6" name="Google Shape;3326;p110"/>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10"/>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10"/>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10"/>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10"/>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10"/>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10"/>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3" name="Google Shape;3333;p110"/>
            <p:cNvGrpSpPr/>
            <p:nvPr/>
          </p:nvGrpSpPr>
          <p:grpSpPr>
            <a:xfrm>
              <a:off x="4403342" y="3107749"/>
              <a:ext cx="316680" cy="101374"/>
              <a:chOff x="5068275" y="3161675"/>
              <a:chExt cx="664875" cy="222850"/>
            </a:xfrm>
          </p:grpSpPr>
          <p:sp>
            <p:nvSpPr>
              <p:cNvPr id="3334" name="Google Shape;3334;p110"/>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10"/>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10"/>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10"/>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8" name="Google Shape;3338;p110"/>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10"/>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10"/>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10"/>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10"/>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10"/>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10"/>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10"/>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10"/>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10"/>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10"/>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10"/>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10"/>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10"/>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10"/>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10"/>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10"/>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10"/>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10"/>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10"/>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10"/>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10"/>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10"/>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10"/>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10"/>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10"/>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10"/>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10"/>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10"/>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7" name="Google Shape;3367;p110"/>
            <p:cNvGrpSpPr/>
            <p:nvPr/>
          </p:nvGrpSpPr>
          <p:grpSpPr>
            <a:xfrm>
              <a:off x="3697513" y="2707266"/>
              <a:ext cx="59549" cy="79733"/>
              <a:chOff x="3586375" y="2281300"/>
              <a:chExt cx="125025" cy="175275"/>
            </a:xfrm>
          </p:grpSpPr>
          <p:sp>
            <p:nvSpPr>
              <p:cNvPr id="3368" name="Google Shape;3368;p110"/>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10"/>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0" name="Google Shape;3370;p110"/>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1" name="Google Shape;3371;p110"/>
            <p:cNvGrpSpPr/>
            <p:nvPr/>
          </p:nvGrpSpPr>
          <p:grpSpPr>
            <a:xfrm>
              <a:off x="4513224" y="3221724"/>
              <a:ext cx="274563" cy="280321"/>
              <a:chOff x="5298975" y="3412225"/>
              <a:chExt cx="576450" cy="616225"/>
            </a:xfrm>
          </p:grpSpPr>
          <p:sp>
            <p:nvSpPr>
              <p:cNvPr id="3372" name="Google Shape;3372;p110"/>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373" name="Google Shape;3373;p110"/>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4" name="Google Shape;3374;p110"/>
            <p:cNvGrpSpPr/>
            <p:nvPr/>
          </p:nvGrpSpPr>
          <p:grpSpPr>
            <a:xfrm>
              <a:off x="4824403" y="3421846"/>
              <a:ext cx="110132" cy="130647"/>
              <a:chOff x="5952300" y="3852150"/>
              <a:chExt cx="231225" cy="287200"/>
            </a:xfrm>
          </p:grpSpPr>
          <p:sp>
            <p:nvSpPr>
              <p:cNvPr id="3375" name="Google Shape;3375;p110"/>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10"/>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7" name="Google Shape;3377;p110"/>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10"/>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10"/>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10"/>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10"/>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10"/>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10"/>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10"/>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5" name="Google Shape;3385;p110"/>
            <p:cNvGrpSpPr/>
            <p:nvPr/>
          </p:nvGrpSpPr>
          <p:grpSpPr>
            <a:xfrm>
              <a:off x="4295710" y="3079670"/>
              <a:ext cx="14968" cy="27135"/>
              <a:chOff x="4842300" y="3099950"/>
              <a:chExt cx="31425" cy="59650"/>
            </a:xfrm>
          </p:grpSpPr>
          <p:sp>
            <p:nvSpPr>
              <p:cNvPr id="3386" name="Google Shape;3386;p110"/>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10"/>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10"/>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10"/>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0" name="Google Shape;3390;p110"/>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10"/>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10"/>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10"/>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10"/>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10"/>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10"/>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10"/>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8" name="Google Shape;3398;p110"/>
            <p:cNvGrpSpPr/>
            <p:nvPr/>
          </p:nvGrpSpPr>
          <p:grpSpPr>
            <a:xfrm>
              <a:off x="3831056" y="2816010"/>
              <a:ext cx="37378" cy="27612"/>
              <a:chOff x="3866750" y="2520350"/>
              <a:chExt cx="78475" cy="60700"/>
            </a:xfrm>
          </p:grpSpPr>
          <p:sp>
            <p:nvSpPr>
              <p:cNvPr id="3399" name="Google Shape;3399;p110"/>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10"/>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10"/>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10"/>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3" name="Google Shape;3403;p110"/>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10"/>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10"/>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10"/>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10"/>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10"/>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10"/>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10"/>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10"/>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10"/>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10"/>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10"/>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10"/>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10"/>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10"/>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10"/>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10"/>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420" name="Google Shape;3420;p110"/>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10"/>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10"/>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10"/>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10"/>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10"/>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10"/>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10"/>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10"/>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10"/>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10"/>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10"/>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432" name="Google Shape;3432;p110"/>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10"/>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10"/>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10"/>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10"/>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10"/>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10"/>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10"/>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10"/>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10"/>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10"/>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10"/>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10"/>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5" name="Google Shape;3445;p110"/>
            <p:cNvGrpSpPr/>
            <p:nvPr/>
          </p:nvGrpSpPr>
          <p:grpSpPr>
            <a:xfrm>
              <a:off x="3632736" y="3051591"/>
              <a:ext cx="63288" cy="45217"/>
              <a:chOff x="3450375" y="3038225"/>
              <a:chExt cx="132875" cy="99400"/>
            </a:xfrm>
          </p:grpSpPr>
          <p:sp>
            <p:nvSpPr>
              <p:cNvPr id="3446" name="Google Shape;3446;p110"/>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10"/>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8" name="Google Shape;3448;p110"/>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10"/>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10"/>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10"/>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10"/>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10"/>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110"/>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110"/>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10"/>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457" name="Google Shape;3457;p110"/>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10"/>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10"/>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10"/>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10"/>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10"/>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10"/>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10"/>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10"/>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10"/>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467" name="Google Shape;3467;p110"/>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10"/>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10"/>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10"/>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10"/>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10"/>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473" name="Google Shape;3473;p110"/>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10"/>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10"/>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1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1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10"/>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10"/>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10"/>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10"/>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10"/>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3" name="Google Shape;3483;p110"/>
          <p:cNvGrpSpPr/>
          <p:nvPr/>
        </p:nvGrpSpPr>
        <p:grpSpPr>
          <a:xfrm>
            <a:off x="3530618" y="1021765"/>
            <a:ext cx="2078182" cy="1366558"/>
            <a:chOff x="235800" y="830650"/>
            <a:chExt cx="6978450" cy="4588844"/>
          </a:xfrm>
        </p:grpSpPr>
        <p:sp>
          <p:nvSpPr>
            <p:cNvPr id="3484" name="Google Shape;3484;p110"/>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10"/>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10"/>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10"/>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10"/>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10"/>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0" name="Google Shape;3490;p110"/>
          <p:cNvGrpSpPr/>
          <p:nvPr/>
        </p:nvGrpSpPr>
        <p:grpSpPr>
          <a:xfrm>
            <a:off x="719115" y="2852867"/>
            <a:ext cx="2622876" cy="1333540"/>
            <a:chOff x="238125" y="1038125"/>
            <a:chExt cx="7146800" cy="3633625"/>
          </a:xfrm>
        </p:grpSpPr>
        <p:sp>
          <p:nvSpPr>
            <p:cNvPr id="3491" name="Google Shape;3491;p110"/>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10"/>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10"/>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10"/>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10"/>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10"/>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10"/>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10"/>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10"/>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10"/>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10"/>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10"/>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10"/>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10"/>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10"/>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10"/>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10"/>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10"/>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10"/>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10"/>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10"/>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10"/>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10"/>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10"/>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10"/>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10"/>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10"/>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10"/>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10"/>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10"/>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10"/>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10"/>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10"/>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10"/>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10"/>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10"/>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10"/>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10"/>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10"/>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10"/>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10"/>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10"/>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10"/>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10"/>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10"/>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10"/>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10"/>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10"/>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10"/>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10"/>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10"/>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10"/>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10"/>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10"/>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10"/>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10"/>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10"/>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10"/>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10"/>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10"/>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10"/>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10"/>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10"/>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10"/>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10"/>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10"/>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10"/>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10"/>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10"/>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10"/>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10"/>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10"/>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10"/>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10"/>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10"/>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10"/>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10"/>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10"/>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10"/>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10"/>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10"/>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10"/>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10"/>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10"/>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10"/>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10"/>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10"/>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10"/>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10"/>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10"/>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10"/>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10"/>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10"/>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10"/>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10"/>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10"/>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10"/>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10"/>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10"/>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10"/>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10"/>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10"/>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10"/>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10"/>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10"/>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10"/>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10"/>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10"/>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10"/>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10"/>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10"/>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10"/>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10"/>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10"/>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10"/>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10"/>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10"/>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10"/>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10"/>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10"/>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10"/>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10"/>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10"/>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10"/>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10"/>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10"/>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10"/>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10"/>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10"/>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10"/>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10"/>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10"/>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10"/>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10"/>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10"/>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10"/>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10"/>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10"/>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10"/>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10"/>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10"/>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10"/>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10"/>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10"/>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10"/>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10"/>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10"/>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10"/>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10"/>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10"/>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10"/>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10"/>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10"/>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10"/>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10"/>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10"/>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10"/>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10"/>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10"/>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10"/>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10"/>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10"/>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10"/>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10"/>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10"/>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10"/>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10"/>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10"/>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10"/>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10"/>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10"/>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10"/>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10"/>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10"/>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10"/>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10"/>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10"/>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10"/>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10"/>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10"/>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10"/>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10"/>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10"/>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10"/>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10"/>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10"/>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10"/>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10"/>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10"/>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10"/>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10"/>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10"/>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10"/>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10"/>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10"/>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10"/>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10"/>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10"/>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10"/>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10"/>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10"/>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10"/>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10"/>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10"/>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10"/>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10"/>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10"/>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10"/>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10"/>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10"/>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10"/>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10"/>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10"/>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10"/>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10"/>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10"/>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10"/>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10"/>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10"/>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10"/>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10"/>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10"/>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10"/>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10"/>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10"/>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10"/>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10"/>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10"/>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10"/>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10"/>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10"/>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10"/>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10"/>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10"/>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10"/>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10"/>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10"/>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10"/>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10"/>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10"/>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10"/>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10"/>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10"/>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10"/>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10"/>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10"/>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10"/>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10"/>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10"/>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10"/>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10"/>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10"/>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10"/>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10"/>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10"/>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10"/>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10"/>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10"/>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10"/>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10"/>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10"/>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10"/>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10"/>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10"/>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10"/>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10"/>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10"/>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10"/>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10"/>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10"/>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10"/>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10"/>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10"/>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10"/>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10"/>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10"/>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10"/>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10"/>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10"/>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10"/>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10"/>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10"/>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10"/>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10"/>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10"/>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10"/>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10"/>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10"/>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10"/>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10"/>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10"/>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10"/>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10"/>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10"/>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10"/>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10"/>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10"/>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10"/>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10"/>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10"/>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10"/>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10"/>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10"/>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10"/>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10"/>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10"/>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10"/>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10"/>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10"/>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10"/>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10"/>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10"/>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10"/>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10"/>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10"/>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10"/>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10"/>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10"/>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10"/>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10"/>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10"/>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10"/>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10"/>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10"/>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10"/>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10"/>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10"/>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10"/>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10"/>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10"/>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10"/>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10"/>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10"/>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10"/>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10"/>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10"/>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10"/>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10"/>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10"/>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10"/>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10"/>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10"/>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10"/>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10"/>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10"/>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10"/>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10"/>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10"/>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10"/>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10"/>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10"/>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10"/>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10"/>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10"/>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10"/>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10"/>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10"/>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10"/>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10"/>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10"/>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10"/>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10"/>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10"/>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10"/>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10"/>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10"/>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10"/>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10"/>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10"/>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10"/>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10"/>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10"/>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10"/>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10"/>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10"/>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10"/>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10"/>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10"/>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10"/>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10"/>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10"/>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10"/>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10"/>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10"/>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10"/>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10"/>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10"/>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10"/>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10"/>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10"/>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10"/>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10"/>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10"/>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10"/>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10"/>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10"/>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10"/>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10"/>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10"/>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10"/>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10"/>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10"/>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10"/>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10"/>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10"/>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10"/>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10"/>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10"/>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10"/>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10"/>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10"/>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10"/>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10"/>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10"/>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10"/>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10"/>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10"/>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10"/>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10"/>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10"/>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10"/>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10"/>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10"/>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10"/>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10"/>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10"/>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10"/>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10"/>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10"/>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10"/>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10"/>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10"/>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10"/>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10"/>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10"/>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10"/>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10"/>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10"/>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10"/>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10"/>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10"/>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10"/>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10"/>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10"/>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10"/>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10"/>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10"/>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10"/>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10"/>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10"/>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10"/>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10"/>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10"/>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10"/>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10"/>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10"/>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10"/>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10"/>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10"/>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10"/>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10"/>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10"/>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10"/>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10"/>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10"/>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10"/>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10"/>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10"/>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10"/>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10"/>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10"/>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10"/>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10"/>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10"/>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10"/>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10"/>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10"/>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10"/>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10"/>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10"/>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10"/>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10"/>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10"/>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10"/>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10"/>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10"/>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10"/>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10"/>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10"/>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10"/>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10"/>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10"/>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10"/>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10"/>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10"/>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10"/>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10"/>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10"/>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10"/>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10"/>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10"/>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10"/>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10"/>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10"/>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10"/>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10"/>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10"/>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10"/>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10"/>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10"/>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10"/>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10"/>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10"/>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10"/>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10"/>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10"/>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10"/>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10"/>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10"/>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10"/>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10"/>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10"/>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10"/>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10"/>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10"/>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10"/>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10"/>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10"/>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10"/>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10"/>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10"/>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10"/>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10"/>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10"/>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10"/>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10"/>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10"/>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10"/>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10"/>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10"/>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10"/>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10"/>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10"/>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10"/>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10"/>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10"/>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10"/>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10"/>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10"/>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10"/>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10"/>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10"/>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10"/>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10"/>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10"/>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10"/>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10"/>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10"/>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10"/>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10"/>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10"/>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10"/>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10"/>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10"/>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10"/>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10"/>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10"/>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10"/>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10"/>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10"/>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10"/>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10"/>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10"/>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10"/>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10"/>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10"/>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10"/>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10"/>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10"/>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10"/>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10"/>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10"/>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10"/>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10"/>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10"/>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10"/>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10"/>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10"/>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10"/>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10"/>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10"/>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10"/>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10"/>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10"/>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10"/>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10"/>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10"/>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10"/>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10"/>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10"/>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10"/>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10"/>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10"/>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10"/>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10"/>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10"/>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10"/>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10"/>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10"/>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10"/>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10"/>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10"/>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10"/>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10"/>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10"/>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10"/>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10"/>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10"/>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10"/>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10"/>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10"/>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10"/>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10"/>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10"/>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10"/>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10"/>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10"/>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10"/>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10"/>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10"/>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10"/>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10"/>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10"/>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10"/>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10"/>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110"/>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110"/>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10"/>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10"/>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10"/>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10"/>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10"/>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10"/>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10"/>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10"/>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10"/>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10"/>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10"/>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10"/>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10"/>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10"/>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10"/>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10"/>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10"/>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10"/>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10"/>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10"/>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10"/>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10"/>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10"/>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10"/>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10"/>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10"/>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10"/>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10"/>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10"/>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10"/>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10"/>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10"/>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10"/>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10"/>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10"/>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10"/>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10"/>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10"/>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10"/>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10"/>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10"/>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10"/>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10"/>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10"/>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10"/>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10"/>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10"/>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10"/>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10"/>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10"/>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110"/>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110"/>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10"/>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110"/>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110"/>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10"/>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110"/>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110"/>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10"/>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110"/>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110"/>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10"/>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110"/>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110"/>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10"/>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110"/>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110"/>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110"/>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110"/>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110"/>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110"/>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110"/>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110"/>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10"/>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110"/>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110"/>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110"/>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110"/>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110"/>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10"/>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110"/>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10"/>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110"/>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110"/>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10"/>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10"/>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10"/>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10"/>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110"/>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110"/>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110"/>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110"/>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10"/>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10"/>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10"/>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10"/>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110"/>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110"/>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10"/>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110"/>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110"/>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110"/>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110"/>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110"/>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10"/>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10"/>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110"/>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110"/>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10"/>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110"/>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10"/>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10"/>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10"/>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10"/>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10"/>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10"/>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110"/>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110"/>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10"/>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110"/>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10"/>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110"/>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110"/>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110"/>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110"/>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110"/>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10"/>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110"/>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10"/>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10"/>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10"/>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110"/>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110"/>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110"/>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110"/>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110"/>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10"/>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110"/>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110"/>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10"/>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110"/>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110"/>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110"/>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110"/>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110"/>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110"/>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110"/>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110"/>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110"/>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10"/>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110"/>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110"/>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10"/>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110"/>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110"/>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10"/>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110"/>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110"/>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110"/>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10"/>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110"/>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10"/>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10"/>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10"/>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110"/>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110"/>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10"/>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110"/>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110"/>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10"/>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110"/>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110"/>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10"/>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110"/>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110"/>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10"/>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110"/>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110"/>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10"/>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110"/>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110"/>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10"/>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110"/>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110"/>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10"/>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110"/>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110"/>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110"/>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10"/>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110"/>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110"/>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110"/>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10"/>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110"/>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110"/>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10"/>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110"/>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110"/>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10"/>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110"/>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110"/>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10"/>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110"/>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110"/>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110"/>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110"/>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10"/>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10"/>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110"/>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110"/>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110"/>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110"/>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110"/>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10"/>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110"/>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110"/>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10"/>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110"/>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110"/>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10"/>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110"/>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110"/>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10"/>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110"/>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110"/>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10"/>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110"/>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110"/>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110"/>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110"/>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10"/>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110"/>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110"/>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10"/>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110"/>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110"/>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110"/>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10"/>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10"/>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10"/>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10"/>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10"/>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110"/>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110"/>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10"/>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110"/>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110"/>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10"/>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110"/>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110"/>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10"/>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110"/>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110"/>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10"/>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110"/>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110"/>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10"/>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110"/>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110"/>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10"/>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110"/>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110"/>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10"/>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110"/>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110"/>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10"/>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110"/>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110"/>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10"/>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110"/>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110"/>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110"/>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10"/>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110"/>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10"/>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110"/>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110"/>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10"/>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10"/>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10"/>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10"/>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10"/>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10"/>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10"/>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10"/>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10"/>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10"/>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10"/>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110"/>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110"/>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10"/>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110"/>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110"/>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10"/>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110"/>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110"/>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10"/>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110"/>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110"/>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10"/>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110"/>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110"/>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10"/>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110"/>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110"/>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10"/>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110"/>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110"/>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10"/>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110"/>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110"/>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10"/>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110"/>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110"/>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10"/>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110"/>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110"/>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10"/>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110"/>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110"/>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10"/>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110"/>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110"/>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10"/>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110"/>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110"/>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10"/>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110"/>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110"/>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110"/>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110"/>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10"/>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110"/>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110"/>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10"/>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110"/>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110"/>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10"/>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10"/>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10"/>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10"/>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10"/>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10"/>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10"/>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110"/>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110"/>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10"/>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10"/>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10"/>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10"/>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10"/>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10"/>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10"/>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110"/>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10"/>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10"/>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10"/>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10"/>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10"/>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110"/>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110"/>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10"/>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10"/>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10"/>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10"/>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110"/>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10"/>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10"/>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10"/>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10"/>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10"/>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10"/>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10"/>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10"/>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10"/>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10"/>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10"/>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10"/>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10"/>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10"/>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110"/>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10"/>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10"/>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110"/>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110"/>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110"/>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110"/>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110"/>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10"/>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10"/>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110"/>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10"/>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110"/>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110"/>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110"/>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110"/>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10"/>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10"/>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110"/>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110"/>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10"/>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110"/>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10"/>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10"/>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110"/>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110"/>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10"/>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110"/>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110"/>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110"/>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110"/>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110"/>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10"/>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110"/>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110"/>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110"/>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110"/>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110"/>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10"/>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110"/>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110"/>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10"/>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110"/>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110"/>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10"/>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110"/>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110"/>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110"/>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110"/>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110"/>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110"/>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110"/>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110"/>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110"/>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110"/>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110"/>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110"/>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110"/>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110"/>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10"/>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110"/>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110"/>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10"/>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110"/>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110"/>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110"/>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110"/>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110"/>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10"/>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110"/>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110"/>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10"/>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110"/>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110"/>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110"/>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110"/>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110"/>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10"/>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110"/>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110"/>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10"/>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110"/>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110"/>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10"/>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110"/>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110"/>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10"/>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110"/>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110"/>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10"/>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110"/>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110"/>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10"/>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110"/>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110"/>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10"/>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110"/>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110"/>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10"/>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110"/>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110"/>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10"/>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110"/>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110"/>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10"/>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110"/>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110"/>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10"/>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110"/>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110"/>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10"/>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110"/>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110"/>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10"/>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110"/>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110"/>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10"/>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110"/>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110"/>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10"/>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110"/>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110"/>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10"/>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110"/>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110"/>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10"/>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110"/>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110"/>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110"/>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110"/>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110"/>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110"/>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110"/>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110"/>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110"/>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110"/>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110"/>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110"/>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110"/>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110"/>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110"/>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110"/>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110"/>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110"/>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110"/>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110"/>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110"/>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110"/>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110"/>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110"/>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110"/>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110"/>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110"/>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110"/>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110"/>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110"/>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110"/>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110"/>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110"/>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110"/>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110"/>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110"/>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110"/>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110"/>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110"/>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110"/>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110"/>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110"/>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110"/>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110"/>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110"/>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110"/>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110"/>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10"/>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110"/>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110"/>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10"/>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110"/>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110"/>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110"/>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110"/>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110"/>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110"/>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110"/>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110"/>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110"/>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110"/>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110"/>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110"/>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110"/>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110"/>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110"/>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110"/>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110"/>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110"/>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110"/>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110"/>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10"/>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110"/>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110"/>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10"/>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110"/>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110"/>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110"/>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110"/>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110"/>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110"/>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110"/>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110"/>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110"/>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110"/>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110"/>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110"/>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110"/>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110"/>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10"/>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110"/>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110"/>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10"/>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110"/>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110"/>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10"/>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110"/>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110"/>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110"/>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110"/>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110"/>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10"/>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110"/>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110"/>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110"/>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110"/>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110"/>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10"/>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110"/>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110"/>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110"/>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110"/>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110"/>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110"/>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110"/>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110"/>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110"/>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110"/>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110"/>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110"/>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110"/>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110"/>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110"/>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110"/>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110"/>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110"/>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110"/>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110"/>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110"/>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110"/>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110"/>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110"/>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110"/>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110"/>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110"/>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110"/>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110"/>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110"/>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10"/>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110"/>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110"/>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110"/>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110"/>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110"/>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110"/>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110"/>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110"/>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110"/>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110"/>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110"/>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110"/>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110"/>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110"/>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10"/>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110"/>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110"/>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110"/>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110"/>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110"/>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110"/>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110"/>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110"/>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110"/>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110"/>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110"/>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110"/>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110"/>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110"/>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110"/>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110"/>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110"/>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110"/>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110"/>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10"/>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110"/>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110"/>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110"/>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110"/>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110"/>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110"/>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110"/>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110"/>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10"/>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110"/>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110"/>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110"/>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110"/>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110"/>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10"/>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110"/>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110"/>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10"/>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110"/>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110"/>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10"/>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110"/>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110"/>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10"/>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110"/>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110"/>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10"/>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110"/>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110"/>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10"/>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110"/>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110"/>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10"/>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110"/>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110"/>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10"/>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110"/>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110"/>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10"/>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110"/>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110"/>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110"/>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110"/>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110"/>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110"/>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110"/>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110"/>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110"/>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110"/>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110"/>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110"/>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110"/>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110"/>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110"/>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110"/>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110"/>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110"/>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110"/>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110"/>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110"/>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110"/>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110"/>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110"/>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110"/>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10"/>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110"/>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110"/>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10"/>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110"/>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110"/>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110"/>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110"/>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110"/>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110"/>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110"/>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110"/>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110"/>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110"/>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110"/>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110"/>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110"/>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110"/>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10"/>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110"/>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110"/>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10"/>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110"/>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110"/>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110"/>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110"/>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110"/>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110"/>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110"/>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110"/>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110"/>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110"/>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110"/>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10"/>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110"/>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110"/>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110"/>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110"/>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110"/>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10"/>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110"/>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110"/>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10"/>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110"/>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110"/>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10"/>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110"/>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110"/>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10"/>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110"/>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110"/>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10"/>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110"/>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110"/>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110"/>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110"/>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110"/>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10"/>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110"/>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110"/>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10"/>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110"/>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110"/>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110"/>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110"/>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110"/>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110"/>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110"/>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110"/>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110"/>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110"/>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110"/>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110"/>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110"/>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110"/>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110"/>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110"/>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110"/>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110"/>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110"/>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110"/>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110"/>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110"/>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110"/>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110"/>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110"/>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110"/>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110"/>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110"/>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110"/>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110"/>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110"/>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110"/>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110"/>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110"/>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110"/>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110"/>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110"/>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110"/>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110"/>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110"/>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110"/>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110"/>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110"/>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110"/>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110"/>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110"/>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110"/>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110"/>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110"/>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110"/>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110"/>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110"/>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110"/>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110"/>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110"/>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110"/>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110"/>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110"/>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110"/>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110"/>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110"/>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110"/>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110"/>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110"/>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110"/>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110"/>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110"/>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110"/>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110"/>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110"/>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110"/>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110"/>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110"/>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110"/>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110"/>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110"/>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110"/>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110"/>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110"/>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110"/>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110"/>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110"/>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110"/>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110"/>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110"/>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110"/>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110"/>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110"/>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110"/>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110"/>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110"/>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110"/>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110"/>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110"/>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110"/>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110"/>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110"/>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110"/>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110"/>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110"/>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110"/>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110"/>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110"/>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110"/>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110"/>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110"/>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110"/>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110"/>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110"/>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110"/>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110"/>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110"/>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110"/>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110"/>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110"/>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110"/>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110"/>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110"/>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110"/>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110"/>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110"/>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110"/>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110"/>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110"/>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110"/>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110"/>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110"/>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110"/>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110"/>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110"/>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3" name="Google Shape;5063;p110"/>
          <p:cNvGrpSpPr/>
          <p:nvPr/>
        </p:nvGrpSpPr>
        <p:grpSpPr>
          <a:xfrm>
            <a:off x="5834043" y="994977"/>
            <a:ext cx="2590840" cy="1380235"/>
            <a:chOff x="233350" y="949250"/>
            <a:chExt cx="7137300" cy="3802300"/>
          </a:xfrm>
        </p:grpSpPr>
        <p:sp>
          <p:nvSpPr>
            <p:cNvPr id="5064" name="Google Shape;5064;p110"/>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110"/>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110"/>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10"/>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110"/>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110"/>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10"/>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110"/>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110"/>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110"/>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110"/>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110"/>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110"/>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110"/>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110"/>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110"/>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110"/>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110"/>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110"/>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110"/>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110"/>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110"/>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110"/>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110"/>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110"/>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110"/>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110"/>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110"/>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110"/>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110"/>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110"/>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110"/>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110"/>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110"/>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110"/>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110"/>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110"/>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110"/>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110"/>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110"/>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110"/>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110"/>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110"/>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110"/>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110"/>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110"/>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110"/>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110"/>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110"/>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110"/>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110"/>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110"/>
          <p:cNvGrpSpPr/>
          <p:nvPr/>
        </p:nvGrpSpPr>
        <p:grpSpPr>
          <a:xfrm>
            <a:off x="7648472" y="3039750"/>
            <a:ext cx="104231" cy="320340"/>
            <a:chOff x="7564426" y="3224343"/>
            <a:chExt cx="119985" cy="368801"/>
          </a:xfrm>
        </p:grpSpPr>
        <p:sp>
          <p:nvSpPr>
            <p:cNvPr id="5116" name="Google Shape;5116;p110"/>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110"/>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110"/>
          <p:cNvGrpSpPr/>
          <p:nvPr/>
        </p:nvGrpSpPr>
        <p:grpSpPr>
          <a:xfrm>
            <a:off x="7347961" y="3033852"/>
            <a:ext cx="189489" cy="332132"/>
            <a:chOff x="8370831" y="3202002"/>
            <a:chExt cx="218129" cy="382376"/>
          </a:xfrm>
        </p:grpSpPr>
        <p:sp>
          <p:nvSpPr>
            <p:cNvPr id="5119" name="Google Shape;5119;p110"/>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110"/>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110"/>
          <p:cNvGrpSpPr/>
          <p:nvPr/>
        </p:nvGrpSpPr>
        <p:grpSpPr>
          <a:xfrm>
            <a:off x="8071350" y="3444984"/>
            <a:ext cx="309429" cy="267000"/>
            <a:chOff x="6742064" y="3750480"/>
            <a:chExt cx="399315" cy="344560"/>
          </a:xfrm>
        </p:grpSpPr>
        <p:sp>
          <p:nvSpPr>
            <p:cNvPr id="5122" name="Google Shape;5122;p110"/>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110"/>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4" name="Google Shape;5124;p110"/>
          <p:cNvGrpSpPr/>
          <p:nvPr/>
        </p:nvGrpSpPr>
        <p:grpSpPr>
          <a:xfrm>
            <a:off x="7610369" y="3796031"/>
            <a:ext cx="180437" cy="281608"/>
            <a:chOff x="7248525" y="3739696"/>
            <a:chExt cx="230531" cy="359790"/>
          </a:xfrm>
        </p:grpSpPr>
        <p:sp>
          <p:nvSpPr>
            <p:cNvPr id="5125" name="Google Shape;5125;p110"/>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110"/>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7" name="Google Shape;5127;p110"/>
          <p:cNvGrpSpPr/>
          <p:nvPr/>
        </p:nvGrpSpPr>
        <p:grpSpPr>
          <a:xfrm>
            <a:off x="7856288" y="3439255"/>
            <a:ext cx="162896" cy="278710"/>
            <a:chOff x="7601242" y="3729267"/>
            <a:chExt cx="222566" cy="380803"/>
          </a:xfrm>
        </p:grpSpPr>
        <p:sp>
          <p:nvSpPr>
            <p:cNvPr id="5128" name="Google Shape;5128;p110"/>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110"/>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0" name="Google Shape;5130;p110"/>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1" name="Google Shape;5131;p110"/>
          <p:cNvGrpSpPr/>
          <p:nvPr/>
        </p:nvGrpSpPr>
        <p:grpSpPr>
          <a:xfrm>
            <a:off x="7345934" y="3440396"/>
            <a:ext cx="193543" cy="275990"/>
            <a:chOff x="8304647" y="3738687"/>
            <a:chExt cx="225076" cy="320956"/>
          </a:xfrm>
        </p:grpSpPr>
        <p:sp>
          <p:nvSpPr>
            <p:cNvPr id="5132" name="Google Shape;5132;p110"/>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110"/>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110"/>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110"/>
          <p:cNvGrpSpPr/>
          <p:nvPr/>
        </p:nvGrpSpPr>
        <p:grpSpPr>
          <a:xfrm>
            <a:off x="7618426" y="3440396"/>
            <a:ext cx="178492" cy="275990"/>
            <a:chOff x="8615101" y="3738687"/>
            <a:chExt cx="207573" cy="320956"/>
          </a:xfrm>
        </p:grpSpPr>
        <p:sp>
          <p:nvSpPr>
            <p:cNvPr id="5136" name="Google Shape;5136;p110"/>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110"/>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110"/>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9" name="Google Shape;5139;p110"/>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0" name="Google Shape;5140;p110"/>
          <p:cNvGrpSpPr/>
          <p:nvPr/>
        </p:nvGrpSpPr>
        <p:grpSpPr>
          <a:xfrm>
            <a:off x="6013131" y="3561884"/>
            <a:ext cx="557670" cy="511283"/>
            <a:chOff x="6015419" y="3716859"/>
            <a:chExt cx="557671" cy="511283"/>
          </a:xfrm>
        </p:grpSpPr>
        <p:sp>
          <p:nvSpPr>
            <p:cNvPr id="5141" name="Google Shape;5141;p110"/>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2" name="Google Shape;5142;p110"/>
            <p:cNvGrpSpPr/>
            <p:nvPr/>
          </p:nvGrpSpPr>
          <p:grpSpPr>
            <a:xfrm>
              <a:off x="6036094" y="3716980"/>
              <a:ext cx="529860" cy="510468"/>
              <a:chOff x="6036094" y="3716980"/>
              <a:chExt cx="529860" cy="510468"/>
            </a:xfrm>
          </p:grpSpPr>
          <p:sp>
            <p:nvSpPr>
              <p:cNvPr id="5143" name="Google Shape;5143;p110"/>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110"/>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110"/>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110"/>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110"/>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110"/>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110"/>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110"/>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110"/>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110"/>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3" name="Google Shape;5153;p110"/>
          <p:cNvGrpSpPr/>
          <p:nvPr/>
        </p:nvGrpSpPr>
        <p:grpSpPr>
          <a:xfrm>
            <a:off x="6642016" y="2918653"/>
            <a:ext cx="576302" cy="511871"/>
            <a:chOff x="6644304" y="3073628"/>
            <a:chExt cx="576302" cy="511871"/>
          </a:xfrm>
        </p:grpSpPr>
        <p:sp>
          <p:nvSpPr>
            <p:cNvPr id="5154" name="Google Shape;5154;p110"/>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55" name="Google Shape;5155;p110"/>
            <p:cNvGrpSpPr/>
            <p:nvPr/>
          </p:nvGrpSpPr>
          <p:grpSpPr>
            <a:xfrm>
              <a:off x="6712169" y="3085440"/>
              <a:ext cx="481622" cy="494913"/>
              <a:chOff x="6712169" y="3085440"/>
              <a:chExt cx="481622" cy="494913"/>
            </a:xfrm>
          </p:grpSpPr>
          <p:sp>
            <p:nvSpPr>
              <p:cNvPr id="5156" name="Google Shape;5156;p110"/>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110"/>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110"/>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110"/>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110"/>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1" name="Google Shape;5161;p110"/>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110"/>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110"/>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4" name="Google Shape;5164;p110"/>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5" name="Google Shape;5165;p110"/>
          <p:cNvGrpSpPr/>
          <p:nvPr/>
        </p:nvGrpSpPr>
        <p:grpSpPr>
          <a:xfrm>
            <a:off x="6649867" y="3561648"/>
            <a:ext cx="560631" cy="511352"/>
            <a:chOff x="6652154" y="3716623"/>
            <a:chExt cx="560631" cy="511352"/>
          </a:xfrm>
        </p:grpSpPr>
        <p:sp>
          <p:nvSpPr>
            <p:cNvPr id="5166" name="Google Shape;5166;p110"/>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7" name="Google Shape;5167;p110"/>
            <p:cNvGrpSpPr/>
            <p:nvPr/>
          </p:nvGrpSpPr>
          <p:grpSpPr>
            <a:xfrm>
              <a:off x="6669657" y="3716715"/>
              <a:ext cx="466779" cy="464290"/>
              <a:chOff x="6669657" y="3716715"/>
              <a:chExt cx="466779" cy="464290"/>
            </a:xfrm>
          </p:grpSpPr>
          <p:sp>
            <p:nvSpPr>
              <p:cNvPr id="5168" name="Google Shape;5168;p110"/>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110"/>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110"/>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110"/>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110"/>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110"/>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110"/>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110"/>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110"/>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110"/>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110"/>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110"/>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110"/>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81" name="Google Shape;5181;p110"/>
          <p:cNvGrpSpPr/>
          <p:nvPr/>
        </p:nvGrpSpPr>
        <p:grpSpPr>
          <a:xfrm>
            <a:off x="7843958" y="3843056"/>
            <a:ext cx="187557" cy="187557"/>
            <a:chOff x="8565775" y="671075"/>
            <a:chExt cx="441000" cy="441000"/>
          </a:xfrm>
        </p:grpSpPr>
        <p:sp>
          <p:nvSpPr>
            <p:cNvPr id="5182" name="Google Shape;5182;p110"/>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110"/>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4" name="Google Shape;5184;p110"/>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110"/>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6" name="Google Shape;5186;p110"/>
          <p:cNvGrpSpPr/>
          <p:nvPr/>
        </p:nvGrpSpPr>
        <p:grpSpPr>
          <a:xfrm>
            <a:off x="5997813" y="2921275"/>
            <a:ext cx="587871" cy="512373"/>
            <a:chOff x="6000100" y="3076250"/>
            <a:chExt cx="587871" cy="512373"/>
          </a:xfrm>
        </p:grpSpPr>
        <p:sp>
          <p:nvSpPr>
            <p:cNvPr id="5187" name="Google Shape;5187;p110"/>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8" name="Google Shape;5188;p110"/>
            <p:cNvGrpSpPr/>
            <p:nvPr/>
          </p:nvGrpSpPr>
          <p:grpSpPr>
            <a:xfrm>
              <a:off x="6031360" y="3076713"/>
              <a:ext cx="539107" cy="480965"/>
              <a:chOff x="6031360" y="3076713"/>
              <a:chExt cx="539107" cy="480965"/>
            </a:xfrm>
          </p:grpSpPr>
          <p:sp>
            <p:nvSpPr>
              <p:cNvPr id="5189" name="Google Shape;5189;p110"/>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110"/>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110"/>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110"/>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110"/>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110"/>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110"/>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6" name="Google Shape;5196;p110"/>
          <p:cNvGrpSpPr/>
          <p:nvPr/>
        </p:nvGrpSpPr>
        <p:grpSpPr>
          <a:xfrm>
            <a:off x="3574273" y="2854307"/>
            <a:ext cx="2241344" cy="1330656"/>
            <a:chOff x="3597785" y="3065882"/>
            <a:chExt cx="2241344" cy="1330656"/>
          </a:xfrm>
        </p:grpSpPr>
        <p:grpSp>
          <p:nvGrpSpPr>
            <p:cNvPr id="5197" name="Google Shape;5197;p110"/>
            <p:cNvGrpSpPr/>
            <p:nvPr/>
          </p:nvGrpSpPr>
          <p:grpSpPr>
            <a:xfrm>
              <a:off x="5296908" y="3937355"/>
              <a:ext cx="143198" cy="32380"/>
              <a:chOff x="5296908" y="3937355"/>
              <a:chExt cx="143198" cy="32380"/>
            </a:xfrm>
          </p:grpSpPr>
          <p:sp>
            <p:nvSpPr>
              <p:cNvPr id="5198" name="Google Shape;5198;p110"/>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9" name="Google Shape;5199;p110"/>
              <p:cNvGrpSpPr/>
              <p:nvPr/>
            </p:nvGrpSpPr>
            <p:grpSpPr>
              <a:xfrm>
                <a:off x="5402331" y="3937355"/>
                <a:ext cx="37776" cy="32380"/>
                <a:chOff x="5402331" y="3937355"/>
                <a:chExt cx="37776" cy="32380"/>
              </a:xfrm>
            </p:grpSpPr>
            <p:sp>
              <p:nvSpPr>
                <p:cNvPr id="5200" name="Google Shape;5200;p110"/>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110"/>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2" name="Google Shape;5202;p110"/>
              <p:cNvGrpSpPr/>
              <p:nvPr/>
            </p:nvGrpSpPr>
            <p:grpSpPr>
              <a:xfrm>
                <a:off x="5296908" y="3937355"/>
                <a:ext cx="37783" cy="32380"/>
                <a:chOff x="5296908" y="3937355"/>
                <a:chExt cx="37783" cy="32380"/>
              </a:xfrm>
            </p:grpSpPr>
            <p:sp>
              <p:nvSpPr>
                <p:cNvPr id="5203" name="Google Shape;5203;p110"/>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110"/>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05" name="Google Shape;5205;p110"/>
            <p:cNvGrpSpPr/>
            <p:nvPr/>
          </p:nvGrpSpPr>
          <p:grpSpPr>
            <a:xfrm>
              <a:off x="4724163" y="3119631"/>
              <a:ext cx="120838" cy="84218"/>
              <a:chOff x="4724163" y="3119631"/>
              <a:chExt cx="120838" cy="84218"/>
            </a:xfrm>
          </p:grpSpPr>
          <p:grpSp>
            <p:nvGrpSpPr>
              <p:cNvPr id="5206" name="Google Shape;5206;p110"/>
              <p:cNvGrpSpPr/>
              <p:nvPr/>
            </p:nvGrpSpPr>
            <p:grpSpPr>
              <a:xfrm>
                <a:off x="4746712" y="3132773"/>
                <a:ext cx="86869" cy="56424"/>
                <a:chOff x="4746712" y="3132773"/>
                <a:chExt cx="86869" cy="56424"/>
              </a:xfrm>
            </p:grpSpPr>
            <p:sp>
              <p:nvSpPr>
                <p:cNvPr id="5207" name="Google Shape;5207;p110"/>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110"/>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9" name="Google Shape;5209;p110"/>
              <p:cNvGrpSpPr/>
              <p:nvPr/>
            </p:nvGrpSpPr>
            <p:grpSpPr>
              <a:xfrm>
                <a:off x="4773634" y="3143336"/>
                <a:ext cx="37776" cy="32451"/>
                <a:chOff x="4773634" y="3143336"/>
                <a:chExt cx="37776" cy="32451"/>
              </a:xfrm>
            </p:grpSpPr>
            <p:sp>
              <p:nvSpPr>
                <p:cNvPr id="5210" name="Google Shape;5210;p110"/>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110"/>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2" name="Google Shape;5212;p110"/>
              <p:cNvGrpSpPr/>
              <p:nvPr/>
            </p:nvGrpSpPr>
            <p:grpSpPr>
              <a:xfrm>
                <a:off x="4724163" y="3131248"/>
                <a:ext cx="37776" cy="32459"/>
                <a:chOff x="4724163" y="3131248"/>
                <a:chExt cx="37776" cy="32459"/>
              </a:xfrm>
            </p:grpSpPr>
            <p:sp>
              <p:nvSpPr>
                <p:cNvPr id="5213" name="Google Shape;5213;p110"/>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110"/>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5" name="Google Shape;5215;p110"/>
              <p:cNvGrpSpPr/>
              <p:nvPr/>
            </p:nvGrpSpPr>
            <p:grpSpPr>
              <a:xfrm>
                <a:off x="4755081" y="3176054"/>
                <a:ext cx="32357" cy="27795"/>
                <a:chOff x="4755081" y="3176054"/>
                <a:chExt cx="32357" cy="27795"/>
              </a:xfrm>
            </p:grpSpPr>
            <p:sp>
              <p:nvSpPr>
                <p:cNvPr id="5216" name="Google Shape;5216;p110"/>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110"/>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8" name="Google Shape;5218;p110"/>
              <p:cNvGrpSpPr/>
              <p:nvPr/>
            </p:nvGrpSpPr>
            <p:grpSpPr>
              <a:xfrm>
                <a:off x="4812550" y="3119631"/>
                <a:ext cx="32451" cy="27803"/>
                <a:chOff x="4812550" y="3119631"/>
                <a:chExt cx="32451" cy="27803"/>
              </a:xfrm>
            </p:grpSpPr>
            <p:sp>
              <p:nvSpPr>
                <p:cNvPr id="5219" name="Google Shape;5219;p110"/>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110"/>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1" name="Google Shape;5221;p110"/>
            <p:cNvGrpSpPr/>
            <p:nvPr/>
          </p:nvGrpSpPr>
          <p:grpSpPr>
            <a:xfrm>
              <a:off x="5382826" y="4027197"/>
              <a:ext cx="268967" cy="250422"/>
              <a:chOff x="5382826" y="4027197"/>
              <a:chExt cx="268967" cy="250422"/>
            </a:xfrm>
          </p:grpSpPr>
          <p:grpSp>
            <p:nvGrpSpPr>
              <p:cNvPr id="5222" name="Google Shape;5222;p110"/>
              <p:cNvGrpSpPr/>
              <p:nvPr/>
            </p:nvGrpSpPr>
            <p:grpSpPr>
              <a:xfrm>
                <a:off x="5405280" y="4042510"/>
                <a:ext cx="237570" cy="218647"/>
                <a:chOff x="5405280" y="4042510"/>
                <a:chExt cx="237570" cy="218647"/>
              </a:xfrm>
            </p:grpSpPr>
            <p:sp>
              <p:nvSpPr>
                <p:cNvPr id="5223" name="Google Shape;5223;p110"/>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110"/>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110"/>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110"/>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10"/>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10"/>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9" name="Google Shape;5229;p110"/>
              <p:cNvGrpSpPr/>
              <p:nvPr/>
            </p:nvGrpSpPr>
            <p:grpSpPr>
              <a:xfrm>
                <a:off x="5382826" y="4125549"/>
                <a:ext cx="37776" cy="32380"/>
                <a:chOff x="5382826" y="4125549"/>
                <a:chExt cx="37776" cy="32380"/>
              </a:xfrm>
            </p:grpSpPr>
            <p:sp>
              <p:nvSpPr>
                <p:cNvPr id="5230" name="Google Shape;5230;p110"/>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110"/>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2" name="Google Shape;5232;p110"/>
              <p:cNvGrpSpPr/>
              <p:nvPr/>
            </p:nvGrpSpPr>
            <p:grpSpPr>
              <a:xfrm>
                <a:off x="5475680" y="4195587"/>
                <a:ext cx="37783" cy="32364"/>
                <a:chOff x="5475680" y="4195587"/>
                <a:chExt cx="37783" cy="32364"/>
              </a:xfrm>
            </p:grpSpPr>
            <p:sp>
              <p:nvSpPr>
                <p:cNvPr id="5233" name="Google Shape;5233;p110"/>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10"/>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110"/>
              <p:cNvGrpSpPr/>
              <p:nvPr/>
            </p:nvGrpSpPr>
            <p:grpSpPr>
              <a:xfrm>
                <a:off x="5532575" y="4027197"/>
                <a:ext cx="33308" cy="32262"/>
                <a:chOff x="5532575" y="4027197"/>
                <a:chExt cx="33308" cy="32262"/>
              </a:xfrm>
            </p:grpSpPr>
            <p:sp>
              <p:nvSpPr>
                <p:cNvPr id="5236" name="Google Shape;5236;p110"/>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110"/>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8" name="Google Shape;5238;p110"/>
              <p:cNvGrpSpPr/>
              <p:nvPr/>
            </p:nvGrpSpPr>
            <p:grpSpPr>
              <a:xfrm>
                <a:off x="5590706" y="4245348"/>
                <a:ext cx="33497" cy="32270"/>
                <a:chOff x="5590706" y="4245348"/>
                <a:chExt cx="33497" cy="32270"/>
              </a:xfrm>
            </p:grpSpPr>
            <p:sp>
              <p:nvSpPr>
                <p:cNvPr id="5239" name="Google Shape;5239;p110"/>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10"/>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1" name="Google Shape;5241;p110"/>
              <p:cNvGrpSpPr/>
              <p:nvPr/>
            </p:nvGrpSpPr>
            <p:grpSpPr>
              <a:xfrm>
                <a:off x="5618681" y="4109677"/>
                <a:ext cx="33112" cy="32357"/>
                <a:chOff x="5618681" y="4109677"/>
                <a:chExt cx="33112" cy="32357"/>
              </a:xfrm>
            </p:grpSpPr>
            <p:sp>
              <p:nvSpPr>
                <p:cNvPr id="5242" name="Google Shape;5242;p110"/>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110"/>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4" name="Google Shape;5244;p110"/>
              <p:cNvGrpSpPr/>
              <p:nvPr/>
            </p:nvGrpSpPr>
            <p:grpSpPr>
              <a:xfrm>
                <a:off x="5479298" y="4128262"/>
                <a:ext cx="31405" cy="26906"/>
                <a:chOff x="5479298" y="4128262"/>
                <a:chExt cx="31405" cy="26906"/>
              </a:xfrm>
            </p:grpSpPr>
            <p:sp>
              <p:nvSpPr>
                <p:cNvPr id="5245" name="Google Shape;5245;p110"/>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110"/>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7" name="Google Shape;5247;p110"/>
              <p:cNvGrpSpPr/>
              <p:nvPr/>
            </p:nvGrpSpPr>
            <p:grpSpPr>
              <a:xfrm>
                <a:off x="5582903" y="4180116"/>
                <a:ext cx="31499" cy="26898"/>
                <a:chOff x="5582903" y="4180116"/>
                <a:chExt cx="31499" cy="26898"/>
              </a:xfrm>
            </p:grpSpPr>
            <p:sp>
              <p:nvSpPr>
                <p:cNvPr id="5248" name="Google Shape;5248;p110"/>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110"/>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50" name="Google Shape;5250;p110"/>
            <p:cNvGrpSpPr/>
            <p:nvPr/>
          </p:nvGrpSpPr>
          <p:grpSpPr>
            <a:xfrm>
              <a:off x="3977681" y="3230323"/>
              <a:ext cx="94584" cy="84085"/>
              <a:chOff x="3977681" y="3230323"/>
              <a:chExt cx="94584" cy="84085"/>
            </a:xfrm>
          </p:grpSpPr>
          <p:grpSp>
            <p:nvGrpSpPr>
              <p:cNvPr id="5251" name="Google Shape;5251;p110"/>
              <p:cNvGrpSpPr/>
              <p:nvPr/>
            </p:nvGrpSpPr>
            <p:grpSpPr>
              <a:xfrm>
                <a:off x="4000135" y="3243041"/>
                <a:ext cx="59570" cy="57186"/>
                <a:chOff x="4000135" y="3243041"/>
                <a:chExt cx="59570" cy="57186"/>
              </a:xfrm>
            </p:grpSpPr>
            <p:sp>
              <p:nvSpPr>
                <p:cNvPr id="5252" name="Google Shape;5252;p110"/>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10"/>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10"/>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110"/>
              <p:cNvGrpSpPr/>
              <p:nvPr/>
            </p:nvGrpSpPr>
            <p:grpSpPr>
              <a:xfrm>
                <a:off x="3977681" y="3245872"/>
                <a:ext cx="37783" cy="32380"/>
                <a:chOff x="3977681" y="3245872"/>
                <a:chExt cx="37783" cy="32380"/>
              </a:xfrm>
            </p:grpSpPr>
            <p:sp>
              <p:nvSpPr>
                <p:cNvPr id="5256" name="Google Shape;5256;p110"/>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110"/>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110"/>
              <p:cNvGrpSpPr/>
              <p:nvPr/>
            </p:nvGrpSpPr>
            <p:grpSpPr>
              <a:xfrm>
                <a:off x="4040860" y="3262672"/>
                <a:ext cx="31405" cy="27001"/>
                <a:chOff x="4040860" y="3262672"/>
                <a:chExt cx="31405" cy="27001"/>
              </a:xfrm>
            </p:grpSpPr>
            <p:sp>
              <p:nvSpPr>
                <p:cNvPr id="5259" name="Google Shape;5259;p110"/>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110"/>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1" name="Google Shape;5261;p110"/>
              <p:cNvGrpSpPr/>
              <p:nvPr/>
            </p:nvGrpSpPr>
            <p:grpSpPr>
              <a:xfrm>
                <a:off x="4021072" y="3230323"/>
                <a:ext cx="31397" cy="26906"/>
                <a:chOff x="4021072" y="3230323"/>
                <a:chExt cx="31397" cy="26906"/>
              </a:xfrm>
            </p:grpSpPr>
            <p:sp>
              <p:nvSpPr>
                <p:cNvPr id="5262" name="Google Shape;5262;p110"/>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110"/>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4" name="Google Shape;5264;p110"/>
              <p:cNvGrpSpPr/>
              <p:nvPr/>
            </p:nvGrpSpPr>
            <p:grpSpPr>
              <a:xfrm>
                <a:off x="4001472" y="3287462"/>
                <a:ext cx="31499" cy="26945"/>
                <a:chOff x="4001472" y="3287462"/>
                <a:chExt cx="31499" cy="26945"/>
              </a:xfrm>
            </p:grpSpPr>
            <p:sp>
              <p:nvSpPr>
                <p:cNvPr id="5265" name="Google Shape;5265;p110"/>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110"/>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7" name="Google Shape;5267;p110"/>
            <p:cNvGrpSpPr/>
            <p:nvPr/>
          </p:nvGrpSpPr>
          <p:grpSpPr>
            <a:xfrm>
              <a:off x="4084715" y="3258865"/>
              <a:ext cx="184961" cy="137268"/>
              <a:chOff x="4084715" y="3258865"/>
              <a:chExt cx="184961" cy="137268"/>
            </a:xfrm>
          </p:grpSpPr>
          <p:grpSp>
            <p:nvGrpSpPr>
              <p:cNvPr id="5268" name="Google Shape;5268;p110"/>
              <p:cNvGrpSpPr/>
              <p:nvPr/>
            </p:nvGrpSpPr>
            <p:grpSpPr>
              <a:xfrm>
                <a:off x="4107453" y="3271583"/>
                <a:ext cx="153470" cy="110275"/>
                <a:chOff x="4107453" y="3271583"/>
                <a:chExt cx="153470" cy="110275"/>
              </a:xfrm>
            </p:grpSpPr>
            <p:sp>
              <p:nvSpPr>
                <p:cNvPr id="5269" name="Google Shape;5269;p110"/>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110"/>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110"/>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110"/>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3" name="Google Shape;5273;p110"/>
              <p:cNvGrpSpPr/>
              <p:nvPr/>
            </p:nvGrpSpPr>
            <p:grpSpPr>
              <a:xfrm>
                <a:off x="4136947" y="3258865"/>
                <a:ext cx="31499" cy="27001"/>
                <a:chOff x="4136947" y="3258865"/>
                <a:chExt cx="31499" cy="27001"/>
              </a:xfrm>
            </p:grpSpPr>
            <p:sp>
              <p:nvSpPr>
                <p:cNvPr id="5274" name="Google Shape;5274;p110"/>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110"/>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6" name="Google Shape;5276;p110"/>
              <p:cNvGrpSpPr/>
              <p:nvPr/>
            </p:nvGrpSpPr>
            <p:grpSpPr>
              <a:xfrm>
                <a:off x="4084715" y="3266478"/>
                <a:ext cx="31468" cy="26898"/>
                <a:chOff x="4084715" y="3266478"/>
                <a:chExt cx="31468" cy="26898"/>
              </a:xfrm>
            </p:grpSpPr>
            <p:sp>
              <p:nvSpPr>
                <p:cNvPr id="5277" name="Google Shape;5277;p110"/>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110"/>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9" name="Google Shape;5279;p110"/>
              <p:cNvGrpSpPr/>
              <p:nvPr/>
            </p:nvGrpSpPr>
            <p:grpSpPr>
              <a:xfrm>
                <a:off x="4159213" y="3279849"/>
                <a:ext cx="31405" cy="26945"/>
                <a:chOff x="4159213" y="3279849"/>
                <a:chExt cx="31405" cy="26945"/>
              </a:xfrm>
            </p:grpSpPr>
            <p:sp>
              <p:nvSpPr>
                <p:cNvPr id="5280" name="Google Shape;5280;p110"/>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110"/>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110"/>
              <p:cNvGrpSpPr/>
              <p:nvPr/>
            </p:nvGrpSpPr>
            <p:grpSpPr>
              <a:xfrm>
                <a:off x="4201550" y="3266502"/>
                <a:ext cx="31405" cy="26883"/>
                <a:chOff x="4201550" y="3266502"/>
                <a:chExt cx="31405" cy="26883"/>
              </a:xfrm>
            </p:grpSpPr>
            <p:sp>
              <p:nvSpPr>
                <p:cNvPr id="5283" name="Google Shape;5283;p110"/>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110"/>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5" name="Google Shape;5285;p110"/>
              <p:cNvGrpSpPr/>
              <p:nvPr/>
            </p:nvGrpSpPr>
            <p:grpSpPr>
              <a:xfrm>
                <a:off x="4201550" y="3338278"/>
                <a:ext cx="31405" cy="26930"/>
                <a:chOff x="4201550" y="3338278"/>
                <a:chExt cx="31405" cy="26930"/>
              </a:xfrm>
            </p:grpSpPr>
            <p:sp>
              <p:nvSpPr>
                <p:cNvPr id="5286" name="Google Shape;5286;p110"/>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110"/>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8" name="Google Shape;5288;p110"/>
              <p:cNvGrpSpPr/>
              <p:nvPr/>
            </p:nvGrpSpPr>
            <p:grpSpPr>
              <a:xfrm>
                <a:off x="4238272" y="3369132"/>
                <a:ext cx="31405" cy="27001"/>
                <a:chOff x="4238272" y="3369132"/>
                <a:chExt cx="31405" cy="27001"/>
              </a:xfrm>
            </p:grpSpPr>
            <p:sp>
              <p:nvSpPr>
                <p:cNvPr id="5289" name="Google Shape;5289;p110"/>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110"/>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1" name="Google Shape;5291;p110"/>
            <p:cNvGrpSpPr/>
            <p:nvPr/>
          </p:nvGrpSpPr>
          <p:grpSpPr>
            <a:xfrm>
              <a:off x="4068639" y="3200169"/>
              <a:ext cx="77643" cy="37272"/>
              <a:chOff x="4068639" y="3200169"/>
              <a:chExt cx="77643" cy="37272"/>
            </a:xfrm>
          </p:grpSpPr>
          <p:sp>
            <p:nvSpPr>
              <p:cNvPr id="5292" name="Google Shape;5292;p110"/>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3" name="Google Shape;5293;p110"/>
              <p:cNvGrpSpPr/>
              <p:nvPr/>
            </p:nvGrpSpPr>
            <p:grpSpPr>
              <a:xfrm>
                <a:off x="4114878" y="3200169"/>
                <a:ext cx="31405" cy="26993"/>
                <a:chOff x="4114878" y="3200169"/>
                <a:chExt cx="31405" cy="26993"/>
              </a:xfrm>
            </p:grpSpPr>
            <p:sp>
              <p:nvSpPr>
                <p:cNvPr id="5294" name="Google Shape;5294;p110"/>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110"/>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6" name="Google Shape;5296;p110"/>
              <p:cNvGrpSpPr/>
              <p:nvPr/>
            </p:nvGrpSpPr>
            <p:grpSpPr>
              <a:xfrm>
                <a:off x="4068639" y="3210535"/>
                <a:ext cx="31499" cy="26906"/>
                <a:chOff x="4068639" y="3210535"/>
                <a:chExt cx="31499" cy="26906"/>
              </a:xfrm>
            </p:grpSpPr>
            <p:sp>
              <p:nvSpPr>
                <p:cNvPr id="5297" name="Google Shape;5297;p110"/>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110"/>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9" name="Google Shape;5299;p110"/>
            <p:cNvGrpSpPr/>
            <p:nvPr/>
          </p:nvGrpSpPr>
          <p:grpSpPr>
            <a:xfrm>
              <a:off x="3869702" y="3066935"/>
              <a:ext cx="382664" cy="190294"/>
              <a:chOff x="3869702" y="3066935"/>
              <a:chExt cx="382664" cy="190294"/>
            </a:xfrm>
          </p:grpSpPr>
          <p:grpSp>
            <p:nvGrpSpPr>
              <p:cNvPr id="5300" name="Google Shape;5300;p110"/>
              <p:cNvGrpSpPr/>
              <p:nvPr/>
            </p:nvGrpSpPr>
            <p:grpSpPr>
              <a:xfrm>
                <a:off x="3888633" y="3082351"/>
                <a:ext cx="351172" cy="160698"/>
                <a:chOff x="3888633" y="3082351"/>
                <a:chExt cx="351172" cy="160698"/>
              </a:xfrm>
            </p:grpSpPr>
            <p:sp>
              <p:nvSpPr>
                <p:cNvPr id="5301" name="Google Shape;5301;p110"/>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110"/>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110"/>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110"/>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110"/>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110"/>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7" name="Google Shape;5307;p110"/>
              <p:cNvGrpSpPr/>
              <p:nvPr/>
            </p:nvGrpSpPr>
            <p:grpSpPr>
              <a:xfrm>
                <a:off x="4143703" y="3066935"/>
                <a:ext cx="37783" cy="32357"/>
                <a:chOff x="4143703" y="3066935"/>
                <a:chExt cx="37783" cy="32357"/>
              </a:xfrm>
            </p:grpSpPr>
            <p:sp>
              <p:nvSpPr>
                <p:cNvPr id="5308" name="Google Shape;5308;p110"/>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110"/>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0" name="Google Shape;5310;p110"/>
              <p:cNvGrpSpPr/>
              <p:nvPr/>
            </p:nvGrpSpPr>
            <p:grpSpPr>
              <a:xfrm>
                <a:off x="4044565" y="3103563"/>
                <a:ext cx="37783" cy="32451"/>
                <a:chOff x="4044565" y="3103563"/>
                <a:chExt cx="37783" cy="32451"/>
              </a:xfrm>
            </p:grpSpPr>
            <p:sp>
              <p:nvSpPr>
                <p:cNvPr id="5311" name="Google Shape;5311;p110"/>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110"/>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3" name="Google Shape;5313;p110"/>
              <p:cNvGrpSpPr/>
              <p:nvPr/>
            </p:nvGrpSpPr>
            <p:grpSpPr>
              <a:xfrm>
                <a:off x="4017454" y="3188237"/>
                <a:ext cx="37776" cy="32357"/>
                <a:chOff x="4017454" y="3188237"/>
                <a:chExt cx="37776" cy="32357"/>
              </a:xfrm>
            </p:grpSpPr>
            <p:sp>
              <p:nvSpPr>
                <p:cNvPr id="5314" name="Google Shape;5314;p110"/>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110"/>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6" name="Google Shape;5316;p110"/>
              <p:cNvGrpSpPr/>
              <p:nvPr/>
            </p:nvGrpSpPr>
            <p:grpSpPr>
              <a:xfrm>
                <a:off x="3921548" y="3157509"/>
                <a:ext cx="37783" cy="32357"/>
                <a:chOff x="3921548" y="3157509"/>
                <a:chExt cx="37783" cy="32357"/>
              </a:xfrm>
            </p:grpSpPr>
            <p:sp>
              <p:nvSpPr>
                <p:cNvPr id="5317" name="Google Shape;5317;p110"/>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110"/>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9" name="Google Shape;5319;p110"/>
              <p:cNvGrpSpPr/>
              <p:nvPr/>
            </p:nvGrpSpPr>
            <p:grpSpPr>
              <a:xfrm>
                <a:off x="3939056" y="3211620"/>
                <a:ext cx="37783" cy="32380"/>
                <a:chOff x="3939056" y="3211620"/>
                <a:chExt cx="37783" cy="32380"/>
              </a:xfrm>
            </p:grpSpPr>
            <p:sp>
              <p:nvSpPr>
                <p:cNvPr id="5320" name="Google Shape;5320;p110"/>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110"/>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2" name="Google Shape;5322;p110"/>
              <p:cNvGrpSpPr/>
              <p:nvPr/>
            </p:nvGrpSpPr>
            <p:grpSpPr>
              <a:xfrm>
                <a:off x="4176240" y="3136965"/>
                <a:ext cx="31405" cy="26930"/>
                <a:chOff x="4176240" y="3136965"/>
                <a:chExt cx="31405" cy="26930"/>
              </a:xfrm>
            </p:grpSpPr>
            <p:sp>
              <p:nvSpPr>
                <p:cNvPr id="5323" name="Google Shape;5323;p110"/>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110"/>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110"/>
              <p:cNvGrpSpPr/>
              <p:nvPr/>
            </p:nvGrpSpPr>
            <p:grpSpPr>
              <a:xfrm>
                <a:off x="4133148" y="3152593"/>
                <a:ext cx="31499" cy="27001"/>
                <a:chOff x="4133148" y="3152593"/>
                <a:chExt cx="31499" cy="27001"/>
              </a:xfrm>
            </p:grpSpPr>
            <p:sp>
              <p:nvSpPr>
                <p:cNvPr id="5326" name="Google Shape;5326;p110"/>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110"/>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110"/>
              <p:cNvGrpSpPr/>
              <p:nvPr/>
            </p:nvGrpSpPr>
            <p:grpSpPr>
              <a:xfrm>
                <a:off x="4220866" y="3073534"/>
                <a:ext cx="31499" cy="26898"/>
                <a:chOff x="4220866" y="3073534"/>
                <a:chExt cx="31499" cy="26898"/>
              </a:xfrm>
            </p:grpSpPr>
            <p:sp>
              <p:nvSpPr>
                <p:cNvPr id="5329" name="Google Shape;5329;p110"/>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110"/>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1" name="Google Shape;5331;p110"/>
              <p:cNvGrpSpPr/>
              <p:nvPr/>
            </p:nvGrpSpPr>
            <p:grpSpPr>
              <a:xfrm>
                <a:off x="3869702" y="3230323"/>
                <a:ext cx="31499" cy="26906"/>
                <a:chOff x="3869702" y="3230323"/>
                <a:chExt cx="31499" cy="26906"/>
              </a:xfrm>
            </p:grpSpPr>
            <p:sp>
              <p:nvSpPr>
                <p:cNvPr id="5332" name="Google Shape;5332;p110"/>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110"/>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4" name="Google Shape;5334;p110"/>
            <p:cNvGrpSpPr/>
            <p:nvPr/>
          </p:nvGrpSpPr>
          <p:grpSpPr>
            <a:xfrm>
              <a:off x="4271383" y="3065882"/>
              <a:ext cx="304556" cy="341663"/>
              <a:chOff x="4271383" y="3065882"/>
              <a:chExt cx="304556" cy="341663"/>
            </a:xfrm>
          </p:grpSpPr>
          <p:grpSp>
            <p:nvGrpSpPr>
              <p:cNvPr id="5335" name="Google Shape;5335;p110"/>
              <p:cNvGrpSpPr/>
              <p:nvPr/>
            </p:nvGrpSpPr>
            <p:grpSpPr>
              <a:xfrm>
                <a:off x="4293838" y="3078639"/>
                <a:ext cx="269353" cy="311973"/>
                <a:chOff x="4293838" y="3078639"/>
                <a:chExt cx="269353" cy="311973"/>
              </a:xfrm>
            </p:grpSpPr>
            <p:sp>
              <p:nvSpPr>
                <p:cNvPr id="5336" name="Google Shape;5336;p110"/>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110"/>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10"/>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110"/>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110"/>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10"/>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110"/>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110"/>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110"/>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110"/>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110"/>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10"/>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10"/>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110"/>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110"/>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110"/>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110"/>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3" name="Google Shape;5353;p110"/>
              <p:cNvGrpSpPr/>
              <p:nvPr/>
            </p:nvGrpSpPr>
            <p:grpSpPr>
              <a:xfrm>
                <a:off x="4538164" y="3342061"/>
                <a:ext cx="37776" cy="32380"/>
                <a:chOff x="4538164" y="3342061"/>
                <a:chExt cx="37776" cy="32380"/>
              </a:xfrm>
            </p:grpSpPr>
            <p:sp>
              <p:nvSpPr>
                <p:cNvPr id="5354" name="Google Shape;5354;p110"/>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110"/>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6" name="Google Shape;5356;p110"/>
              <p:cNvGrpSpPr/>
              <p:nvPr/>
            </p:nvGrpSpPr>
            <p:grpSpPr>
              <a:xfrm>
                <a:off x="4271383" y="3194742"/>
                <a:ext cx="37783" cy="32420"/>
                <a:chOff x="4271383" y="3194742"/>
                <a:chExt cx="37783" cy="32420"/>
              </a:xfrm>
            </p:grpSpPr>
            <p:sp>
              <p:nvSpPr>
                <p:cNvPr id="5357" name="Google Shape;5357;p110"/>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110"/>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9" name="Google Shape;5359;p110"/>
              <p:cNvGrpSpPr/>
              <p:nvPr/>
            </p:nvGrpSpPr>
            <p:grpSpPr>
              <a:xfrm>
                <a:off x="4284416" y="3084058"/>
                <a:ext cx="37783" cy="32357"/>
                <a:chOff x="4284416" y="3084058"/>
                <a:chExt cx="37783" cy="32357"/>
              </a:xfrm>
            </p:grpSpPr>
            <p:sp>
              <p:nvSpPr>
                <p:cNvPr id="5360" name="Google Shape;5360;p110"/>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10"/>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2" name="Google Shape;5362;p110"/>
              <p:cNvGrpSpPr/>
              <p:nvPr/>
            </p:nvGrpSpPr>
            <p:grpSpPr>
              <a:xfrm>
                <a:off x="4478697" y="3297561"/>
                <a:ext cx="37776" cy="32451"/>
                <a:chOff x="4478697" y="3297561"/>
                <a:chExt cx="37776" cy="32451"/>
              </a:xfrm>
            </p:grpSpPr>
            <p:sp>
              <p:nvSpPr>
                <p:cNvPr id="5363" name="Google Shape;5363;p110"/>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110"/>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5" name="Google Shape;5365;p110"/>
              <p:cNvGrpSpPr/>
              <p:nvPr/>
            </p:nvGrpSpPr>
            <p:grpSpPr>
              <a:xfrm>
                <a:off x="4411813" y="3331711"/>
                <a:ext cx="37776" cy="32451"/>
                <a:chOff x="4411813" y="3331711"/>
                <a:chExt cx="37776" cy="32451"/>
              </a:xfrm>
            </p:grpSpPr>
            <p:sp>
              <p:nvSpPr>
                <p:cNvPr id="5366" name="Google Shape;5366;p110"/>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110"/>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8" name="Google Shape;5368;p110"/>
              <p:cNvGrpSpPr/>
              <p:nvPr/>
            </p:nvGrpSpPr>
            <p:grpSpPr>
              <a:xfrm>
                <a:off x="4337984" y="3375188"/>
                <a:ext cx="37776" cy="32357"/>
                <a:chOff x="4337984" y="3375188"/>
                <a:chExt cx="37776" cy="32357"/>
              </a:xfrm>
            </p:grpSpPr>
            <p:sp>
              <p:nvSpPr>
                <p:cNvPr id="5369" name="Google Shape;5369;p110"/>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110"/>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1" name="Google Shape;5371;p110"/>
              <p:cNvGrpSpPr/>
              <p:nvPr/>
            </p:nvGrpSpPr>
            <p:grpSpPr>
              <a:xfrm>
                <a:off x="4494867" y="3090530"/>
                <a:ext cx="37878" cy="32451"/>
                <a:chOff x="4494867" y="3090530"/>
                <a:chExt cx="37878" cy="32451"/>
              </a:xfrm>
            </p:grpSpPr>
            <p:sp>
              <p:nvSpPr>
                <p:cNvPr id="5372" name="Google Shape;5372;p110"/>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110"/>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4" name="Google Shape;5374;p110"/>
              <p:cNvGrpSpPr/>
              <p:nvPr/>
            </p:nvGrpSpPr>
            <p:grpSpPr>
              <a:xfrm>
                <a:off x="4525124" y="3207774"/>
                <a:ext cx="37783" cy="32420"/>
                <a:chOff x="4525124" y="3207774"/>
                <a:chExt cx="37783" cy="32420"/>
              </a:xfrm>
            </p:grpSpPr>
            <p:sp>
              <p:nvSpPr>
                <p:cNvPr id="5375" name="Google Shape;5375;p110"/>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110"/>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7" name="Google Shape;5377;p110"/>
              <p:cNvGrpSpPr/>
              <p:nvPr/>
            </p:nvGrpSpPr>
            <p:grpSpPr>
              <a:xfrm>
                <a:off x="4440544" y="3176479"/>
                <a:ext cx="31499" cy="26898"/>
                <a:chOff x="4440544" y="3176479"/>
                <a:chExt cx="31499" cy="26898"/>
              </a:xfrm>
            </p:grpSpPr>
            <p:sp>
              <p:nvSpPr>
                <p:cNvPr id="5378" name="Google Shape;5378;p110"/>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110"/>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0" name="Google Shape;5380;p110"/>
              <p:cNvGrpSpPr/>
              <p:nvPr/>
            </p:nvGrpSpPr>
            <p:grpSpPr>
              <a:xfrm>
                <a:off x="4350545" y="3156400"/>
                <a:ext cx="31405" cy="27001"/>
                <a:chOff x="4350545" y="3156400"/>
                <a:chExt cx="31405" cy="27001"/>
              </a:xfrm>
            </p:grpSpPr>
            <p:sp>
              <p:nvSpPr>
                <p:cNvPr id="5381" name="Google Shape;5381;p110"/>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110"/>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3" name="Google Shape;5383;p110"/>
              <p:cNvGrpSpPr/>
              <p:nvPr/>
            </p:nvGrpSpPr>
            <p:grpSpPr>
              <a:xfrm>
                <a:off x="4376703" y="3255058"/>
                <a:ext cx="31405" cy="27001"/>
                <a:chOff x="4376703" y="3255058"/>
                <a:chExt cx="31405" cy="27001"/>
              </a:xfrm>
            </p:grpSpPr>
            <p:sp>
              <p:nvSpPr>
                <p:cNvPr id="5384" name="Google Shape;5384;p110"/>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110"/>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6" name="Google Shape;5386;p110"/>
              <p:cNvGrpSpPr/>
              <p:nvPr/>
            </p:nvGrpSpPr>
            <p:grpSpPr>
              <a:xfrm>
                <a:off x="4331322" y="3283656"/>
                <a:ext cx="31405" cy="26945"/>
                <a:chOff x="4331322" y="3283656"/>
                <a:chExt cx="31405" cy="26945"/>
              </a:xfrm>
            </p:grpSpPr>
            <p:sp>
              <p:nvSpPr>
                <p:cNvPr id="5387" name="Google Shape;5387;p110"/>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110"/>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9" name="Google Shape;5389;p110"/>
              <p:cNvGrpSpPr/>
              <p:nvPr/>
            </p:nvGrpSpPr>
            <p:grpSpPr>
              <a:xfrm>
                <a:off x="4380510" y="3065882"/>
                <a:ext cx="31405" cy="26938"/>
                <a:chOff x="4380510" y="3065882"/>
                <a:chExt cx="31405" cy="26938"/>
              </a:xfrm>
            </p:grpSpPr>
            <p:sp>
              <p:nvSpPr>
                <p:cNvPr id="5390" name="Google Shape;5390;p110"/>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110"/>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92" name="Google Shape;5392;p110"/>
            <p:cNvGrpSpPr/>
            <p:nvPr/>
          </p:nvGrpSpPr>
          <p:grpSpPr>
            <a:xfrm>
              <a:off x="4558998" y="3188237"/>
              <a:ext cx="1280131" cy="1052746"/>
              <a:chOff x="4558998" y="3188237"/>
              <a:chExt cx="1280131" cy="1052746"/>
            </a:xfrm>
          </p:grpSpPr>
          <p:sp>
            <p:nvSpPr>
              <p:cNvPr id="5393" name="Google Shape;5393;p110"/>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4" name="Google Shape;5394;p110"/>
              <p:cNvGrpSpPr/>
              <p:nvPr/>
            </p:nvGrpSpPr>
            <p:grpSpPr>
              <a:xfrm>
                <a:off x="4579164" y="3203653"/>
                <a:ext cx="1244833" cy="1020397"/>
                <a:chOff x="4579164" y="3203653"/>
                <a:chExt cx="1244833" cy="1020397"/>
              </a:xfrm>
            </p:grpSpPr>
            <p:sp>
              <p:nvSpPr>
                <p:cNvPr id="5395" name="Google Shape;5395;p110"/>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110"/>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7" name="Google Shape;5397;p110"/>
                <p:cNvGrpSpPr/>
                <p:nvPr/>
              </p:nvGrpSpPr>
              <p:grpSpPr>
                <a:xfrm>
                  <a:off x="4579164" y="3203653"/>
                  <a:ext cx="1244833" cy="1020397"/>
                  <a:chOff x="4579164" y="3203653"/>
                  <a:chExt cx="1244833" cy="1020397"/>
                </a:xfrm>
              </p:grpSpPr>
              <p:sp>
                <p:nvSpPr>
                  <p:cNvPr id="5398" name="Google Shape;5398;p110"/>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110"/>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0" name="Google Shape;5400;p110"/>
                  <p:cNvGrpSpPr/>
                  <p:nvPr/>
                </p:nvGrpSpPr>
                <p:grpSpPr>
                  <a:xfrm>
                    <a:off x="4579164" y="3203653"/>
                    <a:ext cx="1244833" cy="1020397"/>
                    <a:chOff x="4579164" y="3203653"/>
                    <a:chExt cx="1244833" cy="1020397"/>
                  </a:xfrm>
                </p:grpSpPr>
                <p:sp>
                  <p:nvSpPr>
                    <p:cNvPr id="5401" name="Google Shape;5401;p110"/>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110"/>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110"/>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110"/>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110"/>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110"/>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110"/>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110"/>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9" name="Google Shape;5409;p110"/>
                    <p:cNvGrpSpPr/>
                    <p:nvPr/>
                  </p:nvGrpSpPr>
                  <p:grpSpPr>
                    <a:xfrm>
                      <a:off x="4579164" y="3203653"/>
                      <a:ext cx="1244833" cy="1020397"/>
                      <a:chOff x="4579164" y="3203653"/>
                      <a:chExt cx="1244833" cy="1020397"/>
                    </a:xfrm>
                  </p:grpSpPr>
                  <p:sp>
                    <p:nvSpPr>
                      <p:cNvPr id="5410" name="Google Shape;5410;p110"/>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110"/>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110"/>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110"/>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110"/>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110"/>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110"/>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110"/>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110"/>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110"/>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110"/>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110"/>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110"/>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110"/>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4" name="Google Shape;5424;p110"/>
                      <p:cNvGrpSpPr/>
                      <p:nvPr/>
                    </p:nvGrpSpPr>
                    <p:grpSpPr>
                      <a:xfrm>
                        <a:off x="4579164" y="3203653"/>
                        <a:ext cx="1244833" cy="1020397"/>
                        <a:chOff x="4579164" y="3203653"/>
                        <a:chExt cx="1244833" cy="1020397"/>
                      </a:xfrm>
                    </p:grpSpPr>
                    <p:sp>
                      <p:nvSpPr>
                        <p:cNvPr id="5425" name="Google Shape;5425;p110"/>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110"/>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110"/>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110"/>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110"/>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110"/>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110"/>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110"/>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110"/>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110"/>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110"/>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110"/>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110"/>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110"/>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110"/>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110"/>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110"/>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110"/>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110"/>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110"/>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110"/>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110"/>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110"/>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110"/>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9" name="Google Shape;5449;p110"/>
                        <p:cNvGrpSpPr/>
                        <p:nvPr/>
                      </p:nvGrpSpPr>
                      <p:grpSpPr>
                        <a:xfrm>
                          <a:off x="4579164" y="3203653"/>
                          <a:ext cx="1244833" cy="1020397"/>
                          <a:chOff x="4579164" y="3203653"/>
                          <a:chExt cx="1244833" cy="1020397"/>
                        </a:xfrm>
                      </p:grpSpPr>
                      <p:sp>
                        <p:nvSpPr>
                          <p:cNvPr id="5450" name="Google Shape;5450;p110"/>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1" name="Google Shape;5451;p110"/>
                          <p:cNvGrpSpPr/>
                          <p:nvPr/>
                        </p:nvGrpSpPr>
                        <p:grpSpPr>
                          <a:xfrm>
                            <a:off x="4579164" y="3203653"/>
                            <a:ext cx="1244833" cy="1020397"/>
                            <a:chOff x="4579164" y="3203653"/>
                            <a:chExt cx="1244833" cy="1020397"/>
                          </a:xfrm>
                        </p:grpSpPr>
                        <p:sp>
                          <p:nvSpPr>
                            <p:cNvPr id="5452" name="Google Shape;5452;p110"/>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110"/>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110"/>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10"/>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110"/>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110"/>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110"/>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9" name="Google Shape;5459;p110"/>
                            <p:cNvGrpSpPr/>
                            <p:nvPr/>
                          </p:nvGrpSpPr>
                          <p:grpSpPr>
                            <a:xfrm>
                              <a:off x="4579164" y="3203653"/>
                              <a:ext cx="1244833" cy="1020397"/>
                              <a:chOff x="4579164" y="3203653"/>
                              <a:chExt cx="1244833" cy="1020397"/>
                            </a:xfrm>
                          </p:grpSpPr>
                          <p:sp>
                            <p:nvSpPr>
                              <p:cNvPr id="5460" name="Google Shape;5460;p110"/>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10"/>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110"/>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110"/>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110"/>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110"/>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110"/>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110"/>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110"/>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110"/>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10"/>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110"/>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110"/>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3" name="Google Shape;5473;p110"/>
                              <p:cNvGrpSpPr/>
                              <p:nvPr/>
                            </p:nvGrpSpPr>
                            <p:grpSpPr>
                              <a:xfrm>
                                <a:off x="4579164" y="3203653"/>
                                <a:ext cx="1244833" cy="1020397"/>
                                <a:chOff x="4579164" y="3203653"/>
                                <a:chExt cx="1244833" cy="1020397"/>
                              </a:xfrm>
                            </p:grpSpPr>
                            <p:sp>
                              <p:nvSpPr>
                                <p:cNvPr id="5474" name="Google Shape;5474;p110"/>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10"/>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10"/>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10"/>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10"/>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110"/>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110"/>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1" name="Google Shape;5481;p110"/>
                                <p:cNvGrpSpPr/>
                                <p:nvPr/>
                              </p:nvGrpSpPr>
                              <p:grpSpPr>
                                <a:xfrm>
                                  <a:off x="4579164" y="3203653"/>
                                  <a:ext cx="1244833" cy="1020397"/>
                                  <a:chOff x="4579164" y="3203653"/>
                                  <a:chExt cx="1244833" cy="1020397"/>
                                </a:xfrm>
                              </p:grpSpPr>
                              <p:sp>
                                <p:nvSpPr>
                                  <p:cNvPr id="5482" name="Google Shape;5482;p110"/>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10"/>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10"/>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10"/>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110"/>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7" name="Google Shape;5487;p110"/>
                                  <p:cNvGrpSpPr/>
                                  <p:nvPr/>
                                </p:nvGrpSpPr>
                                <p:grpSpPr>
                                  <a:xfrm>
                                    <a:off x="4579164" y="3203653"/>
                                    <a:ext cx="1244833" cy="1020397"/>
                                    <a:chOff x="4579164" y="3203653"/>
                                    <a:chExt cx="1244833" cy="1020397"/>
                                  </a:xfrm>
                                </p:grpSpPr>
                                <p:sp>
                                  <p:nvSpPr>
                                    <p:cNvPr id="5488" name="Google Shape;5488;p110"/>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10"/>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110"/>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110"/>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492" name="Google Shape;5492;p110"/>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110"/>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110"/>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95" name="Google Shape;5495;p110"/>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496" name="Google Shape;5496;p110"/>
              <p:cNvGrpSpPr/>
              <p:nvPr/>
            </p:nvGrpSpPr>
            <p:grpSpPr>
              <a:xfrm>
                <a:off x="4595437" y="3598775"/>
                <a:ext cx="37776" cy="32451"/>
                <a:chOff x="4595437" y="3598775"/>
                <a:chExt cx="37776" cy="32451"/>
              </a:xfrm>
            </p:grpSpPr>
            <p:sp>
              <p:nvSpPr>
                <p:cNvPr id="5497" name="Google Shape;5497;p110"/>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110"/>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9" name="Google Shape;5499;p110"/>
              <p:cNvGrpSpPr/>
              <p:nvPr/>
            </p:nvGrpSpPr>
            <p:grpSpPr>
              <a:xfrm>
                <a:off x="4641864" y="3524443"/>
                <a:ext cx="37776" cy="32380"/>
                <a:chOff x="4641864" y="3524443"/>
                <a:chExt cx="37776" cy="32380"/>
              </a:xfrm>
            </p:grpSpPr>
            <p:sp>
              <p:nvSpPr>
                <p:cNvPr id="5500" name="Google Shape;5500;p110"/>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110"/>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2" name="Google Shape;5502;p110"/>
              <p:cNvGrpSpPr/>
              <p:nvPr/>
            </p:nvGrpSpPr>
            <p:grpSpPr>
              <a:xfrm>
                <a:off x="4648431" y="3893901"/>
                <a:ext cx="37776" cy="32357"/>
                <a:chOff x="4648431" y="3893901"/>
                <a:chExt cx="37776" cy="32357"/>
              </a:xfrm>
            </p:grpSpPr>
            <p:sp>
              <p:nvSpPr>
                <p:cNvPr id="5503" name="Google Shape;5503;p110"/>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110"/>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5" name="Google Shape;5505;p110"/>
              <p:cNvGrpSpPr/>
              <p:nvPr/>
            </p:nvGrpSpPr>
            <p:grpSpPr>
              <a:xfrm>
                <a:off x="4567752" y="3722908"/>
                <a:ext cx="37870" cy="32380"/>
                <a:chOff x="4567752" y="3722908"/>
                <a:chExt cx="37870" cy="32380"/>
              </a:xfrm>
            </p:grpSpPr>
            <p:sp>
              <p:nvSpPr>
                <p:cNvPr id="5506" name="Google Shape;5506;p110"/>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110"/>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110"/>
              <p:cNvGrpSpPr/>
              <p:nvPr/>
            </p:nvGrpSpPr>
            <p:grpSpPr>
              <a:xfrm>
                <a:off x="4617506" y="3652052"/>
                <a:ext cx="37783" cy="32357"/>
                <a:chOff x="4617506" y="3652052"/>
                <a:chExt cx="37783" cy="32357"/>
              </a:xfrm>
            </p:grpSpPr>
            <p:sp>
              <p:nvSpPr>
                <p:cNvPr id="5509" name="Google Shape;5509;p110"/>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110"/>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1" name="Google Shape;5511;p110"/>
              <p:cNvGrpSpPr/>
              <p:nvPr/>
            </p:nvGrpSpPr>
            <p:grpSpPr>
              <a:xfrm>
                <a:off x="4739005" y="3554149"/>
                <a:ext cx="37870" cy="32357"/>
                <a:chOff x="4739005" y="3554149"/>
                <a:chExt cx="37870" cy="32357"/>
              </a:xfrm>
            </p:grpSpPr>
            <p:sp>
              <p:nvSpPr>
                <p:cNvPr id="5512" name="Google Shape;5512;p110"/>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110"/>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4" name="Google Shape;5514;p110"/>
              <p:cNvGrpSpPr/>
              <p:nvPr/>
            </p:nvGrpSpPr>
            <p:grpSpPr>
              <a:xfrm>
                <a:off x="4806557" y="3630258"/>
                <a:ext cx="37776" cy="32364"/>
                <a:chOff x="4806557" y="3630258"/>
                <a:chExt cx="37776" cy="32364"/>
              </a:xfrm>
            </p:grpSpPr>
            <p:sp>
              <p:nvSpPr>
                <p:cNvPr id="5515" name="Google Shape;5515;p110"/>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110"/>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7" name="Google Shape;5517;p110"/>
              <p:cNvGrpSpPr/>
              <p:nvPr/>
            </p:nvGrpSpPr>
            <p:grpSpPr>
              <a:xfrm>
                <a:off x="4737007" y="4004357"/>
                <a:ext cx="37870" cy="32357"/>
                <a:chOff x="4737007" y="4004357"/>
                <a:chExt cx="37870" cy="32357"/>
              </a:xfrm>
            </p:grpSpPr>
            <p:sp>
              <p:nvSpPr>
                <p:cNvPr id="5518" name="Google Shape;5518;p110"/>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110"/>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0" name="Google Shape;5520;p110"/>
              <p:cNvGrpSpPr/>
              <p:nvPr/>
            </p:nvGrpSpPr>
            <p:grpSpPr>
              <a:xfrm>
                <a:off x="4773634" y="4208627"/>
                <a:ext cx="37776" cy="32357"/>
                <a:chOff x="4773634" y="4208627"/>
                <a:chExt cx="37776" cy="32357"/>
              </a:xfrm>
            </p:grpSpPr>
            <p:sp>
              <p:nvSpPr>
                <p:cNvPr id="5521" name="Google Shape;5521;p110"/>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110"/>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3" name="Google Shape;5523;p110"/>
              <p:cNvGrpSpPr/>
              <p:nvPr/>
            </p:nvGrpSpPr>
            <p:grpSpPr>
              <a:xfrm>
                <a:off x="4888282" y="4074764"/>
                <a:ext cx="37776" cy="32451"/>
                <a:chOff x="4888282" y="4074764"/>
                <a:chExt cx="37776" cy="32451"/>
              </a:xfrm>
            </p:grpSpPr>
            <p:sp>
              <p:nvSpPr>
                <p:cNvPr id="5524" name="Google Shape;5524;p110"/>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110"/>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6" name="Google Shape;5526;p110"/>
              <p:cNvGrpSpPr/>
              <p:nvPr/>
            </p:nvGrpSpPr>
            <p:grpSpPr>
              <a:xfrm>
                <a:off x="4901315" y="3804271"/>
                <a:ext cx="37776" cy="32364"/>
                <a:chOff x="4901315" y="3804271"/>
                <a:chExt cx="37776" cy="32364"/>
              </a:xfrm>
            </p:grpSpPr>
            <p:sp>
              <p:nvSpPr>
                <p:cNvPr id="5527" name="Google Shape;5527;p110"/>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110"/>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9" name="Google Shape;5529;p110"/>
              <p:cNvGrpSpPr/>
              <p:nvPr/>
            </p:nvGrpSpPr>
            <p:grpSpPr>
              <a:xfrm>
                <a:off x="4866394" y="3715035"/>
                <a:ext cx="37846" cy="32357"/>
                <a:chOff x="4866394" y="3715035"/>
                <a:chExt cx="37846" cy="32357"/>
              </a:xfrm>
            </p:grpSpPr>
            <p:sp>
              <p:nvSpPr>
                <p:cNvPr id="5530" name="Google Shape;5530;p110"/>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110"/>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2" name="Google Shape;5532;p110"/>
              <p:cNvGrpSpPr/>
              <p:nvPr/>
            </p:nvGrpSpPr>
            <p:grpSpPr>
              <a:xfrm>
                <a:off x="4979233" y="3839798"/>
                <a:ext cx="37878" cy="32420"/>
                <a:chOff x="4979233" y="3839798"/>
                <a:chExt cx="37878" cy="32420"/>
              </a:xfrm>
            </p:grpSpPr>
            <p:sp>
              <p:nvSpPr>
                <p:cNvPr id="5533" name="Google Shape;5533;p110"/>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110"/>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5" name="Google Shape;5535;p110"/>
              <p:cNvGrpSpPr/>
              <p:nvPr/>
            </p:nvGrpSpPr>
            <p:grpSpPr>
              <a:xfrm>
                <a:off x="4790662" y="3679147"/>
                <a:ext cx="37783" cy="32380"/>
                <a:chOff x="4790662" y="3679147"/>
                <a:chExt cx="37783" cy="32380"/>
              </a:xfrm>
            </p:grpSpPr>
            <p:sp>
              <p:nvSpPr>
                <p:cNvPr id="5536" name="Google Shape;5536;p110"/>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110"/>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8" name="Google Shape;5538;p110"/>
              <p:cNvGrpSpPr/>
              <p:nvPr/>
            </p:nvGrpSpPr>
            <p:grpSpPr>
              <a:xfrm>
                <a:off x="4857263" y="3557861"/>
                <a:ext cx="37776" cy="32357"/>
                <a:chOff x="4857263" y="3557861"/>
                <a:chExt cx="37776" cy="32357"/>
              </a:xfrm>
            </p:grpSpPr>
            <p:sp>
              <p:nvSpPr>
                <p:cNvPr id="5539" name="Google Shape;5539;p110"/>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110"/>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110"/>
              <p:cNvGrpSpPr/>
              <p:nvPr/>
            </p:nvGrpSpPr>
            <p:grpSpPr>
              <a:xfrm>
                <a:off x="4883902" y="3648033"/>
                <a:ext cx="37783" cy="32380"/>
                <a:chOff x="4883902" y="3648033"/>
                <a:chExt cx="37783" cy="32380"/>
              </a:xfrm>
            </p:grpSpPr>
            <p:sp>
              <p:nvSpPr>
                <p:cNvPr id="5542" name="Google Shape;5542;p110"/>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110"/>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4" name="Google Shape;5544;p110"/>
              <p:cNvGrpSpPr/>
              <p:nvPr/>
            </p:nvGrpSpPr>
            <p:grpSpPr>
              <a:xfrm>
                <a:off x="4907780" y="3347220"/>
                <a:ext cx="37878" cy="32357"/>
                <a:chOff x="4907780" y="3347220"/>
                <a:chExt cx="37878" cy="32357"/>
              </a:xfrm>
            </p:grpSpPr>
            <p:sp>
              <p:nvSpPr>
                <p:cNvPr id="5545" name="Google Shape;5545;p110"/>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110"/>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7" name="Google Shape;5547;p110"/>
              <p:cNvGrpSpPr/>
              <p:nvPr/>
            </p:nvGrpSpPr>
            <p:grpSpPr>
              <a:xfrm>
                <a:off x="5065048" y="3738150"/>
                <a:ext cx="37783" cy="32364"/>
                <a:chOff x="5065048" y="3738150"/>
                <a:chExt cx="37783" cy="32364"/>
              </a:xfrm>
            </p:grpSpPr>
            <p:sp>
              <p:nvSpPr>
                <p:cNvPr id="5548" name="Google Shape;5548;p110"/>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110"/>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0" name="Google Shape;5550;p110"/>
              <p:cNvGrpSpPr/>
              <p:nvPr/>
            </p:nvGrpSpPr>
            <p:grpSpPr>
              <a:xfrm>
                <a:off x="5071616" y="3284615"/>
                <a:ext cx="37783" cy="32357"/>
                <a:chOff x="5071616" y="3284615"/>
                <a:chExt cx="37783" cy="32357"/>
              </a:xfrm>
            </p:grpSpPr>
            <p:sp>
              <p:nvSpPr>
                <p:cNvPr id="5551" name="Google Shape;5551;p110"/>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110"/>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3" name="Google Shape;5553;p110"/>
              <p:cNvGrpSpPr/>
              <p:nvPr/>
            </p:nvGrpSpPr>
            <p:grpSpPr>
              <a:xfrm>
                <a:off x="5389291" y="3759921"/>
                <a:ext cx="37783" cy="32380"/>
                <a:chOff x="5389291" y="3759921"/>
                <a:chExt cx="37783" cy="32380"/>
              </a:xfrm>
            </p:grpSpPr>
            <p:sp>
              <p:nvSpPr>
                <p:cNvPr id="5554" name="Google Shape;5554;p110"/>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110"/>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6" name="Google Shape;5556;p110"/>
              <p:cNvGrpSpPr/>
              <p:nvPr/>
            </p:nvGrpSpPr>
            <p:grpSpPr>
              <a:xfrm>
                <a:off x="5431534" y="3632932"/>
                <a:ext cx="37878" cy="32451"/>
                <a:chOff x="5431534" y="3632932"/>
                <a:chExt cx="37878" cy="32451"/>
              </a:xfrm>
            </p:grpSpPr>
            <p:sp>
              <p:nvSpPr>
                <p:cNvPr id="5557" name="Google Shape;5557;p110"/>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110"/>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9" name="Google Shape;5559;p110"/>
              <p:cNvGrpSpPr/>
              <p:nvPr/>
            </p:nvGrpSpPr>
            <p:grpSpPr>
              <a:xfrm>
                <a:off x="5540755" y="3544829"/>
                <a:ext cx="37783" cy="32357"/>
                <a:chOff x="5540755" y="3544829"/>
                <a:chExt cx="37783" cy="32357"/>
              </a:xfrm>
            </p:grpSpPr>
            <p:sp>
              <p:nvSpPr>
                <p:cNvPr id="5560" name="Google Shape;5560;p110"/>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110"/>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2" name="Google Shape;5562;p110"/>
              <p:cNvGrpSpPr/>
              <p:nvPr/>
            </p:nvGrpSpPr>
            <p:grpSpPr>
              <a:xfrm>
                <a:off x="5579293" y="3412107"/>
                <a:ext cx="37776" cy="32357"/>
                <a:chOff x="5579293" y="3412107"/>
                <a:chExt cx="37776" cy="32357"/>
              </a:xfrm>
            </p:grpSpPr>
            <p:sp>
              <p:nvSpPr>
                <p:cNvPr id="5563" name="Google Shape;5563;p110"/>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110"/>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5" name="Google Shape;5565;p110"/>
              <p:cNvGrpSpPr/>
              <p:nvPr/>
            </p:nvGrpSpPr>
            <p:grpSpPr>
              <a:xfrm>
                <a:off x="5801346" y="3284615"/>
                <a:ext cx="37783" cy="32357"/>
                <a:chOff x="5801346" y="3284615"/>
                <a:chExt cx="37783" cy="32357"/>
              </a:xfrm>
            </p:grpSpPr>
            <p:sp>
              <p:nvSpPr>
                <p:cNvPr id="5566" name="Google Shape;5566;p110"/>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110"/>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8" name="Google Shape;5568;p110"/>
              <p:cNvGrpSpPr/>
              <p:nvPr/>
            </p:nvGrpSpPr>
            <p:grpSpPr>
              <a:xfrm>
                <a:off x="5763578" y="3399067"/>
                <a:ext cx="37776" cy="32364"/>
                <a:chOff x="5763578" y="3399067"/>
                <a:chExt cx="37776" cy="32364"/>
              </a:xfrm>
            </p:grpSpPr>
            <p:sp>
              <p:nvSpPr>
                <p:cNvPr id="5569" name="Google Shape;5569;p110"/>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110"/>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1" name="Google Shape;5571;p110"/>
              <p:cNvGrpSpPr/>
              <p:nvPr/>
            </p:nvGrpSpPr>
            <p:grpSpPr>
              <a:xfrm>
                <a:off x="5395858" y="3230952"/>
                <a:ext cx="37776" cy="32364"/>
                <a:chOff x="5395858" y="3230952"/>
                <a:chExt cx="37776" cy="32364"/>
              </a:xfrm>
            </p:grpSpPr>
            <p:sp>
              <p:nvSpPr>
                <p:cNvPr id="5572" name="Google Shape;5572;p110"/>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110"/>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4" name="Google Shape;5574;p110"/>
              <p:cNvGrpSpPr/>
              <p:nvPr/>
            </p:nvGrpSpPr>
            <p:grpSpPr>
              <a:xfrm>
                <a:off x="5264088" y="3188237"/>
                <a:ext cx="37776" cy="32357"/>
                <a:chOff x="5264088" y="3188237"/>
                <a:chExt cx="37776" cy="32357"/>
              </a:xfrm>
            </p:grpSpPr>
            <p:sp>
              <p:nvSpPr>
                <p:cNvPr id="5575" name="Google Shape;5575;p110"/>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110"/>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7" name="Google Shape;5577;p110"/>
              <p:cNvGrpSpPr/>
              <p:nvPr/>
            </p:nvGrpSpPr>
            <p:grpSpPr>
              <a:xfrm>
                <a:off x="5585758" y="3237425"/>
                <a:ext cx="37878" cy="32357"/>
                <a:chOff x="5585758" y="3237425"/>
                <a:chExt cx="37878" cy="32357"/>
              </a:xfrm>
            </p:grpSpPr>
            <p:sp>
              <p:nvSpPr>
                <p:cNvPr id="5578" name="Google Shape;5578;p110"/>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110"/>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0" name="Google Shape;5580;p110"/>
              <p:cNvGrpSpPr/>
              <p:nvPr/>
            </p:nvGrpSpPr>
            <p:grpSpPr>
              <a:xfrm>
                <a:off x="4874196" y="3291088"/>
                <a:ext cx="37878" cy="32451"/>
                <a:chOff x="4874196" y="3291088"/>
                <a:chExt cx="37878" cy="32451"/>
              </a:xfrm>
            </p:grpSpPr>
            <p:sp>
              <p:nvSpPr>
                <p:cNvPr id="5581" name="Google Shape;5581;p110"/>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110"/>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3" name="Google Shape;5583;p110"/>
              <p:cNvGrpSpPr/>
              <p:nvPr/>
            </p:nvGrpSpPr>
            <p:grpSpPr>
              <a:xfrm>
                <a:off x="5197770" y="3785466"/>
                <a:ext cx="37783" cy="32427"/>
                <a:chOff x="5197770" y="3785466"/>
                <a:chExt cx="37783" cy="32427"/>
              </a:xfrm>
            </p:grpSpPr>
            <p:sp>
              <p:nvSpPr>
                <p:cNvPr id="5584" name="Google Shape;5584;p110"/>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110"/>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6" name="Google Shape;5586;p110"/>
              <p:cNvGrpSpPr/>
              <p:nvPr/>
            </p:nvGrpSpPr>
            <p:grpSpPr>
              <a:xfrm>
                <a:off x="5177699" y="3492117"/>
                <a:ext cx="37776" cy="32357"/>
                <a:chOff x="5177699" y="3492117"/>
                <a:chExt cx="37776" cy="32357"/>
              </a:xfrm>
            </p:grpSpPr>
            <p:sp>
              <p:nvSpPr>
                <p:cNvPr id="5587" name="Google Shape;5587;p110"/>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110"/>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9" name="Google Shape;5589;p110"/>
              <p:cNvGrpSpPr/>
              <p:nvPr/>
            </p:nvGrpSpPr>
            <p:grpSpPr>
              <a:xfrm>
                <a:off x="5349431" y="3622346"/>
                <a:ext cx="37870" cy="32380"/>
                <a:chOff x="5349431" y="3622346"/>
                <a:chExt cx="37870" cy="32380"/>
              </a:xfrm>
            </p:grpSpPr>
            <p:sp>
              <p:nvSpPr>
                <p:cNvPr id="5590" name="Google Shape;5590;p110"/>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110"/>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2" name="Google Shape;5592;p110"/>
              <p:cNvGrpSpPr/>
              <p:nvPr/>
            </p:nvGrpSpPr>
            <p:grpSpPr>
              <a:xfrm>
                <a:off x="5068855" y="3563980"/>
                <a:ext cx="53954" cy="46223"/>
                <a:chOff x="5068855" y="3563980"/>
                <a:chExt cx="53954" cy="46223"/>
              </a:xfrm>
            </p:grpSpPr>
            <p:sp>
              <p:nvSpPr>
                <p:cNvPr id="5593" name="Google Shape;5593;p110"/>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10"/>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5" name="Google Shape;5595;p110"/>
              <p:cNvGrpSpPr/>
              <p:nvPr/>
            </p:nvGrpSpPr>
            <p:grpSpPr>
              <a:xfrm>
                <a:off x="5037654" y="3392507"/>
                <a:ext cx="37870" cy="32451"/>
                <a:chOff x="5037654" y="3392507"/>
                <a:chExt cx="37870" cy="32451"/>
              </a:xfrm>
            </p:grpSpPr>
            <p:sp>
              <p:nvSpPr>
                <p:cNvPr id="5596" name="Google Shape;5596;p110"/>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110"/>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8" name="Google Shape;5598;p110"/>
              <p:cNvGrpSpPr/>
              <p:nvPr/>
            </p:nvGrpSpPr>
            <p:grpSpPr>
              <a:xfrm>
                <a:off x="5456560" y="3368629"/>
                <a:ext cx="37870" cy="32451"/>
                <a:chOff x="5456560" y="3368629"/>
                <a:chExt cx="37870" cy="32451"/>
              </a:xfrm>
            </p:grpSpPr>
            <p:sp>
              <p:nvSpPr>
                <p:cNvPr id="5599" name="Google Shape;5599;p110"/>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10"/>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1" name="Google Shape;5601;p110"/>
              <p:cNvGrpSpPr/>
              <p:nvPr/>
            </p:nvGrpSpPr>
            <p:grpSpPr>
              <a:xfrm>
                <a:off x="4755749" y="3501516"/>
                <a:ext cx="46246" cy="39608"/>
                <a:chOff x="4755749" y="3501516"/>
                <a:chExt cx="46246" cy="39608"/>
              </a:xfrm>
            </p:grpSpPr>
            <p:sp>
              <p:nvSpPr>
                <p:cNvPr id="5602" name="Google Shape;5602;p110"/>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110"/>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4" name="Google Shape;5604;p110"/>
              <p:cNvGrpSpPr/>
              <p:nvPr/>
            </p:nvGrpSpPr>
            <p:grpSpPr>
              <a:xfrm>
                <a:off x="4681346" y="3485582"/>
                <a:ext cx="37783" cy="32427"/>
                <a:chOff x="4681346" y="3485582"/>
                <a:chExt cx="37783" cy="32427"/>
              </a:xfrm>
            </p:grpSpPr>
            <p:sp>
              <p:nvSpPr>
                <p:cNvPr id="5605" name="Google Shape;5605;p110"/>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110"/>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7" name="Google Shape;5607;p110"/>
              <p:cNvGrpSpPr/>
              <p:nvPr/>
            </p:nvGrpSpPr>
            <p:grpSpPr>
              <a:xfrm>
                <a:off x="4767067" y="3291088"/>
                <a:ext cx="37878" cy="32451"/>
                <a:chOff x="4767067" y="3291088"/>
                <a:chExt cx="37878" cy="32451"/>
              </a:xfrm>
            </p:grpSpPr>
            <p:sp>
              <p:nvSpPr>
                <p:cNvPr id="5608" name="Google Shape;5608;p110"/>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110"/>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110"/>
              <p:cNvGrpSpPr/>
              <p:nvPr/>
            </p:nvGrpSpPr>
            <p:grpSpPr>
              <a:xfrm>
                <a:off x="4687819" y="3405539"/>
                <a:ext cx="37776" cy="32451"/>
                <a:chOff x="4687819" y="3405539"/>
                <a:chExt cx="37776" cy="32451"/>
              </a:xfrm>
            </p:grpSpPr>
            <p:sp>
              <p:nvSpPr>
                <p:cNvPr id="5611" name="Google Shape;5611;p110"/>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110"/>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3" name="Google Shape;5613;p110"/>
              <p:cNvGrpSpPr/>
              <p:nvPr/>
            </p:nvGrpSpPr>
            <p:grpSpPr>
              <a:xfrm>
                <a:off x="4923101" y="3444809"/>
                <a:ext cx="52813" cy="45318"/>
                <a:chOff x="4923101" y="3444809"/>
                <a:chExt cx="52813" cy="45318"/>
              </a:xfrm>
            </p:grpSpPr>
            <p:sp>
              <p:nvSpPr>
                <p:cNvPr id="5614" name="Google Shape;5614;p110"/>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110"/>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6" name="Google Shape;5616;p110"/>
              <p:cNvGrpSpPr/>
              <p:nvPr/>
            </p:nvGrpSpPr>
            <p:grpSpPr>
              <a:xfrm>
                <a:off x="4846040" y="3654750"/>
                <a:ext cx="31405" cy="26993"/>
                <a:chOff x="4846040" y="3654750"/>
                <a:chExt cx="31405" cy="26993"/>
              </a:xfrm>
            </p:grpSpPr>
            <p:sp>
              <p:nvSpPr>
                <p:cNvPr id="5617" name="Google Shape;5617;p110"/>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110"/>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9" name="Google Shape;5619;p110"/>
              <p:cNvGrpSpPr/>
              <p:nvPr/>
            </p:nvGrpSpPr>
            <p:grpSpPr>
              <a:xfrm>
                <a:off x="4925673" y="3691700"/>
                <a:ext cx="40253" cy="34472"/>
                <a:chOff x="4925673" y="3691700"/>
                <a:chExt cx="40253" cy="34472"/>
              </a:xfrm>
            </p:grpSpPr>
            <p:sp>
              <p:nvSpPr>
                <p:cNvPr id="5620" name="Google Shape;5620;p110"/>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110"/>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2" name="Google Shape;5622;p110"/>
              <p:cNvGrpSpPr/>
              <p:nvPr/>
            </p:nvGrpSpPr>
            <p:grpSpPr>
              <a:xfrm>
                <a:off x="4894653" y="3740848"/>
                <a:ext cx="31405" cy="26906"/>
                <a:chOff x="4894653" y="3740848"/>
                <a:chExt cx="31405" cy="26906"/>
              </a:xfrm>
            </p:grpSpPr>
            <p:sp>
              <p:nvSpPr>
                <p:cNvPr id="5623" name="Google Shape;5623;p110"/>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110"/>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5" name="Google Shape;5625;p110"/>
              <p:cNvGrpSpPr/>
              <p:nvPr/>
            </p:nvGrpSpPr>
            <p:grpSpPr>
              <a:xfrm>
                <a:off x="4962300" y="3696348"/>
                <a:ext cx="38255" cy="32773"/>
                <a:chOff x="4962300" y="3696348"/>
                <a:chExt cx="38255" cy="32773"/>
              </a:xfrm>
            </p:grpSpPr>
            <p:sp>
              <p:nvSpPr>
                <p:cNvPr id="5626" name="Google Shape;5626;p110"/>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110"/>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8" name="Google Shape;5628;p110"/>
              <p:cNvGrpSpPr/>
              <p:nvPr/>
            </p:nvGrpSpPr>
            <p:grpSpPr>
              <a:xfrm>
                <a:off x="4980185" y="3743349"/>
                <a:ext cx="31499" cy="26969"/>
                <a:chOff x="4980185" y="3743349"/>
                <a:chExt cx="31499" cy="26969"/>
              </a:xfrm>
            </p:grpSpPr>
            <p:sp>
              <p:nvSpPr>
                <p:cNvPr id="5629" name="Google Shape;5629;p110"/>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110"/>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1" name="Google Shape;5631;p110"/>
              <p:cNvGrpSpPr/>
              <p:nvPr/>
            </p:nvGrpSpPr>
            <p:grpSpPr>
              <a:xfrm>
                <a:off x="5013768" y="3734312"/>
                <a:ext cx="31499" cy="26969"/>
                <a:chOff x="5013768" y="3734312"/>
                <a:chExt cx="31499" cy="26969"/>
              </a:xfrm>
            </p:grpSpPr>
            <p:sp>
              <p:nvSpPr>
                <p:cNvPr id="5632" name="Google Shape;5632;p110"/>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110"/>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110"/>
              <p:cNvGrpSpPr/>
              <p:nvPr/>
            </p:nvGrpSpPr>
            <p:grpSpPr>
              <a:xfrm>
                <a:off x="5036703" y="3764545"/>
                <a:ext cx="31499" cy="26898"/>
                <a:chOff x="5036703" y="3764545"/>
                <a:chExt cx="31499" cy="26898"/>
              </a:xfrm>
            </p:grpSpPr>
            <p:sp>
              <p:nvSpPr>
                <p:cNvPr id="5635" name="Google Shape;5635;p110"/>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110"/>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7" name="Google Shape;5637;p110"/>
              <p:cNvGrpSpPr/>
              <p:nvPr/>
            </p:nvGrpSpPr>
            <p:grpSpPr>
              <a:xfrm>
                <a:off x="4953546" y="3768352"/>
                <a:ext cx="31405" cy="26898"/>
                <a:chOff x="4953546" y="3768352"/>
                <a:chExt cx="31405" cy="26898"/>
              </a:xfrm>
            </p:grpSpPr>
            <p:sp>
              <p:nvSpPr>
                <p:cNvPr id="5638" name="Google Shape;5638;p110"/>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110"/>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0" name="Google Shape;5640;p110"/>
              <p:cNvGrpSpPr/>
              <p:nvPr/>
            </p:nvGrpSpPr>
            <p:grpSpPr>
              <a:xfrm>
                <a:off x="4964770" y="3814016"/>
                <a:ext cx="31499" cy="26993"/>
                <a:chOff x="4964770" y="3814016"/>
                <a:chExt cx="31499" cy="26993"/>
              </a:xfrm>
            </p:grpSpPr>
            <p:sp>
              <p:nvSpPr>
                <p:cNvPr id="5641" name="Google Shape;5641;p110"/>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110"/>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3" name="Google Shape;5643;p110"/>
              <p:cNvGrpSpPr/>
              <p:nvPr/>
            </p:nvGrpSpPr>
            <p:grpSpPr>
              <a:xfrm>
                <a:off x="4923290" y="3800504"/>
                <a:ext cx="31468" cy="26898"/>
                <a:chOff x="4923290" y="3800504"/>
                <a:chExt cx="31468" cy="26898"/>
              </a:xfrm>
            </p:grpSpPr>
            <p:sp>
              <p:nvSpPr>
                <p:cNvPr id="5644" name="Google Shape;5644;p110"/>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110"/>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6" name="Google Shape;5646;p110"/>
              <p:cNvGrpSpPr/>
              <p:nvPr/>
            </p:nvGrpSpPr>
            <p:grpSpPr>
              <a:xfrm>
                <a:off x="5108534" y="3650943"/>
                <a:ext cx="31405" cy="26993"/>
                <a:chOff x="5108534" y="3650943"/>
                <a:chExt cx="31405" cy="26993"/>
              </a:xfrm>
            </p:grpSpPr>
            <p:sp>
              <p:nvSpPr>
                <p:cNvPr id="5647" name="Google Shape;5647;p110"/>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110"/>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9" name="Google Shape;5649;p110"/>
              <p:cNvGrpSpPr/>
              <p:nvPr/>
            </p:nvGrpSpPr>
            <p:grpSpPr>
              <a:xfrm>
                <a:off x="5119380" y="3760739"/>
                <a:ext cx="31499" cy="26993"/>
                <a:chOff x="5119380" y="3760739"/>
                <a:chExt cx="31499" cy="26993"/>
              </a:xfrm>
            </p:grpSpPr>
            <p:sp>
              <p:nvSpPr>
                <p:cNvPr id="5650" name="Google Shape;5650;p110"/>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110"/>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2" name="Google Shape;5652;p110"/>
              <p:cNvGrpSpPr/>
              <p:nvPr/>
            </p:nvGrpSpPr>
            <p:grpSpPr>
              <a:xfrm>
                <a:off x="5119380" y="3788235"/>
                <a:ext cx="31499" cy="26993"/>
                <a:chOff x="5119380" y="3788235"/>
                <a:chExt cx="31499" cy="26993"/>
              </a:xfrm>
            </p:grpSpPr>
            <p:sp>
              <p:nvSpPr>
                <p:cNvPr id="5653" name="Google Shape;5653;p110"/>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110"/>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5" name="Google Shape;5655;p110"/>
              <p:cNvGrpSpPr/>
              <p:nvPr/>
            </p:nvGrpSpPr>
            <p:grpSpPr>
              <a:xfrm>
                <a:off x="5158005" y="3875284"/>
                <a:ext cx="31405" cy="27001"/>
                <a:chOff x="5158005" y="3875284"/>
                <a:chExt cx="31405" cy="27001"/>
              </a:xfrm>
            </p:grpSpPr>
            <p:sp>
              <p:nvSpPr>
                <p:cNvPr id="5656" name="Google Shape;5656;p110"/>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110"/>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8" name="Google Shape;5658;p110"/>
              <p:cNvGrpSpPr/>
              <p:nvPr/>
            </p:nvGrpSpPr>
            <p:grpSpPr>
              <a:xfrm>
                <a:off x="5233163" y="3764545"/>
                <a:ext cx="31499" cy="26898"/>
                <a:chOff x="5233163" y="3764545"/>
                <a:chExt cx="31499" cy="26898"/>
              </a:xfrm>
            </p:grpSpPr>
            <p:sp>
              <p:nvSpPr>
                <p:cNvPr id="5659" name="Google Shape;5659;p110"/>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110"/>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1" name="Google Shape;5661;p110"/>
              <p:cNvGrpSpPr/>
              <p:nvPr/>
            </p:nvGrpSpPr>
            <p:grpSpPr>
              <a:xfrm>
                <a:off x="5276168" y="3805545"/>
                <a:ext cx="31499" cy="26906"/>
                <a:chOff x="5276168" y="3805545"/>
                <a:chExt cx="31499" cy="26906"/>
              </a:xfrm>
            </p:grpSpPr>
            <p:sp>
              <p:nvSpPr>
                <p:cNvPr id="5662" name="Google Shape;5662;p110"/>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110"/>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4" name="Google Shape;5664;p110"/>
              <p:cNvGrpSpPr/>
              <p:nvPr/>
            </p:nvGrpSpPr>
            <p:grpSpPr>
              <a:xfrm>
                <a:off x="5294053" y="3851933"/>
                <a:ext cx="31405" cy="26945"/>
                <a:chOff x="5294053" y="3851933"/>
                <a:chExt cx="31405" cy="26945"/>
              </a:xfrm>
            </p:grpSpPr>
            <p:sp>
              <p:nvSpPr>
                <p:cNvPr id="5665" name="Google Shape;5665;p110"/>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110"/>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7" name="Google Shape;5667;p110"/>
              <p:cNvGrpSpPr/>
              <p:nvPr/>
            </p:nvGrpSpPr>
            <p:grpSpPr>
              <a:xfrm>
                <a:off x="5341723" y="3851902"/>
                <a:ext cx="31405" cy="26977"/>
                <a:chOff x="5341723" y="3851902"/>
                <a:chExt cx="31405" cy="26977"/>
              </a:xfrm>
            </p:grpSpPr>
            <p:sp>
              <p:nvSpPr>
                <p:cNvPr id="5668" name="Google Shape;5668;p110"/>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110"/>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110"/>
              <p:cNvGrpSpPr/>
              <p:nvPr/>
            </p:nvGrpSpPr>
            <p:grpSpPr>
              <a:xfrm>
                <a:off x="5054871" y="3507855"/>
                <a:ext cx="31405" cy="26993"/>
                <a:chOff x="5054871" y="3507855"/>
                <a:chExt cx="31405" cy="26993"/>
              </a:xfrm>
            </p:grpSpPr>
            <p:sp>
              <p:nvSpPr>
                <p:cNvPr id="5671" name="Google Shape;5671;p110"/>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110"/>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3" name="Google Shape;5673;p110"/>
              <p:cNvGrpSpPr/>
              <p:nvPr/>
            </p:nvGrpSpPr>
            <p:grpSpPr>
              <a:xfrm>
                <a:off x="4876579" y="3675325"/>
                <a:ext cx="31405" cy="26969"/>
                <a:chOff x="4876579" y="3675325"/>
                <a:chExt cx="31405" cy="26969"/>
              </a:xfrm>
            </p:grpSpPr>
            <p:sp>
              <p:nvSpPr>
                <p:cNvPr id="5674" name="Google Shape;5674;p110"/>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110"/>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6" name="Google Shape;5676;p110"/>
              <p:cNvGrpSpPr/>
              <p:nvPr/>
            </p:nvGrpSpPr>
            <p:grpSpPr>
              <a:xfrm>
                <a:off x="4842233" y="3688333"/>
                <a:ext cx="31405" cy="26993"/>
                <a:chOff x="4842233" y="3688333"/>
                <a:chExt cx="31405" cy="26993"/>
              </a:xfrm>
            </p:grpSpPr>
            <p:sp>
              <p:nvSpPr>
                <p:cNvPr id="5677" name="Google Shape;5677;p110"/>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110"/>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9" name="Google Shape;5679;p110"/>
              <p:cNvGrpSpPr/>
              <p:nvPr/>
            </p:nvGrpSpPr>
            <p:grpSpPr>
              <a:xfrm>
                <a:off x="5187876" y="3608032"/>
                <a:ext cx="31405" cy="27001"/>
                <a:chOff x="5187876" y="3608032"/>
                <a:chExt cx="31405" cy="27001"/>
              </a:xfrm>
            </p:grpSpPr>
            <p:sp>
              <p:nvSpPr>
                <p:cNvPr id="5680" name="Google Shape;5680;p110"/>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110"/>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2" name="Google Shape;5682;p110"/>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110"/>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4" name="Google Shape;5684;p110"/>
              <p:cNvGrpSpPr/>
              <p:nvPr/>
            </p:nvGrpSpPr>
            <p:grpSpPr>
              <a:xfrm>
                <a:off x="5269224" y="3304167"/>
                <a:ext cx="40253" cy="34402"/>
                <a:chOff x="5269224" y="3304167"/>
                <a:chExt cx="40253" cy="34402"/>
              </a:xfrm>
            </p:grpSpPr>
            <p:sp>
              <p:nvSpPr>
                <p:cNvPr id="5685" name="Google Shape;5685;p110"/>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110"/>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7" name="Google Shape;5687;p110"/>
              <p:cNvGrpSpPr/>
              <p:nvPr/>
            </p:nvGrpSpPr>
            <p:grpSpPr>
              <a:xfrm>
                <a:off x="5327354" y="3476615"/>
                <a:ext cx="49864" cy="42723"/>
                <a:chOff x="5327354" y="3476615"/>
                <a:chExt cx="49864" cy="42723"/>
              </a:xfrm>
            </p:grpSpPr>
            <p:sp>
              <p:nvSpPr>
                <p:cNvPr id="5688" name="Google Shape;5688;p110"/>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110"/>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0" name="Google Shape;5690;p110"/>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110"/>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2" name="Google Shape;5692;p110"/>
              <p:cNvGrpSpPr/>
              <p:nvPr/>
            </p:nvGrpSpPr>
            <p:grpSpPr>
              <a:xfrm>
                <a:off x="5341723" y="3775957"/>
                <a:ext cx="31405" cy="26898"/>
                <a:chOff x="5341723" y="3775957"/>
                <a:chExt cx="31405" cy="26898"/>
              </a:xfrm>
            </p:grpSpPr>
            <p:sp>
              <p:nvSpPr>
                <p:cNvPr id="5693" name="Google Shape;5693;p110"/>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10"/>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5" name="Google Shape;5695;p110"/>
              <p:cNvGrpSpPr/>
              <p:nvPr/>
            </p:nvGrpSpPr>
            <p:grpSpPr>
              <a:xfrm>
                <a:off x="5439053" y="3699274"/>
                <a:ext cx="31405" cy="26898"/>
                <a:chOff x="5439053" y="3699274"/>
                <a:chExt cx="31405" cy="26898"/>
              </a:xfrm>
            </p:grpSpPr>
            <p:sp>
              <p:nvSpPr>
                <p:cNvPr id="5696" name="Google Shape;5696;p110"/>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110"/>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8" name="Google Shape;5698;p110"/>
              <p:cNvGrpSpPr/>
              <p:nvPr/>
            </p:nvGrpSpPr>
            <p:grpSpPr>
              <a:xfrm>
                <a:off x="5412414" y="3622307"/>
                <a:ext cx="31499" cy="26993"/>
                <a:chOff x="5412414" y="3622307"/>
                <a:chExt cx="31499" cy="26993"/>
              </a:xfrm>
            </p:grpSpPr>
            <p:sp>
              <p:nvSpPr>
                <p:cNvPr id="5699" name="Google Shape;5699;p110"/>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110"/>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1" name="Google Shape;5701;p110"/>
              <p:cNvGrpSpPr/>
              <p:nvPr/>
            </p:nvGrpSpPr>
            <p:grpSpPr>
              <a:xfrm>
                <a:off x="5476254" y="3473949"/>
                <a:ext cx="26835" cy="26930"/>
                <a:chOff x="5476254" y="3473949"/>
                <a:chExt cx="26835" cy="26930"/>
              </a:xfrm>
            </p:grpSpPr>
            <p:sp>
              <p:nvSpPr>
                <p:cNvPr id="5702" name="Google Shape;5702;p110"/>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110"/>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4" name="Google Shape;5704;p110"/>
              <p:cNvGrpSpPr/>
              <p:nvPr/>
            </p:nvGrpSpPr>
            <p:grpSpPr>
              <a:xfrm>
                <a:off x="5564547" y="3481594"/>
                <a:ext cx="31397" cy="26898"/>
                <a:chOff x="5564547" y="3481594"/>
                <a:chExt cx="31397" cy="26898"/>
              </a:xfrm>
            </p:grpSpPr>
            <p:sp>
              <p:nvSpPr>
                <p:cNvPr id="5705" name="Google Shape;5705;p110"/>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10"/>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7" name="Google Shape;5707;p110"/>
              <p:cNvGrpSpPr/>
              <p:nvPr/>
            </p:nvGrpSpPr>
            <p:grpSpPr>
              <a:xfrm>
                <a:off x="5534101" y="3470174"/>
                <a:ext cx="31397" cy="26906"/>
                <a:chOff x="5534101" y="3470174"/>
                <a:chExt cx="31397" cy="26906"/>
              </a:xfrm>
            </p:grpSpPr>
            <p:sp>
              <p:nvSpPr>
                <p:cNvPr id="5708" name="Google Shape;5708;p110"/>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110"/>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0" name="Google Shape;5710;p110"/>
              <p:cNvGrpSpPr/>
              <p:nvPr/>
            </p:nvGrpSpPr>
            <p:grpSpPr>
              <a:xfrm>
                <a:off x="5610879" y="3314486"/>
                <a:ext cx="31499" cy="26938"/>
                <a:chOff x="5610879" y="3314486"/>
                <a:chExt cx="31499" cy="26938"/>
              </a:xfrm>
            </p:grpSpPr>
            <p:sp>
              <p:nvSpPr>
                <p:cNvPr id="5711" name="Google Shape;5711;p110"/>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110"/>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5713;p110"/>
              <p:cNvGrpSpPr/>
              <p:nvPr/>
            </p:nvGrpSpPr>
            <p:grpSpPr>
              <a:xfrm>
                <a:off x="4834525" y="3501382"/>
                <a:ext cx="31499" cy="26898"/>
                <a:chOff x="4834525" y="3501382"/>
                <a:chExt cx="31499" cy="26898"/>
              </a:xfrm>
            </p:grpSpPr>
            <p:sp>
              <p:nvSpPr>
                <p:cNvPr id="5714" name="Google Shape;5714;p110"/>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110"/>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110"/>
              <p:cNvGrpSpPr/>
              <p:nvPr/>
            </p:nvGrpSpPr>
            <p:grpSpPr>
              <a:xfrm>
                <a:off x="4898460" y="3580158"/>
                <a:ext cx="31405" cy="26898"/>
                <a:chOff x="4898460" y="3580158"/>
                <a:chExt cx="31405" cy="26898"/>
              </a:xfrm>
            </p:grpSpPr>
            <p:sp>
              <p:nvSpPr>
                <p:cNvPr id="5717" name="Google Shape;5717;p110"/>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110"/>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110"/>
              <p:cNvGrpSpPr/>
              <p:nvPr/>
            </p:nvGrpSpPr>
            <p:grpSpPr>
              <a:xfrm>
                <a:off x="4882667" y="3608032"/>
                <a:ext cx="31499" cy="27001"/>
                <a:chOff x="4882667" y="3608032"/>
                <a:chExt cx="31499" cy="27001"/>
              </a:xfrm>
            </p:grpSpPr>
            <p:sp>
              <p:nvSpPr>
                <p:cNvPr id="5720" name="Google Shape;5720;p110"/>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110"/>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110"/>
              <p:cNvGrpSpPr/>
              <p:nvPr/>
            </p:nvGrpSpPr>
            <p:grpSpPr>
              <a:xfrm>
                <a:off x="4843373" y="3631407"/>
                <a:ext cx="16273" cy="16186"/>
                <a:chOff x="4843373" y="3631407"/>
                <a:chExt cx="16273" cy="16186"/>
              </a:xfrm>
            </p:grpSpPr>
            <p:sp>
              <p:nvSpPr>
                <p:cNvPr id="5723" name="Google Shape;5723;p110"/>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110"/>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110"/>
              <p:cNvGrpSpPr/>
              <p:nvPr/>
            </p:nvGrpSpPr>
            <p:grpSpPr>
              <a:xfrm>
                <a:off x="4727773" y="3591578"/>
                <a:ext cx="31499" cy="26898"/>
                <a:chOff x="4727773" y="3591578"/>
                <a:chExt cx="31499" cy="26898"/>
              </a:xfrm>
            </p:grpSpPr>
            <p:sp>
              <p:nvSpPr>
                <p:cNvPr id="5726" name="Google Shape;5726;p110"/>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110"/>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8" name="Google Shape;5728;p110"/>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110"/>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0" name="Google Shape;5730;p110"/>
              <p:cNvGrpSpPr/>
              <p:nvPr/>
            </p:nvGrpSpPr>
            <p:grpSpPr>
              <a:xfrm>
                <a:off x="4609421" y="3577398"/>
                <a:ext cx="31499" cy="27001"/>
                <a:chOff x="4609421" y="3577398"/>
                <a:chExt cx="31499" cy="27001"/>
              </a:xfrm>
            </p:grpSpPr>
            <p:sp>
              <p:nvSpPr>
                <p:cNvPr id="5731" name="Google Shape;5731;p110"/>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110"/>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110"/>
              <p:cNvGrpSpPr/>
              <p:nvPr/>
            </p:nvGrpSpPr>
            <p:grpSpPr>
              <a:xfrm>
                <a:off x="4649289" y="3577398"/>
                <a:ext cx="31499" cy="27001"/>
                <a:chOff x="4649289" y="3577398"/>
                <a:chExt cx="31499" cy="27001"/>
              </a:xfrm>
            </p:grpSpPr>
            <p:sp>
              <p:nvSpPr>
                <p:cNvPr id="5734" name="Google Shape;5734;p110"/>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110"/>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6" name="Google Shape;5736;p110"/>
              <p:cNvGrpSpPr/>
              <p:nvPr/>
            </p:nvGrpSpPr>
            <p:grpSpPr>
              <a:xfrm>
                <a:off x="4605614" y="3639523"/>
                <a:ext cx="31499" cy="26906"/>
                <a:chOff x="4605614" y="3639523"/>
                <a:chExt cx="31499" cy="26906"/>
              </a:xfrm>
            </p:grpSpPr>
            <p:sp>
              <p:nvSpPr>
                <p:cNvPr id="5737" name="Google Shape;5737;p110"/>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110"/>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9" name="Google Shape;5739;p110"/>
              <p:cNvGrpSpPr/>
              <p:nvPr/>
            </p:nvGrpSpPr>
            <p:grpSpPr>
              <a:xfrm>
                <a:off x="4785149" y="3618846"/>
                <a:ext cx="26930" cy="26843"/>
                <a:chOff x="4785149" y="3618846"/>
                <a:chExt cx="26930" cy="26843"/>
              </a:xfrm>
            </p:grpSpPr>
            <p:sp>
              <p:nvSpPr>
                <p:cNvPr id="5740" name="Google Shape;5740;p110"/>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110"/>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2" name="Google Shape;5742;p110"/>
              <p:cNvGrpSpPr/>
              <p:nvPr/>
            </p:nvGrpSpPr>
            <p:grpSpPr>
              <a:xfrm>
                <a:off x="4810167" y="3601567"/>
                <a:ext cx="31405" cy="26898"/>
                <a:chOff x="4810167" y="3601567"/>
                <a:chExt cx="31405" cy="26898"/>
              </a:xfrm>
            </p:grpSpPr>
            <p:sp>
              <p:nvSpPr>
                <p:cNvPr id="5743" name="Google Shape;5743;p110"/>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110"/>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5" name="Google Shape;5745;p110"/>
              <p:cNvGrpSpPr/>
              <p:nvPr/>
            </p:nvGrpSpPr>
            <p:grpSpPr>
              <a:xfrm>
                <a:off x="4831002" y="3373230"/>
                <a:ext cx="31405" cy="26898"/>
                <a:chOff x="4831002" y="3373230"/>
                <a:chExt cx="31405" cy="26898"/>
              </a:xfrm>
            </p:grpSpPr>
            <p:sp>
              <p:nvSpPr>
                <p:cNvPr id="5746" name="Google Shape;5746;p110"/>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110"/>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8" name="Google Shape;5748;p110"/>
              <p:cNvGrpSpPr/>
              <p:nvPr/>
            </p:nvGrpSpPr>
            <p:grpSpPr>
              <a:xfrm>
                <a:off x="4719311" y="3355054"/>
                <a:ext cx="31499" cy="27001"/>
                <a:chOff x="4719311" y="3355054"/>
                <a:chExt cx="31499" cy="27001"/>
              </a:xfrm>
            </p:grpSpPr>
            <p:sp>
              <p:nvSpPr>
                <p:cNvPr id="5749" name="Google Shape;5749;p110"/>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110"/>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1" name="Google Shape;5751;p110"/>
              <p:cNvGrpSpPr/>
              <p:nvPr/>
            </p:nvGrpSpPr>
            <p:grpSpPr>
              <a:xfrm>
                <a:off x="4798755" y="3450260"/>
                <a:ext cx="26930" cy="26930"/>
                <a:chOff x="4798755" y="3450260"/>
                <a:chExt cx="26930" cy="26930"/>
              </a:xfrm>
            </p:grpSpPr>
            <p:sp>
              <p:nvSpPr>
                <p:cNvPr id="5752" name="Google Shape;5752;p110"/>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110"/>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4" name="Google Shape;5754;p110"/>
              <p:cNvGrpSpPr/>
              <p:nvPr/>
            </p:nvGrpSpPr>
            <p:grpSpPr>
              <a:xfrm>
                <a:off x="4645576" y="3467555"/>
                <a:ext cx="31405" cy="26953"/>
                <a:chOff x="4645576" y="3467555"/>
                <a:chExt cx="31405" cy="26953"/>
              </a:xfrm>
            </p:grpSpPr>
            <p:sp>
              <p:nvSpPr>
                <p:cNvPr id="5755" name="Google Shape;5755;p110"/>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110"/>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7" name="Google Shape;5757;p110"/>
              <p:cNvGrpSpPr/>
              <p:nvPr/>
            </p:nvGrpSpPr>
            <p:grpSpPr>
              <a:xfrm>
                <a:off x="4687631" y="3583965"/>
                <a:ext cx="31499" cy="26898"/>
                <a:chOff x="4687631" y="3583965"/>
                <a:chExt cx="31499" cy="26898"/>
              </a:xfrm>
            </p:grpSpPr>
            <p:sp>
              <p:nvSpPr>
                <p:cNvPr id="5758" name="Google Shape;5758;p110"/>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110"/>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0" name="Google Shape;5760;p110"/>
              <p:cNvGrpSpPr/>
              <p:nvPr/>
            </p:nvGrpSpPr>
            <p:grpSpPr>
              <a:xfrm>
                <a:off x="4719311" y="3471314"/>
                <a:ext cx="31499" cy="27001"/>
                <a:chOff x="4719311" y="3471314"/>
                <a:chExt cx="31499" cy="27001"/>
              </a:xfrm>
            </p:grpSpPr>
            <p:sp>
              <p:nvSpPr>
                <p:cNvPr id="5761" name="Google Shape;5761;p110"/>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110"/>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3" name="Google Shape;5763;p110"/>
              <p:cNvGrpSpPr/>
              <p:nvPr/>
            </p:nvGrpSpPr>
            <p:grpSpPr>
              <a:xfrm>
                <a:off x="4719311" y="3434404"/>
                <a:ext cx="31499" cy="26898"/>
                <a:chOff x="4719311" y="3434404"/>
                <a:chExt cx="31499" cy="26898"/>
              </a:xfrm>
            </p:grpSpPr>
            <p:sp>
              <p:nvSpPr>
                <p:cNvPr id="5764" name="Google Shape;5764;p110"/>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110"/>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110"/>
              <p:cNvGrpSpPr/>
              <p:nvPr/>
            </p:nvGrpSpPr>
            <p:grpSpPr>
              <a:xfrm>
                <a:off x="4768876" y="3401772"/>
                <a:ext cx="31499" cy="26898"/>
                <a:chOff x="4768876" y="3401772"/>
                <a:chExt cx="31499" cy="26898"/>
              </a:xfrm>
            </p:grpSpPr>
            <p:sp>
              <p:nvSpPr>
                <p:cNvPr id="5767" name="Google Shape;5767;p110"/>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110"/>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9" name="Google Shape;5769;p110"/>
              <p:cNvGrpSpPr/>
              <p:nvPr/>
            </p:nvGrpSpPr>
            <p:grpSpPr>
              <a:xfrm>
                <a:off x="4762214" y="3471377"/>
                <a:ext cx="26938" cy="26938"/>
                <a:chOff x="4762214" y="3471377"/>
                <a:chExt cx="26938" cy="26938"/>
              </a:xfrm>
            </p:grpSpPr>
            <p:sp>
              <p:nvSpPr>
                <p:cNvPr id="5770" name="Google Shape;5770;p110"/>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110"/>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110"/>
              <p:cNvGrpSpPr/>
              <p:nvPr/>
            </p:nvGrpSpPr>
            <p:grpSpPr>
              <a:xfrm>
                <a:off x="4790473" y="3344782"/>
                <a:ext cx="31405" cy="26898"/>
                <a:chOff x="4790473" y="3344782"/>
                <a:chExt cx="31405" cy="26898"/>
              </a:xfrm>
            </p:grpSpPr>
            <p:sp>
              <p:nvSpPr>
                <p:cNvPr id="5773" name="Google Shape;5773;p110"/>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110"/>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5" name="Google Shape;5775;p110"/>
              <p:cNvGrpSpPr/>
              <p:nvPr/>
            </p:nvGrpSpPr>
            <p:grpSpPr>
              <a:xfrm>
                <a:off x="4823774" y="3950733"/>
                <a:ext cx="37398" cy="32034"/>
                <a:chOff x="4823774" y="3950733"/>
                <a:chExt cx="37398" cy="32034"/>
              </a:xfrm>
            </p:grpSpPr>
            <p:sp>
              <p:nvSpPr>
                <p:cNvPr id="5776" name="Google Shape;5776;p110"/>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110"/>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110"/>
              <p:cNvGrpSpPr/>
              <p:nvPr/>
            </p:nvGrpSpPr>
            <p:grpSpPr>
              <a:xfrm>
                <a:off x="4823396" y="4110566"/>
                <a:ext cx="31405" cy="26906"/>
                <a:chOff x="4823396" y="4110566"/>
                <a:chExt cx="31405" cy="26906"/>
              </a:xfrm>
            </p:grpSpPr>
            <p:sp>
              <p:nvSpPr>
                <p:cNvPr id="5779" name="Google Shape;5779;p110"/>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110"/>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1" name="Google Shape;5781;p110"/>
              <p:cNvGrpSpPr/>
              <p:nvPr/>
            </p:nvGrpSpPr>
            <p:grpSpPr>
              <a:xfrm>
                <a:off x="4838332" y="3821150"/>
                <a:ext cx="31499" cy="26898"/>
                <a:chOff x="4838332" y="3821150"/>
                <a:chExt cx="31499" cy="26898"/>
              </a:xfrm>
            </p:grpSpPr>
            <p:sp>
              <p:nvSpPr>
                <p:cNvPr id="5782" name="Google Shape;5782;p110"/>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110"/>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4" name="Google Shape;5784;p110"/>
              <p:cNvGrpSpPr/>
              <p:nvPr/>
            </p:nvGrpSpPr>
            <p:grpSpPr>
              <a:xfrm>
                <a:off x="4661275" y="3815007"/>
                <a:ext cx="36824" cy="31523"/>
                <a:chOff x="4661275" y="3815007"/>
                <a:chExt cx="36824" cy="31523"/>
              </a:xfrm>
            </p:grpSpPr>
            <p:sp>
              <p:nvSpPr>
                <p:cNvPr id="5785" name="Google Shape;5785;p110"/>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110"/>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7" name="Google Shape;5787;p110"/>
              <p:cNvGrpSpPr/>
              <p:nvPr/>
            </p:nvGrpSpPr>
            <p:grpSpPr>
              <a:xfrm>
                <a:off x="4558998" y="3851037"/>
                <a:ext cx="33591" cy="28699"/>
                <a:chOff x="4558998" y="3851037"/>
                <a:chExt cx="33591" cy="28699"/>
              </a:xfrm>
            </p:grpSpPr>
            <p:sp>
              <p:nvSpPr>
                <p:cNvPr id="5788" name="Google Shape;5788;p110"/>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110"/>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0" name="Google Shape;5790;p110"/>
              <p:cNvGrpSpPr/>
              <p:nvPr/>
            </p:nvGrpSpPr>
            <p:grpSpPr>
              <a:xfrm>
                <a:off x="4696762" y="3638587"/>
                <a:ext cx="33591" cy="28794"/>
                <a:chOff x="4696762" y="3638587"/>
                <a:chExt cx="33591" cy="28794"/>
              </a:xfrm>
            </p:grpSpPr>
            <p:sp>
              <p:nvSpPr>
                <p:cNvPr id="5791" name="Google Shape;5791;p110"/>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110"/>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3" name="Google Shape;5793;p110"/>
              <p:cNvGrpSpPr/>
              <p:nvPr/>
            </p:nvGrpSpPr>
            <p:grpSpPr>
              <a:xfrm>
                <a:off x="4929479" y="3939140"/>
                <a:ext cx="33497" cy="28692"/>
                <a:chOff x="4929479" y="3939140"/>
                <a:chExt cx="33497" cy="28692"/>
              </a:xfrm>
            </p:grpSpPr>
            <p:sp>
              <p:nvSpPr>
                <p:cNvPr id="5794" name="Google Shape;5794;p110"/>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110"/>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6" name="Google Shape;5796;p110"/>
              <p:cNvGrpSpPr/>
              <p:nvPr/>
            </p:nvGrpSpPr>
            <p:grpSpPr>
              <a:xfrm>
                <a:off x="4907119" y="3986039"/>
                <a:ext cx="33497" cy="28699"/>
                <a:chOff x="4907119" y="3986039"/>
                <a:chExt cx="33497" cy="28699"/>
              </a:xfrm>
            </p:grpSpPr>
            <p:sp>
              <p:nvSpPr>
                <p:cNvPr id="5797" name="Google Shape;5797;p110"/>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110"/>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9" name="Google Shape;5799;p110"/>
              <p:cNvGrpSpPr/>
              <p:nvPr/>
            </p:nvGrpSpPr>
            <p:grpSpPr>
              <a:xfrm>
                <a:off x="4911783" y="4048102"/>
                <a:ext cx="33591" cy="28762"/>
                <a:chOff x="4911783" y="4048102"/>
                <a:chExt cx="33591" cy="28762"/>
              </a:xfrm>
            </p:grpSpPr>
            <p:sp>
              <p:nvSpPr>
                <p:cNvPr id="5800" name="Google Shape;5800;p110"/>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110"/>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2" name="Google Shape;5802;p110"/>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110"/>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4" name="Google Shape;5804;p110"/>
              <p:cNvGrpSpPr/>
              <p:nvPr/>
            </p:nvGrpSpPr>
            <p:grpSpPr>
              <a:xfrm>
                <a:off x="4762623" y="3837847"/>
                <a:ext cx="42416" cy="36273"/>
                <a:chOff x="4762623" y="3837847"/>
                <a:chExt cx="42416" cy="36273"/>
              </a:xfrm>
            </p:grpSpPr>
            <p:sp>
              <p:nvSpPr>
                <p:cNvPr id="5805" name="Google Shape;5805;p110"/>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110"/>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7" name="Google Shape;5807;p110"/>
              <p:cNvGrpSpPr/>
              <p:nvPr/>
            </p:nvGrpSpPr>
            <p:grpSpPr>
              <a:xfrm>
                <a:off x="4746044" y="4104966"/>
                <a:ext cx="33497" cy="28699"/>
                <a:chOff x="4746044" y="4104966"/>
                <a:chExt cx="33497" cy="28699"/>
              </a:xfrm>
            </p:grpSpPr>
            <p:sp>
              <p:nvSpPr>
                <p:cNvPr id="5808" name="Google Shape;5808;p110"/>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110"/>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0" name="Google Shape;5810;p110"/>
              <p:cNvGrpSpPr/>
              <p:nvPr/>
            </p:nvGrpSpPr>
            <p:grpSpPr>
              <a:xfrm>
                <a:off x="4859646" y="4162554"/>
                <a:ext cx="33591" cy="28762"/>
                <a:chOff x="4859646" y="4162554"/>
                <a:chExt cx="33591" cy="28762"/>
              </a:xfrm>
            </p:grpSpPr>
            <p:sp>
              <p:nvSpPr>
                <p:cNvPr id="5811" name="Google Shape;5811;p110"/>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110"/>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13" name="Google Shape;5813;p110"/>
            <p:cNvGrpSpPr/>
            <p:nvPr/>
          </p:nvGrpSpPr>
          <p:grpSpPr>
            <a:xfrm>
              <a:off x="3597785" y="3274438"/>
              <a:ext cx="855610" cy="1122100"/>
              <a:chOff x="3597785" y="3274438"/>
              <a:chExt cx="855610" cy="1122100"/>
            </a:xfrm>
          </p:grpSpPr>
          <p:grpSp>
            <p:nvGrpSpPr>
              <p:cNvPr id="5814" name="Google Shape;5814;p110"/>
              <p:cNvGrpSpPr/>
              <p:nvPr/>
            </p:nvGrpSpPr>
            <p:grpSpPr>
              <a:xfrm>
                <a:off x="3617857" y="3284717"/>
                <a:ext cx="826785" cy="1099165"/>
                <a:chOff x="3617857" y="3284717"/>
                <a:chExt cx="826785" cy="1099165"/>
              </a:xfrm>
            </p:grpSpPr>
            <p:sp>
              <p:nvSpPr>
                <p:cNvPr id="5815" name="Google Shape;5815;p110"/>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110"/>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110"/>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110"/>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110"/>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110"/>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110"/>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110"/>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110"/>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110"/>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110"/>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110"/>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110"/>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110"/>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110"/>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110"/>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110"/>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110"/>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110"/>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110"/>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110"/>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10"/>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110"/>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110"/>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110"/>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110"/>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110"/>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110"/>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110"/>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110"/>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110"/>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110"/>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110"/>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110"/>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110"/>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110"/>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110"/>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110"/>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110"/>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110"/>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110"/>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110"/>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110"/>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110"/>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110"/>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110"/>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110"/>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110"/>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110"/>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110"/>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110"/>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110"/>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110"/>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110"/>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110"/>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110"/>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1" name="Google Shape;5871;p110"/>
              <p:cNvGrpSpPr/>
              <p:nvPr/>
            </p:nvGrpSpPr>
            <p:grpSpPr>
              <a:xfrm>
                <a:off x="4180904" y="4251758"/>
                <a:ext cx="37783" cy="32420"/>
                <a:chOff x="4180904" y="4251758"/>
                <a:chExt cx="37783" cy="32420"/>
              </a:xfrm>
            </p:grpSpPr>
            <p:sp>
              <p:nvSpPr>
                <p:cNvPr id="5872" name="Google Shape;5872;p110"/>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110"/>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4" name="Google Shape;5874;p110"/>
              <p:cNvGrpSpPr/>
              <p:nvPr/>
            </p:nvGrpSpPr>
            <p:grpSpPr>
              <a:xfrm>
                <a:off x="4201644" y="4081324"/>
                <a:ext cx="37783" cy="32364"/>
                <a:chOff x="4201644" y="4081324"/>
                <a:chExt cx="37783" cy="32364"/>
              </a:xfrm>
            </p:grpSpPr>
            <p:sp>
              <p:nvSpPr>
                <p:cNvPr id="5875" name="Google Shape;5875;p110"/>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110"/>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7" name="Google Shape;5877;p110"/>
              <p:cNvGrpSpPr/>
              <p:nvPr/>
            </p:nvGrpSpPr>
            <p:grpSpPr>
              <a:xfrm>
                <a:off x="4284416" y="3887428"/>
                <a:ext cx="37783" cy="32451"/>
                <a:chOff x="4284416" y="3887428"/>
                <a:chExt cx="37783" cy="32451"/>
              </a:xfrm>
            </p:grpSpPr>
            <p:sp>
              <p:nvSpPr>
                <p:cNvPr id="5878" name="Google Shape;5878;p110"/>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110"/>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0" name="Google Shape;5880;p110"/>
              <p:cNvGrpSpPr/>
              <p:nvPr/>
            </p:nvGrpSpPr>
            <p:grpSpPr>
              <a:xfrm>
                <a:off x="4223721" y="3860404"/>
                <a:ext cx="37870" cy="32364"/>
                <a:chOff x="4223721" y="3860404"/>
                <a:chExt cx="37870" cy="32364"/>
              </a:xfrm>
            </p:grpSpPr>
            <p:sp>
              <p:nvSpPr>
                <p:cNvPr id="5881" name="Google Shape;5881;p110"/>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110"/>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3" name="Google Shape;5883;p110"/>
              <p:cNvGrpSpPr/>
              <p:nvPr/>
            </p:nvGrpSpPr>
            <p:grpSpPr>
              <a:xfrm>
                <a:off x="4104889" y="3699242"/>
                <a:ext cx="37776" cy="32357"/>
                <a:chOff x="4104889" y="3699242"/>
                <a:chExt cx="37776" cy="32357"/>
              </a:xfrm>
            </p:grpSpPr>
            <p:sp>
              <p:nvSpPr>
                <p:cNvPr id="5884" name="Google Shape;5884;p110"/>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110"/>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6" name="Google Shape;5886;p110"/>
              <p:cNvGrpSpPr/>
              <p:nvPr/>
            </p:nvGrpSpPr>
            <p:grpSpPr>
              <a:xfrm>
                <a:off x="4143608" y="3475121"/>
                <a:ext cx="37878" cy="32420"/>
                <a:chOff x="4143608" y="3475121"/>
                <a:chExt cx="37878" cy="32420"/>
              </a:xfrm>
            </p:grpSpPr>
            <p:sp>
              <p:nvSpPr>
                <p:cNvPr id="5887" name="Google Shape;5887;p110"/>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110"/>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9" name="Google Shape;5889;p110"/>
              <p:cNvGrpSpPr/>
              <p:nvPr/>
            </p:nvGrpSpPr>
            <p:grpSpPr>
              <a:xfrm>
                <a:off x="4217248" y="3570893"/>
                <a:ext cx="37776" cy="32364"/>
                <a:chOff x="4217248" y="3570893"/>
                <a:chExt cx="37776" cy="32364"/>
              </a:xfrm>
            </p:grpSpPr>
            <p:sp>
              <p:nvSpPr>
                <p:cNvPr id="5890" name="Google Shape;5890;p110"/>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110"/>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2" name="Google Shape;5892;p110"/>
              <p:cNvGrpSpPr/>
              <p:nvPr/>
            </p:nvGrpSpPr>
            <p:grpSpPr>
              <a:xfrm>
                <a:off x="4255307" y="3431612"/>
                <a:ext cx="37776" cy="32451"/>
                <a:chOff x="4255307" y="3431612"/>
                <a:chExt cx="37776" cy="32451"/>
              </a:xfrm>
            </p:grpSpPr>
            <p:sp>
              <p:nvSpPr>
                <p:cNvPr id="5893" name="Google Shape;5893;p110"/>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110"/>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5" name="Google Shape;5895;p110"/>
              <p:cNvGrpSpPr/>
              <p:nvPr/>
            </p:nvGrpSpPr>
            <p:grpSpPr>
              <a:xfrm>
                <a:off x="3853052" y="3577398"/>
                <a:ext cx="37776" cy="32420"/>
                <a:chOff x="3853052" y="3577398"/>
                <a:chExt cx="37776" cy="32420"/>
              </a:xfrm>
            </p:grpSpPr>
            <p:sp>
              <p:nvSpPr>
                <p:cNvPr id="5896" name="Google Shape;5896;p110"/>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110"/>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8" name="Google Shape;5898;p110"/>
              <p:cNvGrpSpPr/>
              <p:nvPr/>
            </p:nvGrpSpPr>
            <p:grpSpPr>
              <a:xfrm>
                <a:off x="4039908" y="3412107"/>
                <a:ext cx="37776" cy="32357"/>
                <a:chOff x="4039908" y="3412107"/>
                <a:chExt cx="37776" cy="32357"/>
              </a:xfrm>
            </p:grpSpPr>
            <p:sp>
              <p:nvSpPr>
                <p:cNvPr id="5899" name="Google Shape;5899;p110"/>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110"/>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1" name="Google Shape;5901;p110"/>
              <p:cNvGrpSpPr/>
              <p:nvPr/>
            </p:nvGrpSpPr>
            <p:grpSpPr>
              <a:xfrm>
                <a:off x="4017360" y="3342061"/>
                <a:ext cx="37870" cy="32380"/>
                <a:chOff x="4017360" y="3342061"/>
                <a:chExt cx="37870" cy="32380"/>
              </a:xfrm>
            </p:grpSpPr>
            <p:sp>
              <p:nvSpPr>
                <p:cNvPr id="5902" name="Google Shape;5902;p110"/>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110"/>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4" name="Google Shape;5904;p110"/>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110"/>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6" name="Google Shape;5906;p110"/>
              <p:cNvGrpSpPr/>
              <p:nvPr/>
            </p:nvGrpSpPr>
            <p:grpSpPr>
              <a:xfrm>
                <a:off x="3750870" y="3418650"/>
                <a:ext cx="37776" cy="32380"/>
                <a:chOff x="3750870" y="3418650"/>
                <a:chExt cx="37776" cy="32380"/>
              </a:xfrm>
            </p:grpSpPr>
            <p:sp>
              <p:nvSpPr>
                <p:cNvPr id="5907" name="Google Shape;5907;p110"/>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110"/>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9" name="Google Shape;5909;p110"/>
              <p:cNvGrpSpPr/>
              <p:nvPr/>
            </p:nvGrpSpPr>
            <p:grpSpPr>
              <a:xfrm>
                <a:off x="3632509" y="3274438"/>
                <a:ext cx="37783" cy="32357"/>
                <a:chOff x="3632509" y="3274438"/>
                <a:chExt cx="37783" cy="32357"/>
              </a:xfrm>
            </p:grpSpPr>
            <p:sp>
              <p:nvSpPr>
                <p:cNvPr id="5910" name="Google Shape;5910;p110"/>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110"/>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2" name="Google Shape;5912;p110"/>
              <p:cNvGrpSpPr/>
              <p:nvPr/>
            </p:nvGrpSpPr>
            <p:grpSpPr>
              <a:xfrm>
                <a:off x="3906424" y="3297561"/>
                <a:ext cx="37776" cy="32451"/>
                <a:chOff x="3906424" y="3297561"/>
                <a:chExt cx="37776" cy="32451"/>
              </a:xfrm>
            </p:grpSpPr>
            <p:sp>
              <p:nvSpPr>
                <p:cNvPr id="5913" name="Google Shape;5913;p110"/>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110"/>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5" name="Google Shape;5915;p110"/>
              <p:cNvGrpSpPr/>
              <p:nvPr/>
            </p:nvGrpSpPr>
            <p:grpSpPr>
              <a:xfrm>
                <a:off x="3866084" y="3412107"/>
                <a:ext cx="37776" cy="32357"/>
                <a:chOff x="3866084" y="3412107"/>
                <a:chExt cx="37776" cy="32357"/>
              </a:xfrm>
            </p:grpSpPr>
            <p:sp>
              <p:nvSpPr>
                <p:cNvPr id="5916" name="Google Shape;5916;p110"/>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110"/>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8" name="Google Shape;5918;p110"/>
              <p:cNvGrpSpPr/>
              <p:nvPr/>
            </p:nvGrpSpPr>
            <p:grpSpPr>
              <a:xfrm>
                <a:off x="4023919" y="3766409"/>
                <a:ext cx="37783" cy="32357"/>
                <a:chOff x="4023919" y="3766409"/>
                <a:chExt cx="37783" cy="32357"/>
              </a:xfrm>
            </p:grpSpPr>
            <p:sp>
              <p:nvSpPr>
                <p:cNvPr id="5919" name="Google Shape;5919;p110"/>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110"/>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1" name="Google Shape;5921;p110"/>
              <p:cNvGrpSpPr/>
              <p:nvPr/>
            </p:nvGrpSpPr>
            <p:grpSpPr>
              <a:xfrm>
                <a:off x="3973882" y="3779449"/>
                <a:ext cx="37776" cy="32357"/>
                <a:chOff x="3973882" y="3779449"/>
                <a:chExt cx="37776" cy="32357"/>
              </a:xfrm>
            </p:grpSpPr>
            <p:sp>
              <p:nvSpPr>
                <p:cNvPr id="5922" name="Google Shape;5922;p110"/>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110"/>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4" name="Google Shape;5924;p110"/>
              <p:cNvGrpSpPr/>
              <p:nvPr/>
            </p:nvGrpSpPr>
            <p:grpSpPr>
              <a:xfrm>
                <a:off x="4073398" y="3838028"/>
                <a:ext cx="37776" cy="32380"/>
                <a:chOff x="4073398" y="3838028"/>
                <a:chExt cx="37776" cy="32380"/>
              </a:xfrm>
            </p:grpSpPr>
            <p:sp>
              <p:nvSpPr>
                <p:cNvPr id="5925" name="Google Shape;5925;p110"/>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110"/>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7" name="Google Shape;5927;p110"/>
              <p:cNvGrpSpPr/>
              <p:nvPr/>
            </p:nvGrpSpPr>
            <p:grpSpPr>
              <a:xfrm>
                <a:off x="4342672" y="4144496"/>
                <a:ext cx="37752" cy="32364"/>
                <a:chOff x="4342672" y="4144496"/>
                <a:chExt cx="37752" cy="32364"/>
              </a:xfrm>
            </p:grpSpPr>
            <p:sp>
              <p:nvSpPr>
                <p:cNvPr id="5928" name="Google Shape;5928;p110"/>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110"/>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0" name="Google Shape;5930;p110"/>
              <p:cNvGrpSpPr/>
              <p:nvPr/>
            </p:nvGrpSpPr>
            <p:grpSpPr>
              <a:xfrm>
                <a:off x="4406386" y="4056872"/>
                <a:ext cx="37783" cy="32364"/>
                <a:chOff x="4406386" y="4056872"/>
                <a:chExt cx="37783" cy="32364"/>
              </a:xfrm>
            </p:grpSpPr>
            <p:sp>
              <p:nvSpPr>
                <p:cNvPr id="5931" name="Google Shape;5931;p110"/>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110"/>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3" name="Google Shape;5933;p110"/>
              <p:cNvGrpSpPr/>
              <p:nvPr/>
            </p:nvGrpSpPr>
            <p:grpSpPr>
              <a:xfrm>
                <a:off x="4284416" y="4245254"/>
                <a:ext cx="37783" cy="32357"/>
                <a:chOff x="4284416" y="4245254"/>
                <a:chExt cx="37783" cy="32357"/>
              </a:xfrm>
            </p:grpSpPr>
            <p:sp>
              <p:nvSpPr>
                <p:cNvPr id="5934" name="Google Shape;5934;p110"/>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110"/>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6" name="Google Shape;5936;p110"/>
              <p:cNvGrpSpPr/>
              <p:nvPr/>
            </p:nvGrpSpPr>
            <p:grpSpPr>
              <a:xfrm>
                <a:off x="4219057" y="4331258"/>
                <a:ext cx="37776" cy="32364"/>
                <a:chOff x="4219057" y="4331258"/>
                <a:chExt cx="37776" cy="32364"/>
              </a:xfrm>
            </p:grpSpPr>
            <p:sp>
              <p:nvSpPr>
                <p:cNvPr id="5937" name="Google Shape;5937;p110"/>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110"/>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9" name="Google Shape;5939;p110"/>
              <p:cNvGrpSpPr/>
              <p:nvPr/>
            </p:nvGrpSpPr>
            <p:grpSpPr>
              <a:xfrm>
                <a:off x="4204122" y="4141688"/>
                <a:ext cx="33497" cy="28699"/>
                <a:chOff x="4204122" y="4141688"/>
                <a:chExt cx="33497" cy="28699"/>
              </a:xfrm>
            </p:grpSpPr>
            <p:sp>
              <p:nvSpPr>
                <p:cNvPr id="5940" name="Google Shape;5940;p110"/>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110"/>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110"/>
              <p:cNvGrpSpPr/>
              <p:nvPr/>
            </p:nvGrpSpPr>
            <p:grpSpPr>
              <a:xfrm>
                <a:off x="4301546" y="4003869"/>
                <a:ext cx="38916" cy="33324"/>
                <a:chOff x="4301546" y="4003869"/>
                <a:chExt cx="38916" cy="33324"/>
              </a:xfrm>
            </p:grpSpPr>
            <p:sp>
              <p:nvSpPr>
                <p:cNvPr id="5943" name="Google Shape;5943;p110"/>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110"/>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5" name="Google Shape;5945;p110"/>
              <p:cNvGrpSpPr/>
              <p:nvPr/>
            </p:nvGrpSpPr>
            <p:grpSpPr>
              <a:xfrm>
                <a:off x="4210681" y="3924669"/>
                <a:ext cx="36549" cy="31366"/>
                <a:chOff x="4210681" y="3924669"/>
                <a:chExt cx="36549" cy="31366"/>
              </a:xfrm>
            </p:grpSpPr>
            <p:sp>
              <p:nvSpPr>
                <p:cNvPr id="5946" name="Google Shape;5946;p110"/>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110"/>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8" name="Google Shape;5948;p110"/>
              <p:cNvGrpSpPr/>
              <p:nvPr/>
            </p:nvGrpSpPr>
            <p:grpSpPr>
              <a:xfrm>
                <a:off x="3987771" y="3628874"/>
                <a:ext cx="31499" cy="26993"/>
                <a:chOff x="3987771" y="3628874"/>
                <a:chExt cx="31499" cy="26993"/>
              </a:xfrm>
            </p:grpSpPr>
            <p:sp>
              <p:nvSpPr>
                <p:cNvPr id="5949" name="Google Shape;5949;p110"/>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110"/>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1" name="Google Shape;5951;p110"/>
              <p:cNvGrpSpPr/>
              <p:nvPr/>
            </p:nvGrpSpPr>
            <p:grpSpPr>
              <a:xfrm>
                <a:off x="4087382" y="3775674"/>
                <a:ext cx="31405" cy="26898"/>
                <a:chOff x="4087382" y="3775674"/>
                <a:chExt cx="31405" cy="26898"/>
              </a:xfrm>
            </p:grpSpPr>
            <p:sp>
              <p:nvSpPr>
                <p:cNvPr id="5952" name="Google Shape;5952;p110"/>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110"/>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110"/>
              <p:cNvGrpSpPr/>
              <p:nvPr/>
            </p:nvGrpSpPr>
            <p:grpSpPr>
              <a:xfrm>
                <a:off x="4118873" y="3856637"/>
                <a:ext cx="31405" cy="26906"/>
                <a:chOff x="4118873" y="3856637"/>
                <a:chExt cx="31405" cy="26906"/>
              </a:xfrm>
            </p:grpSpPr>
            <p:sp>
              <p:nvSpPr>
                <p:cNvPr id="5955" name="Google Shape;5955;p110"/>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110"/>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7" name="Google Shape;5957;p110"/>
              <p:cNvGrpSpPr/>
              <p:nvPr/>
            </p:nvGrpSpPr>
            <p:grpSpPr>
              <a:xfrm>
                <a:off x="4168541" y="3639523"/>
                <a:ext cx="31499" cy="26906"/>
                <a:chOff x="4168541" y="3639523"/>
                <a:chExt cx="31499" cy="26906"/>
              </a:xfrm>
            </p:grpSpPr>
            <p:sp>
              <p:nvSpPr>
                <p:cNvPr id="5958" name="Google Shape;5958;p110"/>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110"/>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0" name="Google Shape;5960;p110"/>
              <p:cNvGrpSpPr/>
              <p:nvPr/>
            </p:nvGrpSpPr>
            <p:grpSpPr>
              <a:xfrm>
                <a:off x="3965789" y="3393545"/>
                <a:ext cx="31405" cy="26945"/>
                <a:chOff x="3965789" y="3393545"/>
                <a:chExt cx="31405" cy="26945"/>
              </a:xfrm>
            </p:grpSpPr>
            <p:sp>
              <p:nvSpPr>
                <p:cNvPr id="5961" name="Google Shape;5961;p110"/>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110"/>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3" name="Google Shape;5963;p110"/>
              <p:cNvGrpSpPr/>
              <p:nvPr/>
            </p:nvGrpSpPr>
            <p:grpSpPr>
              <a:xfrm>
                <a:off x="3925166" y="3491008"/>
                <a:ext cx="31405" cy="27001"/>
                <a:chOff x="3925166" y="3491008"/>
                <a:chExt cx="31405" cy="27001"/>
              </a:xfrm>
            </p:grpSpPr>
            <p:sp>
              <p:nvSpPr>
                <p:cNvPr id="5964" name="Google Shape;5964;p110"/>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110"/>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6" name="Google Shape;5966;p110"/>
              <p:cNvGrpSpPr/>
              <p:nvPr/>
            </p:nvGrpSpPr>
            <p:grpSpPr>
              <a:xfrm>
                <a:off x="3682845" y="3340976"/>
                <a:ext cx="31397" cy="26898"/>
                <a:chOff x="3682845" y="3340976"/>
                <a:chExt cx="31397" cy="26898"/>
              </a:xfrm>
            </p:grpSpPr>
            <p:sp>
              <p:nvSpPr>
                <p:cNvPr id="5967" name="Google Shape;5967;p110"/>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110"/>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9" name="Google Shape;5969;p110"/>
              <p:cNvGrpSpPr/>
              <p:nvPr/>
            </p:nvGrpSpPr>
            <p:grpSpPr>
              <a:xfrm>
                <a:off x="3795393" y="3353725"/>
                <a:ext cx="31499" cy="26993"/>
                <a:chOff x="3795393" y="3353725"/>
                <a:chExt cx="31499" cy="26993"/>
              </a:xfrm>
            </p:grpSpPr>
            <p:sp>
              <p:nvSpPr>
                <p:cNvPr id="5970" name="Google Shape;5970;p110"/>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110"/>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2" name="Google Shape;5972;p110"/>
              <p:cNvGrpSpPr/>
              <p:nvPr/>
            </p:nvGrpSpPr>
            <p:grpSpPr>
              <a:xfrm>
                <a:off x="4176909" y="4363221"/>
                <a:ext cx="38924" cy="33316"/>
                <a:chOff x="4176909" y="4363221"/>
                <a:chExt cx="38924" cy="33316"/>
              </a:xfrm>
            </p:grpSpPr>
            <p:sp>
              <p:nvSpPr>
                <p:cNvPr id="5973" name="Google Shape;5973;p110"/>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110"/>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5" name="Google Shape;5975;p110"/>
              <p:cNvGrpSpPr/>
              <p:nvPr/>
            </p:nvGrpSpPr>
            <p:grpSpPr>
              <a:xfrm>
                <a:off x="4226191" y="4007660"/>
                <a:ext cx="33560" cy="28770"/>
                <a:chOff x="4226191" y="4007660"/>
                <a:chExt cx="33560" cy="28770"/>
              </a:xfrm>
            </p:grpSpPr>
            <p:sp>
              <p:nvSpPr>
                <p:cNvPr id="5976" name="Google Shape;5976;p110"/>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110"/>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8" name="Google Shape;5978;p110"/>
              <p:cNvGrpSpPr/>
              <p:nvPr/>
            </p:nvGrpSpPr>
            <p:grpSpPr>
              <a:xfrm>
                <a:off x="3597785" y="3377045"/>
                <a:ext cx="33591" cy="28699"/>
                <a:chOff x="3597785" y="3377045"/>
                <a:chExt cx="33591" cy="28699"/>
              </a:xfrm>
            </p:grpSpPr>
            <p:sp>
              <p:nvSpPr>
                <p:cNvPr id="5979" name="Google Shape;5979;p110"/>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110"/>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1" name="Google Shape;5981;p110"/>
              <p:cNvGrpSpPr/>
              <p:nvPr/>
            </p:nvGrpSpPr>
            <p:grpSpPr>
              <a:xfrm>
                <a:off x="3887870" y="3669796"/>
                <a:ext cx="33591" cy="28692"/>
                <a:chOff x="3887870" y="3669796"/>
                <a:chExt cx="33591" cy="28692"/>
              </a:xfrm>
            </p:grpSpPr>
            <p:sp>
              <p:nvSpPr>
                <p:cNvPr id="5982" name="Google Shape;5982;p110"/>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110"/>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4" name="Google Shape;5984;p110"/>
              <p:cNvGrpSpPr/>
              <p:nvPr/>
            </p:nvGrpSpPr>
            <p:grpSpPr>
              <a:xfrm>
                <a:off x="3818320" y="3481625"/>
                <a:ext cx="33497" cy="28770"/>
                <a:chOff x="3818320" y="3481625"/>
                <a:chExt cx="33497" cy="28770"/>
              </a:xfrm>
            </p:grpSpPr>
            <p:sp>
              <p:nvSpPr>
                <p:cNvPr id="5985" name="Google Shape;5985;p110"/>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110"/>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7" name="Google Shape;5987;p110"/>
              <p:cNvGrpSpPr/>
              <p:nvPr/>
            </p:nvGrpSpPr>
            <p:grpSpPr>
              <a:xfrm>
                <a:off x="4278139" y="4120948"/>
                <a:ext cx="37492" cy="32129"/>
                <a:chOff x="4278139" y="4120948"/>
                <a:chExt cx="37492" cy="32129"/>
              </a:xfrm>
            </p:grpSpPr>
            <p:sp>
              <p:nvSpPr>
                <p:cNvPr id="5988" name="Google Shape;5988;p110"/>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110"/>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0" name="Google Shape;5990;p110"/>
              <p:cNvGrpSpPr/>
              <p:nvPr/>
            </p:nvGrpSpPr>
            <p:grpSpPr>
              <a:xfrm>
                <a:off x="4419898" y="3977388"/>
                <a:ext cx="33497" cy="28692"/>
                <a:chOff x="4419898" y="3977388"/>
                <a:chExt cx="33497" cy="28692"/>
              </a:xfrm>
            </p:grpSpPr>
            <p:sp>
              <p:nvSpPr>
                <p:cNvPr id="5991" name="Google Shape;5991;p110"/>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110"/>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3" name="Google Shape;5993;p110"/>
              <p:cNvGrpSpPr/>
              <p:nvPr/>
            </p:nvGrpSpPr>
            <p:grpSpPr>
              <a:xfrm>
                <a:off x="4158930" y="4034684"/>
                <a:ext cx="33497" cy="28762"/>
                <a:chOff x="4158930" y="4034684"/>
                <a:chExt cx="33497" cy="28762"/>
              </a:xfrm>
            </p:grpSpPr>
            <p:sp>
              <p:nvSpPr>
                <p:cNvPr id="5994" name="Google Shape;5994;p110"/>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110"/>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6" name="Google Shape;5996;p110"/>
              <p:cNvGrpSpPr/>
              <p:nvPr/>
            </p:nvGrpSpPr>
            <p:grpSpPr>
              <a:xfrm>
                <a:off x="4134949" y="3957049"/>
                <a:ext cx="33497" cy="28770"/>
                <a:chOff x="4134949" y="3957049"/>
                <a:chExt cx="33497" cy="28770"/>
              </a:xfrm>
            </p:grpSpPr>
            <p:sp>
              <p:nvSpPr>
                <p:cNvPr id="5997" name="Google Shape;5997;p110"/>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110"/>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9" name="Google Shape;5999;p110"/>
              <p:cNvGrpSpPr/>
              <p:nvPr/>
            </p:nvGrpSpPr>
            <p:grpSpPr>
              <a:xfrm>
                <a:off x="4193653" y="4184403"/>
                <a:ext cx="43580" cy="37264"/>
                <a:chOff x="4193653" y="4184403"/>
                <a:chExt cx="43580" cy="37264"/>
              </a:xfrm>
            </p:grpSpPr>
            <p:sp>
              <p:nvSpPr>
                <p:cNvPr id="6000" name="Google Shape;6000;p110"/>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110"/>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110"/>
              <p:cNvGrpSpPr/>
              <p:nvPr/>
            </p:nvGrpSpPr>
            <p:grpSpPr>
              <a:xfrm>
                <a:off x="4343600" y="3943844"/>
                <a:ext cx="43580" cy="37312"/>
                <a:chOff x="4343600" y="3943844"/>
                <a:chExt cx="43580" cy="37312"/>
              </a:xfrm>
            </p:grpSpPr>
            <p:sp>
              <p:nvSpPr>
                <p:cNvPr id="6003" name="Google Shape;6003;p110"/>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110"/>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5" name="Google Shape;6005;p110"/>
              <p:cNvGrpSpPr/>
              <p:nvPr/>
            </p:nvGrpSpPr>
            <p:grpSpPr>
              <a:xfrm>
                <a:off x="4172339" y="3381693"/>
                <a:ext cx="31499" cy="27001"/>
                <a:chOff x="4172339" y="3381693"/>
                <a:chExt cx="31499" cy="27001"/>
              </a:xfrm>
            </p:grpSpPr>
            <p:sp>
              <p:nvSpPr>
                <p:cNvPr id="6006" name="Google Shape;6006;p110"/>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110"/>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011"/>
        <p:cNvGrpSpPr/>
        <p:nvPr/>
      </p:nvGrpSpPr>
      <p:grpSpPr>
        <a:xfrm>
          <a:off x="0" y="0"/>
          <a:ext cx="0" cy="0"/>
          <a:chOff x="0" y="0"/>
          <a:chExt cx="0" cy="0"/>
        </a:xfrm>
      </p:grpSpPr>
      <p:grpSp>
        <p:nvGrpSpPr>
          <p:cNvPr id="6012" name="Google Shape;6012;p111"/>
          <p:cNvGrpSpPr/>
          <p:nvPr/>
        </p:nvGrpSpPr>
        <p:grpSpPr>
          <a:xfrm>
            <a:off x="729274" y="969771"/>
            <a:ext cx="2507799" cy="206239"/>
            <a:chOff x="106648" y="895722"/>
            <a:chExt cx="4481413" cy="374300"/>
          </a:xfrm>
        </p:grpSpPr>
        <p:grpSp>
          <p:nvGrpSpPr>
            <p:cNvPr id="6013" name="Google Shape;6013;p111"/>
            <p:cNvGrpSpPr/>
            <p:nvPr/>
          </p:nvGrpSpPr>
          <p:grpSpPr>
            <a:xfrm>
              <a:off x="2233276" y="895722"/>
              <a:ext cx="1082667" cy="223591"/>
              <a:chOff x="4808316" y="2800065"/>
              <a:chExt cx="1999386" cy="412910"/>
            </a:xfrm>
          </p:grpSpPr>
          <p:sp>
            <p:nvSpPr>
              <p:cNvPr id="6014" name="Google Shape;6014;p111"/>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5" name="Google Shape;6015;p111"/>
              <p:cNvGrpSpPr/>
              <p:nvPr/>
            </p:nvGrpSpPr>
            <p:grpSpPr>
              <a:xfrm>
                <a:off x="4808316" y="2800065"/>
                <a:ext cx="92400" cy="411825"/>
                <a:chOff x="845575" y="2563700"/>
                <a:chExt cx="92400" cy="411825"/>
              </a:xfrm>
            </p:grpSpPr>
            <p:cxnSp>
              <p:nvCxnSpPr>
                <p:cNvPr id="6016" name="Google Shape;6016;p111"/>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017" name="Google Shape;6017;p111"/>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18" name="Google Shape;6018;p111"/>
            <p:cNvGrpSpPr/>
            <p:nvPr/>
          </p:nvGrpSpPr>
          <p:grpSpPr>
            <a:xfrm>
              <a:off x="106648" y="895722"/>
              <a:ext cx="1088401" cy="223591"/>
              <a:chOff x="881025" y="2800065"/>
              <a:chExt cx="2009975" cy="412910"/>
            </a:xfrm>
          </p:grpSpPr>
          <p:sp>
            <p:nvSpPr>
              <p:cNvPr id="6019" name="Google Shape;6019;p111"/>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0" name="Google Shape;6020;p111"/>
              <p:cNvGrpSpPr/>
              <p:nvPr/>
            </p:nvGrpSpPr>
            <p:grpSpPr>
              <a:xfrm>
                <a:off x="881025" y="2800065"/>
                <a:ext cx="92400" cy="411825"/>
                <a:chOff x="845575" y="2563700"/>
                <a:chExt cx="92400" cy="411825"/>
              </a:xfrm>
            </p:grpSpPr>
            <p:cxnSp>
              <p:nvCxnSpPr>
                <p:cNvPr id="6021" name="Google Shape;6021;p111"/>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022" name="Google Shape;6022;p111"/>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3" name="Google Shape;6023;p111"/>
            <p:cNvGrpSpPr/>
            <p:nvPr/>
          </p:nvGrpSpPr>
          <p:grpSpPr>
            <a:xfrm>
              <a:off x="1172346" y="1047018"/>
              <a:ext cx="1083151" cy="223003"/>
              <a:chOff x="2849073" y="3079467"/>
              <a:chExt cx="2000279" cy="411825"/>
            </a:xfrm>
          </p:grpSpPr>
          <p:sp>
            <p:nvSpPr>
              <p:cNvPr id="6024" name="Google Shape;6024;p111"/>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5" name="Google Shape;6025;p111"/>
              <p:cNvGrpSpPr/>
              <p:nvPr/>
            </p:nvGrpSpPr>
            <p:grpSpPr>
              <a:xfrm rot="10800000">
                <a:off x="2849073" y="3079467"/>
                <a:ext cx="92400" cy="411825"/>
                <a:chOff x="2070100" y="2563700"/>
                <a:chExt cx="92400" cy="411825"/>
              </a:xfrm>
            </p:grpSpPr>
            <p:cxnSp>
              <p:nvCxnSpPr>
                <p:cNvPr id="6026" name="Google Shape;6026;p111"/>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027" name="Google Shape;6027;p111"/>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8" name="Google Shape;6028;p111"/>
            <p:cNvGrpSpPr/>
            <p:nvPr/>
          </p:nvGrpSpPr>
          <p:grpSpPr>
            <a:xfrm>
              <a:off x="3290132" y="1047018"/>
              <a:ext cx="1297929" cy="223003"/>
              <a:chOff x="6760035" y="3079467"/>
              <a:chExt cx="2396914" cy="411825"/>
            </a:xfrm>
          </p:grpSpPr>
          <p:sp>
            <p:nvSpPr>
              <p:cNvPr id="6029" name="Google Shape;6029;p111"/>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0" name="Google Shape;6030;p111"/>
              <p:cNvGrpSpPr/>
              <p:nvPr/>
            </p:nvGrpSpPr>
            <p:grpSpPr>
              <a:xfrm rot="10800000">
                <a:off x="6760035" y="3079467"/>
                <a:ext cx="92400" cy="411825"/>
                <a:chOff x="2070100" y="2563700"/>
                <a:chExt cx="92400" cy="411825"/>
              </a:xfrm>
            </p:grpSpPr>
            <p:cxnSp>
              <p:nvCxnSpPr>
                <p:cNvPr id="6031" name="Google Shape;6031;p111"/>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032" name="Google Shape;6032;p111"/>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033" name="Google Shape;6033;p111"/>
          <p:cNvGrpSpPr/>
          <p:nvPr/>
        </p:nvGrpSpPr>
        <p:grpSpPr>
          <a:xfrm>
            <a:off x="2147036" y="3369142"/>
            <a:ext cx="1086701" cy="799429"/>
            <a:chOff x="2183288" y="3555572"/>
            <a:chExt cx="1136241" cy="835873"/>
          </a:xfrm>
        </p:grpSpPr>
        <p:sp>
          <p:nvSpPr>
            <p:cNvPr id="6034" name="Google Shape;6034;p111"/>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5" name="Google Shape;6035;p111"/>
            <p:cNvGrpSpPr/>
            <p:nvPr/>
          </p:nvGrpSpPr>
          <p:grpSpPr>
            <a:xfrm>
              <a:off x="2205895" y="3637269"/>
              <a:ext cx="1089848" cy="724993"/>
              <a:chOff x="2205895" y="3637269"/>
              <a:chExt cx="1089848" cy="724993"/>
            </a:xfrm>
          </p:grpSpPr>
          <p:sp>
            <p:nvSpPr>
              <p:cNvPr id="6036" name="Google Shape;6036;p111"/>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111"/>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111"/>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111"/>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111"/>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111"/>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2" name="Google Shape;6042;p111"/>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43" name="Google Shape;6043;p111"/>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044" name="Google Shape;6044;p111"/>
            <p:cNvGrpSpPr/>
            <p:nvPr/>
          </p:nvGrpSpPr>
          <p:grpSpPr>
            <a:xfrm>
              <a:off x="3173850" y="3779426"/>
              <a:ext cx="145679" cy="70048"/>
              <a:chOff x="3173850" y="3779426"/>
              <a:chExt cx="145679" cy="70048"/>
            </a:xfrm>
          </p:grpSpPr>
          <p:cxnSp>
            <p:nvCxnSpPr>
              <p:cNvPr id="6045" name="Google Shape;6045;p111"/>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6046" name="Google Shape;6046;p111"/>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7" name="Google Shape;6047;p111"/>
            <p:cNvGrpSpPr/>
            <p:nvPr/>
          </p:nvGrpSpPr>
          <p:grpSpPr>
            <a:xfrm>
              <a:off x="2183288" y="4139483"/>
              <a:ext cx="145133" cy="70048"/>
              <a:chOff x="2183288" y="4139483"/>
              <a:chExt cx="145133" cy="70048"/>
            </a:xfrm>
          </p:grpSpPr>
          <p:cxnSp>
            <p:nvCxnSpPr>
              <p:cNvPr id="6048" name="Google Shape;6048;p111"/>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6049" name="Google Shape;6049;p111"/>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0" name="Google Shape;6050;p111"/>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51" name="Google Shape;6051;p111"/>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052" name="Google Shape;6052;p111"/>
            <p:cNvGrpSpPr/>
            <p:nvPr/>
          </p:nvGrpSpPr>
          <p:grpSpPr>
            <a:xfrm>
              <a:off x="2943836" y="4268886"/>
              <a:ext cx="60717" cy="122559"/>
              <a:chOff x="2943836" y="4268886"/>
              <a:chExt cx="60717" cy="122559"/>
            </a:xfrm>
          </p:grpSpPr>
          <p:sp>
            <p:nvSpPr>
              <p:cNvPr id="6053" name="Google Shape;6053;p111"/>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54" name="Google Shape;6054;p111"/>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6055" name="Google Shape;6055;p111"/>
          <p:cNvGrpSpPr/>
          <p:nvPr/>
        </p:nvGrpSpPr>
        <p:grpSpPr>
          <a:xfrm>
            <a:off x="3409981" y="1290142"/>
            <a:ext cx="1675870" cy="758251"/>
            <a:chOff x="3530532" y="1496185"/>
            <a:chExt cx="1562000" cy="706730"/>
          </a:xfrm>
        </p:grpSpPr>
        <p:cxnSp>
          <p:nvCxnSpPr>
            <p:cNvPr id="6056" name="Google Shape;6056;p111"/>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6057" name="Google Shape;6057;p111"/>
            <p:cNvGrpSpPr/>
            <p:nvPr/>
          </p:nvGrpSpPr>
          <p:grpSpPr>
            <a:xfrm>
              <a:off x="3530532" y="1496185"/>
              <a:ext cx="323430" cy="463587"/>
              <a:chOff x="3530532" y="1496185"/>
              <a:chExt cx="323430" cy="463587"/>
            </a:xfrm>
          </p:grpSpPr>
          <p:grpSp>
            <p:nvGrpSpPr>
              <p:cNvPr id="6058" name="Google Shape;6058;p111"/>
              <p:cNvGrpSpPr/>
              <p:nvPr/>
            </p:nvGrpSpPr>
            <p:grpSpPr>
              <a:xfrm>
                <a:off x="3567462" y="1496185"/>
                <a:ext cx="286500" cy="361376"/>
                <a:chOff x="3567462" y="1496185"/>
                <a:chExt cx="286500" cy="361376"/>
              </a:xfrm>
            </p:grpSpPr>
            <p:cxnSp>
              <p:nvCxnSpPr>
                <p:cNvPr id="6059" name="Google Shape;6059;p111"/>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6060" name="Google Shape;6060;p111"/>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1" name="Google Shape;6061;p111"/>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2" name="Google Shape;6062;p111"/>
            <p:cNvGrpSpPr/>
            <p:nvPr/>
          </p:nvGrpSpPr>
          <p:grpSpPr>
            <a:xfrm>
              <a:off x="3891569" y="1779209"/>
              <a:ext cx="323945" cy="423706"/>
              <a:chOff x="3891569" y="1779209"/>
              <a:chExt cx="323945" cy="423706"/>
            </a:xfrm>
          </p:grpSpPr>
          <p:grpSp>
            <p:nvGrpSpPr>
              <p:cNvPr id="6063" name="Google Shape;6063;p111"/>
              <p:cNvGrpSpPr/>
              <p:nvPr/>
            </p:nvGrpSpPr>
            <p:grpSpPr>
              <a:xfrm>
                <a:off x="3929014" y="1881638"/>
                <a:ext cx="286500" cy="321278"/>
                <a:chOff x="3929014" y="1881638"/>
                <a:chExt cx="286500" cy="321278"/>
              </a:xfrm>
            </p:grpSpPr>
            <p:cxnSp>
              <p:nvCxnSpPr>
                <p:cNvPr id="6064" name="Google Shape;6064;p111"/>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6065" name="Google Shape;6065;p111"/>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6" name="Google Shape;6066;p111"/>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111"/>
            <p:cNvGrpSpPr/>
            <p:nvPr/>
          </p:nvGrpSpPr>
          <p:grpSpPr>
            <a:xfrm>
              <a:off x="4252606" y="1496185"/>
              <a:ext cx="324721" cy="463587"/>
              <a:chOff x="4252606" y="1496185"/>
              <a:chExt cx="324721" cy="463587"/>
            </a:xfrm>
          </p:grpSpPr>
          <p:grpSp>
            <p:nvGrpSpPr>
              <p:cNvPr id="6068" name="Google Shape;6068;p111"/>
              <p:cNvGrpSpPr/>
              <p:nvPr/>
            </p:nvGrpSpPr>
            <p:grpSpPr>
              <a:xfrm>
                <a:off x="4290828" y="1496185"/>
                <a:ext cx="286500" cy="361376"/>
                <a:chOff x="4290828" y="1496185"/>
                <a:chExt cx="286500" cy="361376"/>
              </a:xfrm>
            </p:grpSpPr>
            <p:cxnSp>
              <p:nvCxnSpPr>
                <p:cNvPr id="6069" name="Google Shape;6069;p111"/>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6070" name="Google Shape;6070;p111"/>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1" name="Google Shape;6071;p111"/>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2" name="Google Shape;6072;p111"/>
            <p:cNvGrpSpPr/>
            <p:nvPr/>
          </p:nvGrpSpPr>
          <p:grpSpPr>
            <a:xfrm>
              <a:off x="4613643" y="1763716"/>
              <a:ext cx="325308" cy="439200"/>
              <a:chOff x="4613643" y="1763716"/>
              <a:chExt cx="325308" cy="439200"/>
            </a:xfrm>
          </p:grpSpPr>
          <p:grpSp>
            <p:nvGrpSpPr>
              <p:cNvPr id="6073" name="Google Shape;6073;p111"/>
              <p:cNvGrpSpPr/>
              <p:nvPr/>
            </p:nvGrpSpPr>
            <p:grpSpPr>
              <a:xfrm>
                <a:off x="4652451" y="1879538"/>
                <a:ext cx="286500" cy="323378"/>
                <a:chOff x="4652451" y="1879538"/>
                <a:chExt cx="286500" cy="323378"/>
              </a:xfrm>
            </p:grpSpPr>
            <p:cxnSp>
              <p:nvCxnSpPr>
                <p:cNvPr id="6074" name="Google Shape;6074;p111"/>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6075" name="Google Shape;6075;p111"/>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6" name="Google Shape;6076;p111"/>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77" name="Google Shape;6077;p111"/>
          <p:cNvGrpSpPr/>
          <p:nvPr/>
        </p:nvGrpSpPr>
        <p:grpSpPr>
          <a:xfrm>
            <a:off x="3421841" y="2143768"/>
            <a:ext cx="1652173" cy="391517"/>
            <a:chOff x="3512551" y="2358270"/>
            <a:chExt cx="1597383" cy="378533"/>
          </a:xfrm>
        </p:grpSpPr>
        <p:cxnSp>
          <p:nvCxnSpPr>
            <p:cNvPr id="6078" name="Google Shape;6078;p111"/>
            <p:cNvCxnSpPr>
              <a:stCxn id="6079" idx="6"/>
              <a:endCxn id="6080"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6081" name="Google Shape;6081;p111"/>
            <p:cNvGrpSpPr/>
            <p:nvPr/>
          </p:nvGrpSpPr>
          <p:grpSpPr>
            <a:xfrm>
              <a:off x="3512551" y="2358270"/>
              <a:ext cx="225647" cy="307714"/>
              <a:chOff x="2182679" y="2004714"/>
              <a:chExt cx="792300" cy="1080458"/>
            </a:xfrm>
          </p:grpSpPr>
          <p:cxnSp>
            <p:nvCxnSpPr>
              <p:cNvPr id="6082" name="Google Shape;6082;p111"/>
              <p:cNvCxnSpPr>
                <a:stCxn id="6083"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6079" name="Google Shape;6079;p111"/>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111"/>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4" name="Google Shape;6084;p111"/>
            <p:cNvGrpSpPr/>
            <p:nvPr/>
          </p:nvGrpSpPr>
          <p:grpSpPr>
            <a:xfrm>
              <a:off x="3969644" y="2440153"/>
              <a:ext cx="225853" cy="296651"/>
              <a:chOff x="3775710" y="1729289"/>
              <a:chExt cx="136500" cy="179289"/>
            </a:xfrm>
          </p:grpSpPr>
          <p:cxnSp>
            <p:nvCxnSpPr>
              <p:cNvPr id="6085" name="Google Shape;6085;p111"/>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6086" name="Google Shape;6086;p111"/>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111"/>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8" name="Google Shape;6088;p111"/>
            <p:cNvGrpSpPr/>
            <p:nvPr/>
          </p:nvGrpSpPr>
          <p:grpSpPr>
            <a:xfrm>
              <a:off x="4427051" y="2358270"/>
              <a:ext cx="225647" cy="307714"/>
              <a:chOff x="5393704" y="2004714"/>
              <a:chExt cx="792300" cy="1080458"/>
            </a:xfrm>
          </p:grpSpPr>
          <p:cxnSp>
            <p:nvCxnSpPr>
              <p:cNvPr id="6089" name="Google Shape;6089;p111"/>
              <p:cNvCxnSpPr>
                <a:stCxn id="6090"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6091" name="Google Shape;6091;p111"/>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111"/>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111"/>
            <p:cNvGrpSpPr/>
            <p:nvPr/>
          </p:nvGrpSpPr>
          <p:grpSpPr>
            <a:xfrm>
              <a:off x="4884287" y="2440252"/>
              <a:ext cx="225647" cy="296532"/>
              <a:chOff x="6999166" y="2292572"/>
              <a:chExt cx="792300" cy="1041192"/>
            </a:xfrm>
          </p:grpSpPr>
          <p:cxnSp>
            <p:nvCxnSpPr>
              <p:cNvPr id="6093" name="Google Shape;6093;p111"/>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6080" name="Google Shape;6080;p111"/>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111"/>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95" name="Google Shape;6095;p111"/>
          <p:cNvGrpSpPr/>
          <p:nvPr/>
        </p:nvGrpSpPr>
        <p:grpSpPr>
          <a:xfrm>
            <a:off x="6842649" y="979967"/>
            <a:ext cx="1581844" cy="732818"/>
            <a:chOff x="634175" y="2986275"/>
            <a:chExt cx="3147949" cy="1458344"/>
          </a:xfrm>
        </p:grpSpPr>
        <p:cxnSp>
          <p:nvCxnSpPr>
            <p:cNvPr id="6096" name="Google Shape;6096;p111"/>
            <p:cNvCxnSpPr>
              <a:stCxn id="6097" idx="4"/>
              <a:endCxn id="6098"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6099" name="Google Shape;6099;p111"/>
            <p:cNvCxnSpPr>
              <a:stCxn id="6098" idx="0"/>
              <a:endCxn id="6100"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6101" name="Google Shape;6101;p111"/>
            <p:cNvCxnSpPr>
              <a:stCxn id="6100" idx="4"/>
              <a:endCxn id="6102"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6103" name="Google Shape;6103;p111"/>
            <p:cNvCxnSpPr>
              <a:stCxn id="6102" idx="0"/>
              <a:endCxn id="6104"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6104" name="Google Shape;6104;p111"/>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100" name="Google Shape;6100;p111"/>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097" name="Google Shape;6097;p111"/>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102" name="Google Shape;6102;p111"/>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098" name="Google Shape;6098;p111"/>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6105" name="Google Shape;6105;p111"/>
          <p:cNvGrpSpPr/>
          <p:nvPr/>
        </p:nvGrpSpPr>
        <p:grpSpPr>
          <a:xfrm>
            <a:off x="3410364" y="2674277"/>
            <a:ext cx="1675128" cy="313674"/>
            <a:chOff x="998425" y="1182125"/>
            <a:chExt cx="1065400" cy="199500"/>
          </a:xfrm>
        </p:grpSpPr>
        <p:sp>
          <p:nvSpPr>
            <p:cNvPr id="6106" name="Google Shape;6106;p111"/>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111"/>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111"/>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111"/>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111"/>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1" name="Google Shape;6111;p111"/>
          <p:cNvGrpSpPr/>
          <p:nvPr/>
        </p:nvGrpSpPr>
        <p:grpSpPr>
          <a:xfrm>
            <a:off x="3410363" y="3630244"/>
            <a:ext cx="1675129" cy="525345"/>
            <a:chOff x="5194708" y="3484366"/>
            <a:chExt cx="3148148" cy="987304"/>
          </a:xfrm>
        </p:grpSpPr>
        <p:grpSp>
          <p:nvGrpSpPr>
            <p:cNvPr id="6112" name="Google Shape;6112;p111"/>
            <p:cNvGrpSpPr/>
            <p:nvPr/>
          </p:nvGrpSpPr>
          <p:grpSpPr>
            <a:xfrm>
              <a:off x="7531521" y="3484366"/>
              <a:ext cx="811335" cy="987304"/>
              <a:chOff x="3379425" y="1617275"/>
              <a:chExt cx="1090650" cy="1327200"/>
            </a:xfrm>
          </p:grpSpPr>
          <p:sp>
            <p:nvSpPr>
              <p:cNvPr id="6113" name="Google Shape;6113;p111"/>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111"/>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111"/>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6" name="Google Shape;6116;p111"/>
            <p:cNvGrpSpPr/>
            <p:nvPr/>
          </p:nvGrpSpPr>
          <p:grpSpPr>
            <a:xfrm>
              <a:off x="6752546" y="3484366"/>
              <a:ext cx="811428" cy="987304"/>
              <a:chOff x="2332275" y="1617275"/>
              <a:chExt cx="1090775" cy="1327200"/>
            </a:xfrm>
          </p:grpSpPr>
          <p:sp>
            <p:nvSpPr>
              <p:cNvPr id="6117" name="Google Shape;6117;p111"/>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111"/>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111"/>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0" name="Google Shape;6120;p111"/>
            <p:cNvGrpSpPr/>
            <p:nvPr/>
          </p:nvGrpSpPr>
          <p:grpSpPr>
            <a:xfrm>
              <a:off x="5973664" y="3484366"/>
              <a:ext cx="811335" cy="987304"/>
              <a:chOff x="1285250" y="1617275"/>
              <a:chExt cx="1090650" cy="1327200"/>
            </a:xfrm>
          </p:grpSpPr>
          <p:sp>
            <p:nvSpPr>
              <p:cNvPr id="6121" name="Google Shape;6121;p111"/>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11"/>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11"/>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4" name="Google Shape;6124;p111"/>
            <p:cNvGrpSpPr/>
            <p:nvPr/>
          </p:nvGrpSpPr>
          <p:grpSpPr>
            <a:xfrm>
              <a:off x="5194708" y="3484366"/>
              <a:ext cx="811409" cy="987304"/>
              <a:chOff x="238125" y="1617275"/>
              <a:chExt cx="1090750" cy="1327200"/>
            </a:xfrm>
          </p:grpSpPr>
          <p:sp>
            <p:nvSpPr>
              <p:cNvPr id="6125" name="Google Shape;6125;p111"/>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111"/>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111"/>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28" name="Google Shape;6128;p111"/>
          <p:cNvGrpSpPr/>
          <p:nvPr/>
        </p:nvGrpSpPr>
        <p:grpSpPr>
          <a:xfrm>
            <a:off x="6844048" y="2276133"/>
            <a:ext cx="1579046" cy="522230"/>
            <a:chOff x="6853641" y="2534077"/>
            <a:chExt cx="1515545" cy="501229"/>
          </a:xfrm>
        </p:grpSpPr>
        <p:grpSp>
          <p:nvGrpSpPr>
            <p:cNvPr id="6129" name="Google Shape;6129;p111"/>
            <p:cNvGrpSpPr/>
            <p:nvPr/>
          </p:nvGrpSpPr>
          <p:grpSpPr>
            <a:xfrm>
              <a:off x="6853641" y="2618923"/>
              <a:ext cx="1515545" cy="324556"/>
              <a:chOff x="6853641" y="2618923"/>
              <a:chExt cx="1515545" cy="324556"/>
            </a:xfrm>
          </p:grpSpPr>
          <p:sp>
            <p:nvSpPr>
              <p:cNvPr id="6130" name="Google Shape;6130;p111"/>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111"/>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111"/>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111"/>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111"/>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5" name="Google Shape;6135;p111"/>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111"/>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111"/>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11"/>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11"/>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111"/>
          <p:cNvGrpSpPr/>
          <p:nvPr/>
        </p:nvGrpSpPr>
        <p:grpSpPr>
          <a:xfrm>
            <a:off x="3438940" y="3151173"/>
            <a:ext cx="1617976" cy="346616"/>
            <a:chOff x="1808063" y="4294338"/>
            <a:chExt cx="3370782" cy="721817"/>
          </a:xfrm>
        </p:grpSpPr>
        <p:sp>
          <p:nvSpPr>
            <p:cNvPr id="6141" name="Google Shape;6141;p111"/>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111"/>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111"/>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111"/>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111"/>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111"/>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111"/>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111"/>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111"/>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111"/>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1" name="Google Shape;6151;p111"/>
          <p:cNvGrpSpPr/>
          <p:nvPr/>
        </p:nvGrpSpPr>
        <p:grpSpPr>
          <a:xfrm>
            <a:off x="5264936" y="3817923"/>
            <a:ext cx="1417067" cy="350605"/>
            <a:chOff x="4234950" y="2101012"/>
            <a:chExt cx="4219974" cy="1044090"/>
          </a:xfrm>
        </p:grpSpPr>
        <p:sp>
          <p:nvSpPr>
            <p:cNvPr id="6152" name="Google Shape;6152;p111"/>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111"/>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111"/>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111"/>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111"/>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111"/>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111"/>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111"/>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111"/>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111"/>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111"/>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111"/>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111"/>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111"/>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111"/>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111"/>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8" name="Google Shape;6168;p111"/>
          <p:cNvGrpSpPr/>
          <p:nvPr/>
        </p:nvGrpSpPr>
        <p:grpSpPr>
          <a:xfrm>
            <a:off x="6840408" y="1808681"/>
            <a:ext cx="1586327" cy="371557"/>
            <a:chOff x="1247650" y="2075423"/>
            <a:chExt cx="6648477" cy="1557238"/>
          </a:xfrm>
        </p:grpSpPr>
        <p:sp>
          <p:nvSpPr>
            <p:cNvPr id="6169" name="Google Shape;6169;p111"/>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111"/>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111"/>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111"/>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111"/>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111"/>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5" name="Google Shape;6175;p111"/>
          <p:cNvGrpSpPr/>
          <p:nvPr/>
        </p:nvGrpSpPr>
        <p:grpSpPr>
          <a:xfrm>
            <a:off x="5271678" y="961870"/>
            <a:ext cx="1415601" cy="1648533"/>
            <a:chOff x="1839112" y="2209163"/>
            <a:chExt cx="1918159" cy="2233784"/>
          </a:xfrm>
        </p:grpSpPr>
        <p:sp>
          <p:nvSpPr>
            <p:cNvPr id="6176" name="Google Shape;6176;p111"/>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111"/>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111"/>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79" name="Google Shape;6179;p111"/>
            <p:cNvCxnSpPr>
              <a:stCxn id="6176" idx="6"/>
              <a:endCxn id="6177"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6180" name="Google Shape;6180;p111"/>
            <p:cNvCxnSpPr>
              <a:stCxn id="6177" idx="4"/>
              <a:endCxn id="6181"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6182" name="Google Shape;6182;p111"/>
            <p:cNvCxnSpPr>
              <a:stCxn id="6181" idx="6"/>
              <a:endCxn id="6178"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6183" name="Google Shape;6183;p111"/>
            <p:cNvCxnSpPr>
              <a:stCxn id="6178" idx="4"/>
              <a:endCxn id="6184"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6181" name="Google Shape;6181;p111"/>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111"/>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111"/>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86" name="Google Shape;6186;p111"/>
            <p:cNvCxnSpPr>
              <a:endCxn id="6185"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6187" name="Google Shape;6187;p111"/>
          <p:cNvGrpSpPr/>
          <p:nvPr/>
        </p:nvGrpSpPr>
        <p:grpSpPr>
          <a:xfrm>
            <a:off x="3428944" y="979954"/>
            <a:ext cx="1637968" cy="154942"/>
            <a:chOff x="238125" y="2506075"/>
            <a:chExt cx="7115411" cy="673075"/>
          </a:xfrm>
        </p:grpSpPr>
        <p:sp>
          <p:nvSpPr>
            <p:cNvPr id="6188" name="Google Shape;6188;p111"/>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111"/>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111"/>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111"/>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111"/>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111"/>
          <p:cNvGrpSpPr/>
          <p:nvPr/>
        </p:nvGrpSpPr>
        <p:grpSpPr>
          <a:xfrm>
            <a:off x="1969680" y="1294672"/>
            <a:ext cx="1262932" cy="785408"/>
            <a:chOff x="548861" y="389676"/>
            <a:chExt cx="3843371" cy="2390163"/>
          </a:xfrm>
        </p:grpSpPr>
        <p:cxnSp>
          <p:nvCxnSpPr>
            <p:cNvPr id="6194" name="Google Shape;6194;p111"/>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195" name="Google Shape;6195;p111"/>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196" name="Google Shape;6196;p111"/>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197" name="Google Shape;6197;p111"/>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6198" name="Google Shape;6198;p111"/>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6199" name="Google Shape;6199;p111"/>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00" name="Google Shape;6200;p111"/>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6201" name="Google Shape;6201;p111"/>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111"/>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111"/>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111"/>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111"/>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111"/>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7" name="Google Shape;6207;p111"/>
          <p:cNvGrpSpPr/>
          <p:nvPr/>
        </p:nvGrpSpPr>
        <p:grpSpPr>
          <a:xfrm>
            <a:off x="757812" y="2401550"/>
            <a:ext cx="1412054" cy="633562"/>
            <a:chOff x="1187400" y="2529299"/>
            <a:chExt cx="6769193" cy="2241903"/>
          </a:xfrm>
        </p:grpSpPr>
        <p:sp>
          <p:nvSpPr>
            <p:cNvPr id="6208" name="Google Shape;6208;p111"/>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6209" name="Google Shape;6209;p111"/>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210" name="Google Shape;6210;p111"/>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211" name="Google Shape;6211;p111"/>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212" name="Google Shape;6212;p111"/>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213" name="Google Shape;6213;p111"/>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214" name="Google Shape;6214;p111"/>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6215" name="Google Shape;6215;p111"/>
            <p:cNvCxnSpPr>
              <a:stCxn id="6208" idx="2"/>
              <a:endCxn id="6209"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216" name="Google Shape;6216;p111"/>
            <p:cNvCxnSpPr>
              <a:stCxn id="6210" idx="0"/>
              <a:endCxn id="6208"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217" name="Google Shape;6217;p111"/>
            <p:cNvCxnSpPr>
              <a:stCxn id="6210" idx="2"/>
              <a:endCxn id="6212"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218" name="Google Shape;6218;p111"/>
            <p:cNvCxnSpPr>
              <a:stCxn id="6211" idx="0"/>
              <a:endCxn id="6210"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219" name="Google Shape;6219;p111"/>
            <p:cNvCxnSpPr>
              <a:stCxn id="6209" idx="2"/>
              <a:endCxn id="6214"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220" name="Google Shape;6220;p111"/>
            <p:cNvCxnSpPr>
              <a:stCxn id="6213" idx="0"/>
              <a:endCxn id="6209"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6221" name="Google Shape;6221;p111"/>
          <p:cNvGrpSpPr/>
          <p:nvPr/>
        </p:nvGrpSpPr>
        <p:grpSpPr>
          <a:xfrm>
            <a:off x="6844058" y="2894258"/>
            <a:ext cx="1579035" cy="540873"/>
            <a:chOff x="6895650" y="3126697"/>
            <a:chExt cx="1436662" cy="492105"/>
          </a:xfrm>
        </p:grpSpPr>
        <p:sp>
          <p:nvSpPr>
            <p:cNvPr id="6222" name="Google Shape;6222;p111"/>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111"/>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111"/>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111"/>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111"/>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7" name="Google Shape;6227;p111"/>
            <p:cNvGrpSpPr/>
            <p:nvPr/>
          </p:nvGrpSpPr>
          <p:grpSpPr>
            <a:xfrm>
              <a:off x="6995957" y="3335810"/>
              <a:ext cx="1230393" cy="71754"/>
              <a:chOff x="6995957" y="3287964"/>
              <a:chExt cx="1230393" cy="71754"/>
            </a:xfrm>
          </p:grpSpPr>
          <p:sp>
            <p:nvSpPr>
              <p:cNvPr id="6228" name="Google Shape;6228;p111"/>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111"/>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111"/>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111"/>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111"/>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33" name="Google Shape;6233;p111"/>
          <p:cNvGrpSpPr/>
          <p:nvPr/>
        </p:nvGrpSpPr>
        <p:grpSpPr>
          <a:xfrm>
            <a:off x="6842640" y="3531021"/>
            <a:ext cx="1581862" cy="650625"/>
            <a:chOff x="6777990" y="3710194"/>
            <a:chExt cx="1646915" cy="677382"/>
          </a:xfrm>
        </p:grpSpPr>
        <p:grpSp>
          <p:nvGrpSpPr>
            <p:cNvPr id="6234" name="Google Shape;6234;p111"/>
            <p:cNvGrpSpPr/>
            <p:nvPr/>
          </p:nvGrpSpPr>
          <p:grpSpPr>
            <a:xfrm>
              <a:off x="6777990" y="3874492"/>
              <a:ext cx="411129" cy="513083"/>
              <a:chOff x="6777990" y="3874492"/>
              <a:chExt cx="411129" cy="513083"/>
            </a:xfrm>
          </p:grpSpPr>
          <p:cxnSp>
            <p:nvCxnSpPr>
              <p:cNvPr id="6235" name="Google Shape;6235;p111"/>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6236" name="Google Shape;6236;p111"/>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7" name="Google Shape;6237;p111"/>
            <p:cNvGrpSpPr/>
            <p:nvPr/>
          </p:nvGrpSpPr>
          <p:grpSpPr>
            <a:xfrm>
              <a:off x="7188425" y="3710194"/>
              <a:ext cx="411123" cy="520535"/>
              <a:chOff x="7188425" y="3710194"/>
              <a:chExt cx="411123" cy="520535"/>
            </a:xfrm>
          </p:grpSpPr>
          <p:cxnSp>
            <p:nvCxnSpPr>
              <p:cNvPr id="6238" name="Google Shape;6238;p111"/>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6239" name="Google Shape;6239;p111"/>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0" name="Google Shape;6240;p111"/>
            <p:cNvGrpSpPr/>
            <p:nvPr/>
          </p:nvGrpSpPr>
          <p:grpSpPr>
            <a:xfrm>
              <a:off x="7603341" y="3874492"/>
              <a:ext cx="411474" cy="513083"/>
              <a:chOff x="7603341" y="3874492"/>
              <a:chExt cx="411474" cy="513083"/>
            </a:xfrm>
          </p:grpSpPr>
          <p:cxnSp>
            <p:nvCxnSpPr>
              <p:cNvPr id="6241" name="Google Shape;6241;p111"/>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6242" name="Google Shape;6242;p111"/>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111"/>
            <p:cNvGrpSpPr/>
            <p:nvPr/>
          </p:nvGrpSpPr>
          <p:grpSpPr>
            <a:xfrm>
              <a:off x="8013776" y="3722847"/>
              <a:ext cx="411129" cy="507881"/>
              <a:chOff x="8013776" y="3722847"/>
              <a:chExt cx="411129" cy="507881"/>
            </a:xfrm>
          </p:grpSpPr>
          <p:cxnSp>
            <p:nvCxnSpPr>
              <p:cNvPr id="6244" name="Google Shape;6244;p111"/>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6245" name="Google Shape;6245;p111"/>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46" name="Google Shape;6246;p111"/>
          <p:cNvGrpSpPr/>
          <p:nvPr/>
        </p:nvGrpSpPr>
        <p:grpSpPr>
          <a:xfrm>
            <a:off x="5262155" y="2703861"/>
            <a:ext cx="1421889" cy="1020603"/>
            <a:chOff x="5190863" y="2824811"/>
            <a:chExt cx="1544860" cy="1108869"/>
          </a:xfrm>
        </p:grpSpPr>
        <p:grpSp>
          <p:nvGrpSpPr>
            <p:cNvPr id="6247" name="Google Shape;6247;p111"/>
            <p:cNvGrpSpPr/>
            <p:nvPr/>
          </p:nvGrpSpPr>
          <p:grpSpPr>
            <a:xfrm>
              <a:off x="5938695" y="3176919"/>
              <a:ext cx="685761" cy="404739"/>
              <a:chOff x="5938695" y="3176919"/>
              <a:chExt cx="685761" cy="404739"/>
            </a:xfrm>
          </p:grpSpPr>
          <p:grpSp>
            <p:nvGrpSpPr>
              <p:cNvPr id="6248" name="Google Shape;6248;p111"/>
              <p:cNvGrpSpPr/>
              <p:nvPr/>
            </p:nvGrpSpPr>
            <p:grpSpPr>
              <a:xfrm>
                <a:off x="5938695" y="3176919"/>
                <a:ext cx="685761" cy="404739"/>
                <a:chOff x="5938695" y="3176919"/>
                <a:chExt cx="685761" cy="404739"/>
              </a:xfrm>
            </p:grpSpPr>
            <p:sp>
              <p:nvSpPr>
                <p:cNvPr id="6249" name="Google Shape;6249;p111"/>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111"/>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1" name="Google Shape;6251;p111"/>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111"/>
            <p:cNvGrpSpPr/>
            <p:nvPr/>
          </p:nvGrpSpPr>
          <p:grpSpPr>
            <a:xfrm>
              <a:off x="5305233" y="3176835"/>
              <a:ext cx="685971" cy="404655"/>
              <a:chOff x="5305233" y="3176835"/>
              <a:chExt cx="685971" cy="404655"/>
            </a:xfrm>
          </p:grpSpPr>
          <p:grpSp>
            <p:nvGrpSpPr>
              <p:cNvPr id="6253" name="Google Shape;6253;p111"/>
              <p:cNvGrpSpPr/>
              <p:nvPr/>
            </p:nvGrpSpPr>
            <p:grpSpPr>
              <a:xfrm>
                <a:off x="5305233" y="3176835"/>
                <a:ext cx="685971" cy="404655"/>
                <a:chOff x="5305233" y="3176835"/>
                <a:chExt cx="685971" cy="404655"/>
              </a:xfrm>
            </p:grpSpPr>
            <p:sp>
              <p:nvSpPr>
                <p:cNvPr id="6254" name="Google Shape;6254;p111"/>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111"/>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6" name="Google Shape;6256;p111"/>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7" name="Google Shape;6257;p111"/>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8" name="Google Shape;6258;p111"/>
            <p:cNvGrpSpPr/>
            <p:nvPr/>
          </p:nvGrpSpPr>
          <p:grpSpPr>
            <a:xfrm>
              <a:off x="5657361" y="2824811"/>
              <a:ext cx="1078361" cy="404655"/>
              <a:chOff x="5657361" y="2824811"/>
              <a:chExt cx="1078361" cy="404655"/>
            </a:xfrm>
          </p:grpSpPr>
          <p:grpSp>
            <p:nvGrpSpPr>
              <p:cNvPr id="6259" name="Google Shape;6259;p111"/>
              <p:cNvGrpSpPr/>
              <p:nvPr/>
            </p:nvGrpSpPr>
            <p:grpSpPr>
              <a:xfrm>
                <a:off x="5657361" y="2824811"/>
                <a:ext cx="1078361" cy="404655"/>
                <a:chOff x="5657361" y="2824811"/>
                <a:chExt cx="1078361" cy="404655"/>
              </a:xfrm>
            </p:grpSpPr>
            <p:grpSp>
              <p:nvGrpSpPr>
                <p:cNvPr id="6260" name="Google Shape;6260;p111"/>
                <p:cNvGrpSpPr/>
                <p:nvPr/>
              </p:nvGrpSpPr>
              <p:grpSpPr>
                <a:xfrm>
                  <a:off x="5938485" y="2824811"/>
                  <a:ext cx="797237" cy="404655"/>
                  <a:chOff x="5938485" y="2824811"/>
                  <a:chExt cx="797237" cy="404655"/>
                </a:xfrm>
              </p:grpSpPr>
              <p:sp>
                <p:nvSpPr>
                  <p:cNvPr id="6261" name="Google Shape;6261;p111"/>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111"/>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3" name="Google Shape;6263;p111"/>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4" name="Google Shape;6264;p111"/>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111"/>
            <p:cNvGrpSpPr/>
            <p:nvPr/>
          </p:nvGrpSpPr>
          <p:grpSpPr>
            <a:xfrm>
              <a:off x="5190863" y="3528942"/>
              <a:ext cx="1078026" cy="404739"/>
              <a:chOff x="5190863" y="3528942"/>
              <a:chExt cx="1078026" cy="404739"/>
            </a:xfrm>
          </p:grpSpPr>
          <p:sp>
            <p:nvSpPr>
              <p:cNvPr id="6266" name="Google Shape;6266;p111"/>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7" name="Google Shape;6267;p111"/>
              <p:cNvGrpSpPr/>
              <p:nvPr/>
            </p:nvGrpSpPr>
            <p:grpSpPr>
              <a:xfrm>
                <a:off x="5190863" y="3528942"/>
                <a:ext cx="1078026" cy="404739"/>
                <a:chOff x="5190863" y="3528942"/>
                <a:chExt cx="1078026" cy="404739"/>
              </a:xfrm>
            </p:grpSpPr>
            <p:sp>
              <p:nvSpPr>
                <p:cNvPr id="6268" name="Google Shape;6268;p111"/>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111"/>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70" name="Google Shape;6270;p111"/>
          <p:cNvGrpSpPr/>
          <p:nvPr/>
        </p:nvGrpSpPr>
        <p:grpSpPr>
          <a:xfrm>
            <a:off x="728162" y="1268329"/>
            <a:ext cx="1086719" cy="879487"/>
            <a:chOff x="803162" y="1474292"/>
            <a:chExt cx="1086719" cy="879487"/>
          </a:xfrm>
        </p:grpSpPr>
        <p:grpSp>
          <p:nvGrpSpPr>
            <p:cNvPr id="6271" name="Google Shape;6271;p111"/>
            <p:cNvGrpSpPr/>
            <p:nvPr/>
          </p:nvGrpSpPr>
          <p:grpSpPr>
            <a:xfrm>
              <a:off x="803162" y="1625948"/>
              <a:ext cx="445856" cy="576579"/>
              <a:chOff x="803162" y="1625948"/>
              <a:chExt cx="445856" cy="576579"/>
            </a:xfrm>
          </p:grpSpPr>
          <p:sp>
            <p:nvSpPr>
              <p:cNvPr id="6272" name="Google Shape;6272;p111"/>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3" name="Google Shape;6273;p111"/>
              <p:cNvGrpSpPr/>
              <p:nvPr/>
            </p:nvGrpSpPr>
            <p:grpSpPr>
              <a:xfrm>
                <a:off x="1056023" y="1625948"/>
                <a:ext cx="192995" cy="576579"/>
                <a:chOff x="1056023" y="1625948"/>
                <a:chExt cx="192995" cy="576579"/>
              </a:xfrm>
            </p:grpSpPr>
            <p:sp>
              <p:nvSpPr>
                <p:cNvPr id="6274" name="Google Shape;6274;p111"/>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111"/>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111"/>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111"/>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111"/>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79" name="Google Shape;6279;p111"/>
            <p:cNvGrpSpPr/>
            <p:nvPr/>
          </p:nvGrpSpPr>
          <p:grpSpPr>
            <a:xfrm>
              <a:off x="1371406" y="1474292"/>
              <a:ext cx="518475" cy="879487"/>
              <a:chOff x="1398231" y="1474292"/>
              <a:chExt cx="518475" cy="879487"/>
            </a:xfrm>
          </p:grpSpPr>
          <p:grpSp>
            <p:nvGrpSpPr>
              <p:cNvPr id="6280" name="Google Shape;6280;p111"/>
              <p:cNvGrpSpPr/>
              <p:nvPr/>
            </p:nvGrpSpPr>
            <p:grpSpPr>
              <a:xfrm>
                <a:off x="1398231" y="1474292"/>
                <a:ext cx="518475" cy="341643"/>
                <a:chOff x="1398231" y="1474292"/>
                <a:chExt cx="518475" cy="341643"/>
              </a:xfrm>
            </p:grpSpPr>
            <p:sp>
              <p:nvSpPr>
                <p:cNvPr id="6281" name="Google Shape;6281;p111"/>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2" name="Google Shape;6282;p111"/>
                <p:cNvGrpSpPr/>
                <p:nvPr/>
              </p:nvGrpSpPr>
              <p:grpSpPr>
                <a:xfrm>
                  <a:off x="1616453" y="1474292"/>
                  <a:ext cx="300253" cy="341643"/>
                  <a:chOff x="1616453" y="1475379"/>
                  <a:chExt cx="300253" cy="341643"/>
                </a:xfrm>
              </p:grpSpPr>
              <p:sp>
                <p:nvSpPr>
                  <p:cNvPr id="6283" name="Google Shape;6283;p111"/>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111"/>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111"/>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111"/>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111"/>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111"/>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111"/>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0" name="Google Shape;6290;p111"/>
                  <p:cNvGrpSpPr/>
                  <p:nvPr/>
                </p:nvGrpSpPr>
                <p:grpSpPr>
                  <a:xfrm>
                    <a:off x="1839639" y="1475379"/>
                    <a:ext cx="77067" cy="341643"/>
                    <a:chOff x="1839639" y="1475379"/>
                    <a:chExt cx="77067" cy="341643"/>
                  </a:xfrm>
                </p:grpSpPr>
                <p:sp>
                  <p:nvSpPr>
                    <p:cNvPr id="6291" name="Google Shape;6291;p111"/>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111"/>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93" name="Google Shape;6293;p111"/>
              <p:cNvGrpSpPr/>
              <p:nvPr/>
            </p:nvGrpSpPr>
            <p:grpSpPr>
              <a:xfrm>
                <a:off x="1398451" y="2012951"/>
                <a:ext cx="518255" cy="340828"/>
                <a:chOff x="1398451" y="2012951"/>
                <a:chExt cx="518255" cy="340828"/>
              </a:xfrm>
            </p:grpSpPr>
            <p:sp>
              <p:nvSpPr>
                <p:cNvPr id="6294" name="Google Shape;6294;p111"/>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5" name="Google Shape;6295;p111"/>
                <p:cNvGrpSpPr/>
                <p:nvPr/>
              </p:nvGrpSpPr>
              <p:grpSpPr>
                <a:xfrm>
                  <a:off x="1616453" y="2012951"/>
                  <a:ext cx="300253" cy="340828"/>
                  <a:chOff x="1616453" y="2013538"/>
                  <a:chExt cx="300253" cy="340828"/>
                </a:xfrm>
              </p:grpSpPr>
              <p:sp>
                <p:nvSpPr>
                  <p:cNvPr id="6296" name="Google Shape;6296;p111"/>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111"/>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111"/>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111"/>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111"/>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111"/>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111"/>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3" name="Google Shape;6303;p111"/>
                  <p:cNvGrpSpPr/>
                  <p:nvPr/>
                </p:nvGrpSpPr>
                <p:grpSpPr>
                  <a:xfrm>
                    <a:off x="1839639" y="2013538"/>
                    <a:ext cx="77067" cy="340828"/>
                    <a:chOff x="1839639" y="2013538"/>
                    <a:chExt cx="77067" cy="340828"/>
                  </a:xfrm>
                </p:grpSpPr>
                <p:sp>
                  <p:nvSpPr>
                    <p:cNvPr id="6304" name="Google Shape;6304;p111"/>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111"/>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306" name="Google Shape;6306;p111"/>
          <p:cNvGrpSpPr/>
          <p:nvPr/>
        </p:nvGrpSpPr>
        <p:grpSpPr>
          <a:xfrm>
            <a:off x="724986" y="3399516"/>
            <a:ext cx="1368681" cy="682918"/>
            <a:chOff x="724986" y="3605478"/>
            <a:chExt cx="1368681" cy="682918"/>
          </a:xfrm>
        </p:grpSpPr>
        <p:grpSp>
          <p:nvGrpSpPr>
            <p:cNvPr id="6307" name="Google Shape;6307;p111"/>
            <p:cNvGrpSpPr/>
            <p:nvPr/>
          </p:nvGrpSpPr>
          <p:grpSpPr>
            <a:xfrm>
              <a:off x="1289102" y="3823629"/>
              <a:ext cx="240442" cy="250435"/>
              <a:chOff x="-165066" y="3843615"/>
              <a:chExt cx="221259" cy="230455"/>
            </a:xfrm>
          </p:grpSpPr>
          <p:sp>
            <p:nvSpPr>
              <p:cNvPr id="6308" name="Google Shape;6308;p111"/>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111"/>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111"/>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111"/>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111"/>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111"/>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111"/>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111"/>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111"/>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111"/>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111"/>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111"/>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111"/>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111"/>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111"/>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111"/>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111"/>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111"/>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111"/>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111"/>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111"/>
            <p:cNvGrpSpPr/>
            <p:nvPr/>
          </p:nvGrpSpPr>
          <p:grpSpPr>
            <a:xfrm>
              <a:off x="724986" y="3605478"/>
              <a:ext cx="1368681" cy="682918"/>
              <a:chOff x="724986" y="3605478"/>
              <a:chExt cx="1368681" cy="682918"/>
            </a:xfrm>
          </p:grpSpPr>
          <p:grpSp>
            <p:nvGrpSpPr>
              <p:cNvPr id="6329" name="Google Shape;6329;p111"/>
              <p:cNvGrpSpPr/>
              <p:nvPr/>
            </p:nvGrpSpPr>
            <p:grpSpPr>
              <a:xfrm>
                <a:off x="1498221" y="4047614"/>
                <a:ext cx="529172" cy="240783"/>
                <a:chOff x="1498221" y="4047614"/>
                <a:chExt cx="529172" cy="240783"/>
              </a:xfrm>
            </p:grpSpPr>
            <p:grpSp>
              <p:nvGrpSpPr>
                <p:cNvPr id="6330" name="Google Shape;6330;p111"/>
                <p:cNvGrpSpPr/>
                <p:nvPr/>
              </p:nvGrpSpPr>
              <p:grpSpPr>
                <a:xfrm>
                  <a:off x="1826655" y="4224370"/>
                  <a:ext cx="200738" cy="25631"/>
                  <a:chOff x="1826655" y="4224370"/>
                  <a:chExt cx="200738" cy="25631"/>
                </a:xfrm>
              </p:grpSpPr>
              <p:sp>
                <p:nvSpPr>
                  <p:cNvPr id="6331" name="Google Shape;6331;p111"/>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111"/>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3" name="Google Shape;6333;p111"/>
                <p:cNvGrpSpPr/>
                <p:nvPr/>
              </p:nvGrpSpPr>
              <p:grpSpPr>
                <a:xfrm>
                  <a:off x="1498221" y="4047614"/>
                  <a:ext cx="328444" cy="240783"/>
                  <a:chOff x="1498221" y="4047614"/>
                  <a:chExt cx="328444" cy="240783"/>
                </a:xfrm>
              </p:grpSpPr>
              <p:sp>
                <p:nvSpPr>
                  <p:cNvPr id="6334" name="Google Shape;6334;p111"/>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5" name="Google Shape;6335;p111"/>
                  <p:cNvGrpSpPr/>
                  <p:nvPr/>
                </p:nvGrpSpPr>
                <p:grpSpPr>
                  <a:xfrm>
                    <a:off x="1498221" y="4047614"/>
                    <a:ext cx="150566" cy="190416"/>
                    <a:chOff x="1498221" y="4047614"/>
                    <a:chExt cx="150566" cy="190416"/>
                  </a:xfrm>
                </p:grpSpPr>
                <p:sp>
                  <p:nvSpPr>
                    <p:cNvPr id="6336" name="Google Shape;6336;p111"/>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111"/>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38" name="Google Shape;6338;p111"/>
              <p:cNvGrpSpPr/>
              <p:nvPr/>
            </p:nvGrpSpPr>
            <p:grpSpPr>
              <a:xfrm>
                <a:off x="1560718" y="3800594"/>
                <a:ext cx="532948" cy="302090"/>
                <a:chOff x="1560718" y="3800594"/>
                <a:chExt cx="532948" cy="302090"/>
              </a:xfrm>
            </p:grpSpPr>
            <p:grpSp>
              <p:nvGrpSpPr>
                <p:cNvPr id="6339" name="Google Shape;6339;p111"/>
                <p:cNvGrpSpPr/>
                <p:nvPr/>
              </p:nvGrpSpPr>
              <p:grpSpPr>
                <a:xfrm>
                  <a:off x="1912179" y="3827344"/>
                  <a:ext cx="181487" cy="25631"/>
                  <a:chOff x="1912179" y="3827344"/>
                  <a:chExt cx="181487" cy="25631"/>
                </a:xfrm>
              </p:grpSpPr>
              <p:sp>
                <p:nvSpPr>
                  <p:cNvPr id="6340" name="Google Shape;6340;p111"/>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111"/>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111"/>
                <p:cNvGrpSpPr/>
                <p:nvPr/>
              </p:nvGrpSpPr>
              <p:grpSpPr>
                <a:xfrm>
                  <a:off x="1912179" y="4044505"/>
                  <a:ext cx="181487" cy="25622"/>
                  <a:chOff x="1912179" y="4044506"/>
                  <a:chExt cx="181487" cy="25622"/>
                </a:xfrm>
              </p:grpSpPr>
              <p:sp>
                <p:nvSpPr>
                  <p:cNvPr id="6343" name="Google Shape;6343;p111"/>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111"/>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111"/>
                <p:cNvGrpSpPr/>
                <p:nvPr/>
              </p:nvGrpSpPr>
              <p:grpSpPr>
                <a:xfrm>
                  <a:off x="1560718" y="3800594"/>
                  <a:ext cx="351472" cy="302090"/>
                  <a:chOff x="1560718" y="3800594"/>
                  <a:chExt cx="351472" cy="302090"/>
                </a:xfrm>
              </p:grpSpPr>
              <p:grpSp>
                <p:nvGrpSpPr>
                  <p:cNvPr id="6346" name="Google Shape;6346;p111"/>
                  <p:cNvGrpSpPr/>
                  <p:nvPr/>
                </p:nvGrpSpPr>
                <p:grpSpPr>
                  <a:xfrm>
                    <a:off x="1560718" y="3842857"/>
                    <a:ext cx="173586" cy="217131"/>
                    <a:chOff x="1560718" y="3842857"/>
                    <a:chExt cx="173586" cy="217131"/>
                  </a:xfrm>
                </p:grpSpPr>
                <p:sp>
                  <p:nvSpPr>
                    <p:cNvPr id="6347" name="Google Shape;6347;p111"/>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111"/>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111"/>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0" name="Google Shape;6350;p111"/>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111"/>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52" name="Google Shape;6352;p111"/>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3" name="Google Shape;6353;p111"/>
              <p:cNvGrpSpPr/>
              <p:nvPr/>
            </p:nvGrpSpPr>
            <p:grpSpPr>
              <a:xfrm>
                <a:off x="785350" y="3605478"/>
                <a:ext cx="535311" cy="249245"/>
                <a:chOff x="785350" y="3605478"/>
                <a:chExt cx="535311" cy="249245"/>
              </a:xfrm>
            </p:grpSpPr>
            <p:grpSp>
              <p:nvGrpSpPr>
                <p:cNvPr id="6354" name="Google Shape;6354;p111"/>
                <p:cNvGrpSpPr/>
                <p:nvPr/>
              </p:nvGrpSpPr>
              <p:grpSpPr>
                <a:xfrm>
                  <a:off x="785350" y="3605478"/>
                  <a:ext cx="376191" cy="102736"/>
                  <a:chOff x="785350" y="3605478"/>
                  <a:chExt cx="376191" cy="102736"/>
                </a:xfrm>
              </p:grpSpPr>
              <p:sp>
                <p:nvSpPr>
                  <p:cNvPr id="6355" name="Google Shape;6355;p111"/>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111"/>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111"/>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111"/>
                <p:cNvGrpSpPr/>
                <p:nvPr/>
              </p:nvGrpSpPr>
              <p:grpSpPr>
                <a:xfrm>
                  <a:off x="1161530" y="3655851"/>
                  <a:ext cx="159131" cy="198872"/>
                  <a:chOff x="1161530" y="3655851"/>
                  <a:chExt cx="159131" cy="198872"/>
                </a:xfrm>
              </p:grpSpPr>
              <p:sp>
                <p:nvSpPr>
                  <p:cNvPr id="6359" name="Google Shape;6359;p111"/>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111"/>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61" name="Google Shape;6361;p111"/>
              <p:cNvGrpSpPr/>
              <p:nvPr/>
            </p:nvGrpSpPr>
            <p:grpSpPr>
              <a:xfrm>
                <a:off x="785350" y="4047614"/>
                <a:ext cx="535311" cy="240783"/>
                <a:chOff x="785350" y="4047614"/>
                <a:chExt cx="535311" cy="240783"/>
              </a:xfrm>
            </p:grpSpPr>
            <p:grpSp>
              <p:nvGrpSpPr>
                <p:cNvPr id="6362" name="Google Shape;6362;p111"/>
                <p:cNvGrpSpPr/>
                <p:nvPr/>
              </p:nvGrpSpPr>
              <p:grpSpPr>
                <a:xfrm>
                  <a:off x="1161636" y="4047614"/>
                  <a:ext cx="159025" cy="190415"/>
                  <a:chOff x="1161636" y="4047614"/>
                  <a:chExt cx="159025" cy="190415"/>
                </a:xfrm>
              </p:grpSpPr>
              <p:sp>
                <p:nvSpPr>
                  <p:cNvPr id="6363" name="Google Shape;6363;p111"/>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111"/>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5" name="Google Shape;6365;p111"/>
                <p:cNvGrpSpPr/>
                <p:nvPr/>
              </p:nvGrpSpPr>
              <p:grpSpPr>
                <a:xfrm>
                  <a:off x="785350" y="4185661"/>
                  <a:ext cx="376191" cy="102736"/>
                  <a:chOff x="785350" y="4185661"/>
                  <a:chExt cx="376191" cy="102736"/>
                </a:xfrm>
              </p:grpSpPr>
              <p:sp>
                <p:nvSpPr>
                  <p:cNvPr id="6366" name="Google Shape;6366;p111"/>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111"/>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111"/>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69" name="Google Shape;6369;p111"/>
              <p:cNvGrpSpPr/>
              <p:nvPr/>
            </p:nvGrpSpPr>
            <p:grpSpPr>
              <a:xfrm>
                <a:off x="1501054" y="3605478"/>
                <a:ext cx="526340" cy="249240"/>
                <a:chOff x="1501054" y="3605478"/>
                <a:chExt cx="526340" cy="249240"/>
              </a:xfrm>
            </p:grpSpPr>
            <p:grpSp>
              <p:nvGrpSpPr>
                <p:cNvPr id="6370" name="Google Shape;6370;p111"/>
                <p:cNvGrpSpPr/>
                <p:nvPr/>
              </p:nvGrpSpPr>
              <p:grpSpPr>
                <a:xfrm>
                  <a:off x="1834208" y="3643867"/>
                  <a:ext cx="193185" cy="25622"/>
                  <a:chOff x="1834208" y="3643867"/>
                  <a:chExt cx="193185" cy="25622"/>
                </a:xfrm>
              </p:grpSpPr>
              <p:sp>
                <p:nvSpPr>
                  <p:cNvPr id="6371" name="Google Shape;6371;p111"/>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111"/>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3" name="Google Shape;6373;p111"/>
                <p:cNvGrpSpPr/>
                <p:nvPr/>
              </p:nvGrpSpPr>
              <p:grpSpPr>
                <a:xfrm>
                  <a:off x="1501054" y="3605478"/>
                  <a:ext cx="333165" cy="249240"/>
                  <a:chOff x="1501054" y="3605478"/>
                  <a:chExt cx="333165" cy="249240"/>
                </a:xfrm>
              </p:grpSpPr>
              <p:sp>
                <p:nvSpPr>
                  <p:cNvPr id="6374" name="Google Shape;6374;p111"/>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5" name="Google Shape;6375;p111"/>
                  <p:cNvGrpSpPr/>
                  <p:nvPr/>
                </p:nvGrpSpPr>
                <p:grpSpPr>
                  <a:xfrm>
                    <a:off x="1501054" y="3655851"/>
                    <a:ext cx="155286" cy="198867"/>
                    <a:chOff x="1501054" y="3655851"/>
                    <a:chExt cx="155286" cy="198867"/>
                  </a:xfrm>
                </p:grpSpPr>
                <p:sp>
                  <p:nvSpPr>
                    <p:cNvPr id="6376" name="Google Shape;6376;p111"/>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111"/>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78" name="Google Shape;6378;p111"/>
              <p:cNvGrpSpPr/>
              <p:nvPr/>
            </p:nvGrpSpPr>
            <p:grpSpPr>
              <a:xfrm>
                <a:off x="724986" y="3800594"/>
                <a:ext cx="532950" cy="302090"/>
                <a:chOff x="724986" y="3800594"/>
                <a:chExt cx="532950" cy="302090"/>
              </a:xfrm>
            </p:grpSpPr>
            <p:grpSp>
              <p:nvGrpSpPr>
                <p:cNvPr id="6379" name="Google Shape;6379;p111"/>
                <p:cNvGrpSpPr/>
                <p:nvPr/>
              </p:nvGrpSpPr>
              <p:grpSpPr>
                <a:xfrm>
                  <a:off x="724986" y="4044367"/>
                  <a:ext cx="181314" cy="25626"/>
                  <a:chOff x="724986" y="4044367"/>
                  <a:chExt cx="181314" cy="25626"/>
                </a:xfrm>
              </p:grpSpPr>
              <p:sp>
                <p:nvSpPr>
                  <p:cNvPr id="6380" name="Google Shape;6380;p111"/>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111"/>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2" name="Google Shape;6382;p111"/>
                <p:cNvGrpSpPr/>
                <p:nvPr/>
              </p:nvGrpSpPr>
              <p:grpSpPr>
                <a:xfrm>
                  <a:off x="906290" y="3800594"/>
                  <a:ext cx="351646" cy="302090"/>
                  <a:chOff x="906290" y="3800594"/>
                  <a:chExt cx="351646" cy="302090"/>
                </a:xfrm>
              </p:grpSpPr>
              <p:grpSp>
                <p:nvGrpSpPr>
                  <p:cNvPr id="6383" name="Google Shape;6383;p111"/>
                  <p:cNvGrpSpPr/>
                  <p:nvPr/>
                </p:nvGrpSpPr>
                <p:grpSpPr>
                  <a:xfrm>
                    <a:off x="1084172" y="3842857"/>
                    <a:ext cx="173764" cy="217131"/>
                    <a:chOff x="1084172" y="3842857"/>
                    <a:chExt cx="173764" cy="217131"/>
                  </a:xfrm>
                </p:grpSpPr>
                <p:grpSp>
                  <p:nvGrpSpPr>
                    <p:cNvPr id="6384" name="Google Shape;6384;p111"/>
                    <p:cNvGrpSpPr/>
                    <p:nvPr/>
                  </p:nvGrpSpPr>
                  <p:grpSpPr>
                    <a:xfrm>
                      <a:off x="1156862" y="3936509"/>
                      <a:ext cx="101073" cy="25622"/>
                      <a:chOff x="1156862" y="3936509"/>
                      <a:chExt cx="101073" cy="25622"/>
                    </a:xfrm>
                  </p:grpSpPr>
                  <p:sp>
                    <p:nvSpPr>
                      <p:cNvPr id="6385" name="Google Shape;6385;p111"/>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111"/>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7" name="Google Shape;6387;p111"/>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8" name="Google Shape;6388;p111"/>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111"/>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0" name="Google Shape;6390;p111"/>
                <p:cNvGrpSpPr/>
                <p:nvPr/>
              </p:nvGrpSpPr>
              <p:grpSpPr>
                <a:xfrm>
                  <a:off x="724986" y="3830189"/>
                  <a:ext cx="189533" cy="25626"/>
                  <a:chOff x="724986" y="3830189"/>
                  <a:chExt cx="189533" cy="25626"/>
                </a:xfrm>
              </p:grpSpPr>
              <p:sp>
                <p:nvSpPr>
                  <p:cNvPr id="6391" name="Google Shape;6391;p111"/>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111"/>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6393" name="Google Shape;6393;p111"/>
          <p:cNvGrpSpPr/>
          <p:nvPr/>
        </p:nvGrpSpPr>
        <p:grpSpPr>
          <a:xfrm>
            <a:off x="2253298" y="2249677"/>
            <a:ext cx="948701" cy="935378"/>
            <a:chOff x="2253298" y="2428317"/>
            <a:chExt cx="948701" cy="935378"/>
          </a:xfrm>
        </p:grpSpPr>
        <p:sp>
          <p:nvSpPr>
            <p:cNvPr id="6394" name="Google Shape;6394;p111"/>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111"/>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111"/>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111"/>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111"/>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111"/>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111"/>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111"/>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111"/>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111"/>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111"/>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111"/>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111"/>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111"/>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111"/>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111"/>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111"/>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111"/>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111"/>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111"/>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111"/>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111"/>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111"/>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111"/>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111"/>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111"/>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111"/>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111"/>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111"/>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111"/>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111"/>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111"/>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111"/>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430"/>
        <p:cNvGrpSpPr/>
        <p:nvPr/>
      </p:nvGrpSpPr>
      <p:grpSpPr>
        <a:xfrm>
          <a:off x="0" y="0"/>
          <a:ext cx="0" cy="0"/>
          <a:chOff x="0" y="0"/>
          <a:chExt cx="0" cy="0"/>
        </a:xfrm>
      </p:grpSpPr>
      <p:grpSp>
        <p:nvGrpSpPr>
          <p:cNvPr id="6431" name="Google Shape;6431;p112"/>
          <p:cNvGrpSpPr/>
          <p:nvPr/>
        </p:nvGrpSpPr>
        <p:grpSpPr>
          <a:xfrm>
            <a:off x="3339744" y="952977"/>
            <a:ext cx="2363393" cy="1017867"/>
            <a:chOff x="3292400" y="1219146"/>
            <a:chExt cx="2615240" cy="1110239"/>
          </a:xfrm>
        </p:grpSpPr>
        <p:sp>
          <p:nvSpPr>
            <p:cNvPr id="6432" name="Google Shape;6432;p112"/>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6433" name="Google Shape;6433;p112"/>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34" name="Google Shape;6434;p112"/>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6435" name="Google Shape;6435;p112"/>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6436" name="Google Shape;6436;p112"/>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6437" name="Google Shape;6437;p112"/>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6438" name="Google Shape;6438;p112"/>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6439" name="Google Shape;6439;p112"/>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6440" name="Google Shape;6440;p112"/>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6441" name="Google Shape;6441;p112"/>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6442" name="Google Shape;6442;p112"/>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443" name="Google Shape;6443;p112"/>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6444" name="Google Shape;6444;p112"/>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445" name="Google Shape;6445;p112"/>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6446" name="Google Shape;6446;p112"/>
            <p:cNvGrpSpPr/>
            <p:nvPr/>
          </p:nvGrpSpPr>
          <p:grpSpPr>
            <a:xfrm>
              <a:off x="3748438" y="1378608"/>
              <a:ext cx="2159202" cy="903971"/>
              <a:chOff x="1683525" y="2179850"/>
              <a:chExt cx="4519050" cy="2134525"/>
            </a:xfrm>
          </p:grpSpPr>
          <p:sp>
            <p:nvSpPr>
              <p:cNvPr id="6447" name="Google Shape;6447;p112"/>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48" name="Google Shape;6448;p112"/>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49" name="Google Shape;6449;p112"/>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50" name="Google Shape;6450;p112"/>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51" name="Google Shape;6451;p112"/>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52" name="Google Shape;6452;p112"/>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53" name="Google Shape;6453;p112"/>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54" name="Google Shape;6454;p112"/>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55" name="Google Shape;6455;p112"/>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56" name="Google Shape;6456;p112"/>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57" name="Google Shape;6457;p112"/>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58" name="Google Shape;6458;p112"/>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6459" name="Google Shape;6459;p112"/>
          <p:cNvGraphicFramePr/>
          <p:nvPr/>
        </p:nvGraphicFramePr>
        <p:xfrm>
          <a:off x="5935838" y="2130450"/>
          <a:ext cx="2491300" cy="868600"/>
        </p:xfrm>
        <a:graphic>
          <a:graphicData uri="http://schemas.openxmlformats.org/drawingml/2006/table">
            <a:tbl>
              <a:tblPr>
                <a:noFill/>
                <a:tableStyleId>{60B068A9-8634-4159-B307-5C794DD03F0B}</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6460" name="Google Shape;6460;p112"/>
          <p:cNvGrpSpPr/>
          <p:nvPr/>
        </p:nvGrpSpPr>
        <p:grpSpPr>
          <a:xfrm>
            <a:off x="5913087" y="3189047"/>
            <a:ext cx="2519825" cy="1001454"/>
            <a:chOff x="1906114" y="789980"/>
            <a:chExt cx="1487676" cy="606868"/>
          </a:xfrm>
        </p:grpSpPr>
        <p:cxnSp>
          <p:nvCxnSpPr>
            <p:cNvPr id="6461" name="Google Shape;6461;p112"/>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462" name="Google Shape;6462;p112"/>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463" name="Google Shape;6463;p112"/>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6464" name="Google Shape;6464;p112"/>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6465" name="Google Shape;6465;p112"/>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6466" name="Google Shape;6466;p112"/>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6467" name="Google Shape;6467;p112"/>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6468" name="Google Shape;6468;p112"/>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112"/>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112"/>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112"/>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112"/>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112"/>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112"/>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6475" name="Google Shape;6475;p112"/>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6476" name="Google Shape;6476;p112"/>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6477" name="Google Shape;6477;p112"/>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8" name="Google Shape;6478;p112"/>
          <p:cNvGrpSpPr/>
          <p:nvPr/>
        </p:nvGrpSpPr>
        <p:grpSpPr>
          <a:xfrm>
            <a:off x="712562" y="998005"/>
            <a:ext cx="2394370" cy="976502"/>
            <a:chOff x="749309" y="1112739"/>
            <a:chExt cx="2371603" cy="976502"/>
          </a:xfrm>
        </p:grpSpPr>
        <p:sp>
          <p:nvSpPr>
            <p:cNvPr id="6479" name="Google Shape;6479;p112"/>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112"/>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112"/>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112"/>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112"/>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112"/>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112"/>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112"/>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112"/>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112"/>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112"/>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112"/>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112"/>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112"/>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112"/>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112"/>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112"/>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112"/>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112"/>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112"/>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112"/>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112"/>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112"/>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112"/>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112"/>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112"/>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112"/>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112"/>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112"/>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112"/>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112"/>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112"/>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6511" name="Google Shape;6511;p112"/>
          <p:cNvGraphicFramePr/>
          <p:nvPr/>
        </p:nvGraphicFramePr>
        <p:xfrm>
          <a:off x="5935863" y="996300"/>
          <a:ext cx="2491300" cy="976425"/>
        </p:xfrm>
        <a:graphic>
          <a:graphicData uri="http://schemas.openxmlformats.org/drawingml/2006/table">
            <a:tbl>
              <a:tblPr>
                <a:noFill/>
                <a:tableStyleId>{60B068A9-8634-4159-B307-5C794DD03F0B}</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6512" name="Google Shape;6512;p112"/>
          <p:cNvGraphicFramePr/>
          <p:nvPr/>
        </p:nvGraphicFramePr>
        <p:xfrm>
          <a:off x="3342575" y="2130450"/>
          <a:ext cx="2363400" cy="868575"/>
        </p:xfrm>
        <a:graphic>
          <a:graphicData uri="http://schemas.openxmlformats.org/drawingml/2006/table">
            <a:tbl>
              <a:tblPr>
                <a:noFill/>
                <a:tableStyleId>{60B068A9-8634-4159-B307-5C794DD03F0B}</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513" name="Google Shape;6513;p112"/>
          <p:cNvGrpSpPr/>
          <p:nvPr/>
        </p:nvGrpSpPr>
        <p:grpSpPr>
          <a:xfrm>
            <a:off x="4086504" y="2517093"/>
            <a:ext cx="1517436" cy="74460"/>
            <a:chOff x="3980086" y="2804397"/>
            <a:chExt cx="1227600" cy="66900"/>
          </a:xfrm>
        </p:grpSpPr>
        <p:sp>
          <p:nvSpPr>
            <p:cNvPr id="6514" name="Google Shape;6514;p112"/>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112"/>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6" name="Google Shape;6516;p112"/>
          <p:cNvGrpSpPr/>
          <p:nvPr/>
        </p:nvGrpSpPr>
        <p:grpSpPr>
          <a:xfrm>
            <a:off x="4711569" y="2809680"/>
            <a:ext cx="892956" cy="74460"/>
            <a:chOff x="3980086" y="2804397"/>
            <a:chExt cx="1227600" cy="66900"/>
          </a:xfrm>
        </p:grpSpPr>
        <p:sp>
          <p:nvSpPr>
            <p:cNvPr id="6517" name="Google Shape;6517;p112"/>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112"/>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9" name="Google Shape;6519;p112"/>
          <p:cNvGrpSpPr/>
          <p:nvPr/>
        </p:nvGrpSpPr>
        <p:grpSpPr>
          <a:xfrm>
            <a:off x="3344661" y="3168563"/>
            <a:ext cx="2363244" cy="1005943"/>
            <a:chOff x="3358415" y="3361302"/>
            <a:chExt cx="2363244" cy="1024695"/>
          </a:xfrm>
        </p:grpSpPr>
        <p:grpSp>
          <p:nvGrpSpPr>
            <p:cNvPr id="6520" name="Google Shape;6520;p112"/>
            <p:cNvGrpSpPr/>
            <p:nvPr/>
          </p:nvGrpSpPr>
          <p:grpSpPr>
            <a:xfrm>
              <a:off x="3358415" y="3361302"/>
              <a:ext cx="441300" cy="1024695"/>
              <a:chOff x="3358415" y="3361302"/>
              <a:chExt cx="441300" cy="1024695"/>
            </a:xfrm>
          </p:grpSpPr>
          <p:sp>
            <p:nvSpPr>
              <p:cNvPr id="6521" name="Google Shape;6521;p112"/>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112"/>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112"/>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112"/>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112"/>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112"/>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7" name="Google Shape;6527;p112"/>
            <p:cNvGrpSpPr/>
            <p:nvPr/>
          </p:nvGrpSpPr>
          <p:grpSpPr>
            <a:xfrm>
              <a:off x="3838901" y="3361302"/>
              <a:ext cx="441300" cy="1024695"/>
              <a:chOff x="3838901" y="3361302"/>
              <a:chExt cx="441300" cy="1024695"/>
            </a:xfrm>
          </p:grpSpPr>
          <p:sp>
            <p:nvSpPr>
              <p:cNvPr id="6528" name="Google Shape;6528;p112"/>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112"/>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112"/>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112"/>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112"/>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112"/>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4" name="Google Shape;6534;p112"/>
            <p:cNvGrpSpPr/>
            <p:nvPr/>
          </p:nvGrpSpPr>
          <p:grpSpPr>
            <a:xfrm>
              <a:off x="4319387" y="3361302"/>
              <a:ext cx="441300" cy="1024695"/>
              <a:chOff x="4319387" y="3361302"/>
              <a:chExt cx="441300" cy="1024695"/>
            </a:xfrm>
          </p:grpSpPr>
          <p:sp>
            <p:nvSpPr>
              <p:cNvPr id="6535" name="Google Shape;6535;p112"/>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112"/>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112"/>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112"/>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112"/>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112"/>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112"/>
            <p:cNvGrpSpPr/>
            <p:nvPr/>
          </p:nvGrpSpPr>
          <p:grpSpPr>
            <a:xfrm>
              <a:off x="4799873" y="3361302"/>
              <a:ext cx="441300" cy="1024695"/>
              <a:chOff x="4799873" y="3361302"/>
              <a:chExt cx="441300" cy="1024695"/>
            </a:xfrm>
          </p:grpSpPr>
          <p:sp>
            <p:nvSpPr>
              <p:cNvPr id="6542" name="Google Shape;6542;p112"/>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112"/>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112"/>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112"/>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112"/>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112"/>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112"/>
            <p:cNvGrpSpPr/>
            <p:nvPr/>
          </p:nvGrpSpPr>
          <p:grpSpPr>
            <a:xfrm>
              <a:off x="5280360" y="3361302"/>
              <a:ext cx="441300" cy="1024695"/>
              <a:chOff x="5280360" y="3361302"/>
              <a:chExt cx="441300" cy="1024695"/>
            </a:xfrm>
          </p:grpSpPr>
          <p:sp>
            <p:nvSpPr>
              <p:cNvPr id="6549" name="Google Shape;6549;p112"/>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112"/>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112"/>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112"/>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112"/>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112"/>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6555" name="Google Shape;6555;p112"/>
          <p:cNvGraphicFramePr/>
          <p:nvPr/>
        </p:nvGraphicFramePr>
        <p:xfrm>
          <a:off x="711088" y="2130450"/>
          <a:ext cx="2403600" cy="881400"/>
        </p:xfrm>
        <a:graphic>
          <a:graphicData uri="http://schemas.openxmlformats.org/drawingml/2006/table">
            <a:tbl>
              <a:tblPr>
                <a:noFill/>
                <a:tableStyleId>{60B068A9-8634-4159-B307-5C794DD03F0B}</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556" name="Google Shape;6556;p112"/>
          <p:cNvGrpSpPr/>
          <p:nvPr/>
        </p:nvGrpSpPr>
        <p:grpSpPr>
          <a:xfrm>
            <a:off x="712613" y="3180175"/>
            <a:ext cx="2403614" cy="1005900"/>
            <a:chOff x="726450" y="3372825"/>
            <a:chExt cx="2403614" cy="1005900"/>
          </a:xfrm>
        </p:grpSpPr>
        <p:grpSp>
          <p:nvGrpSpPr>
            <p:cNvPr id="6557" name="Google Shape;6557;p112"/>
            <p:cNvGrpSpPr/>
            <p:nvPr/>
          </p:nvGrpSpPr>
          <p:grpSpPr>
            <a:xfrm>
              <a:off x="726450" y="3696000"/>
              <a:ext cx="2403614" cy="500898"/>
              <a:chOff x="726450" y="3696000"/>
              <a:chExt cx="2403614" cy="500898"/>
            </a:xfrm>
          </p:grpSpPr>
          <p:sp>
            <p:nvSpPr>
              <p:cNvPr id="6558" name="Google Shape;6558;p112"/>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559" name="Google Shape;6559;p112"/>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560" name="Google Shape;6560;p112"/>
            <p:cNvGrpSpPr/>
            <p:nvPr/>
          </p:nvGrpSpPr>
          <p:grpSpPr>
            <a:xfrm>
              <a:off x="1348050" y="3372825"/>
              <a:ext cx="1720425" cy="1005900"/>
              <a:chOff x="1348050" y="3372825"/>
              <a:chExt cx="1720425" cy="1005900"/>
            </a:xfrm>
          </p:grpSpPr>
          <p:sp>
            <p:nvSpPr>
              <p:cNvPr id="6561" name="Google Shape;6561;p112"/>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562" name="Google Shape;6562;p112"/>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563" name="Google Shape;6563;p112"/>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564" name="Google Shape;6564;p112"/>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565" name="Google Shape;6565;p112"/>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566" name="Google Shape;6566;p112"/>
            <p:cNvGrpSpPr/>
            <p:nvPr/>
          </p:nvGrpSpPr>
          <p:grpSpPr>
            <a:xfrm>
              <a:off x="1455707" y="3731058"/>
              <a:ext cx="1491150" cy="417657"/>
              <a:chOff x="1455707" y="3731058"/>
              <a:chExt cx="1491150" cy="417657"/>
            </a:xfrm>
          </p:grpSpPr>
          <p:grpSp>
            <p:nvGrpSpPr>
              <p:cNvPr id="6567" name="Google Shape;6567;p112"/>
              <p:cNvGrpSpPr/>
              <p:nvPr/>
            </p:nvGrpSpPr>
            <p:grpSpPr>
              <a:xfrm>
                <a:off x="1472938" y="3745828"/>
                <a:ext cx="72126" cy="53788"/>
                <a:chOff x="1472938" y="3745828"/>
                <a:chExt cx="72126" cy="53788"/>
              </a:xfrm>
            </p:grpSpPr>
            <p:sp>
              <p:nvSpPr>
                <p:cNvPr id="6568" name="Google Shape;6568;p112"/>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112"/>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0" name="Google Shape;6570;p112"/>
              <p:cNvGrpSpPr/>
              <p:nvPr/>
            </p:nvGrpSpPr>
            <p:grpSpPr>
              <a:xfrm>
                <a:off x="1819181" y="4089633"/>
                <a:ext cx="72126" cy="53788"/>
                <a:chOff x="1819181" y="4089633"/>
                <a:chExt cx="72126" cy="53788"/>
              </a:xfrm>
            </p:grpSpPr>
            <p:sp>
              <p:nvSpPr>
                <p:cNvPr id="6571" name="Google Shape;6571;p112"/>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112"/>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3" name="Google Shape;6573;p112"/>
              <p:cNvGrpSpPr/>
              <p:nvPr/>
            </p:nvGrpSpPr>
            <p:grpSpPr>
              <a:xfrm>
                <a:off x="1455707" y="4084171"/>
                <a:ext cx="64321" cy="64544"/>
                <a:chOff x="1455707" y="4084171"/>
                <a:chExt cx="64321" cy="64544"/>
              </a:xfrm>
            </p:grpSpPr>
            <p:sp>
              <p:nvSpPr>
                <p:cNvPr id="6574" name="Google Shape;6574;p112"/>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112"/>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6" name="Google Shape;6576;p112"/>
              <p:cNvGrpSpPr/>
              <p:nvPr/>
            </p:nvGrpSpPr>
            <p:grpSpPr>
              <a:xfrm>
                <a:off x="1818610" y="3731058"/>
                <a:ext cx="64321" cy="64544"/>
                <a:chOff x="1818610" y="3731058"/>
                <a:chExt cx="64321" cy="64544"/>
              </a:xfrm>
            </p:grpSpPr>
            <p:sp>
              <p:nvSpPr>
                <p:cNvPr id="6577" name="Google Shape;6577;p112"/>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112"/>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9" name="Google Shape;6579;p112"/>
              <p:cNvGrpSpPr/>
              <p:nvPr/>
            </p:nvGrpSpPr>
            <p:grpSpPr>
              <a:xfrm>
                <a:off x="2172491" y="4089633"/>
                <a:ext cx="72126" cy="53788"/>
                <a:chOff x="2172491" y="4089633"/>
                <a:chExt cx="72126" cy="53788"/>
              </a:xfrm>
            </p:grpSpPr>
            <p:sp>
              <p:nvSpPr>
                <p:cNvPr id="6580" name="Google Shape;6580;p112"/>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112"/>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2" name="Google Shape;6582;p112"/>
              <p:cNvGrpSpPr/>
              <p:nvPr/>
            </p:nvGrpSpPr>
            <p:grpSpPr>
              <a:xfrm>
                <a:off x="2171920" y="3731058"/>
                <a:ext cx="64321" cy="64544"/>
                <a:chOff x="2171920" y="3731058"/>
                <a:chExt cx="64321" cy="64544"/>
              </a:xfrm>
            </p:grpSpPr>
            <p:sp>
              <p:nvSpPr>
                <p:cNvPr id="6583" name="Google Shape;6583;p112"/>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112"/>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5" name="Google Shape;6585;p112"/>
              <p:cNvGrpSpPr/>
              <p:nvPr/>
            </p:nvGrpSpPr>
            <p:grpSpPr>
              <a:xfrm>
                <a:off x="2874730" y="3745828"/>
                <a:ext cx="72126" cy="53788"/>
                <a:chOff x="2874730" y="3745828"/>
                <a:chExt cx="72126" cy="53788"/>
              </a:xfrm>
            </p:grpSpPr>
            <p:sp>
              <p:nvSpPr>
                <p:cNvPr id="6586" name="Google Shape;6586;p112"/>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112"/>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8" name="Google Shape;6588;p112"/>
              <p:cNvGrpSpPr/>
              <p:nvPr/>
            </p:nvGrpSpPr>
            <p:grpSpPr>
              <a:xfrm>
                <a:off x="2878589" y="4081481"/>
                <a:ext cx="64321" cy="64544"/>
                <a:chOff x="2878589" y="4081481"/>
                <a:chExt cx="64321" cy="64544"/>
              </a:xfrm>
            </p:grpSpPr>
            <p:sp>
              <p:nvSpPr>
                <p:cNvPr id="6589" name="Google Shape;6589;p112"/>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112"/>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112"/>
              <p:cNvGrpSpPr/>
              <p:nvPr/>
            </p:nvGrpSpPr>
            <p:grpSpPr>
              <a:xfrm>
                <a:off x="2525796" y="4089633"/>
                <a:ext cx="72126" cy="53788"/>
                <a:chOff x="2525796" y="4089633"/>
                <a:chExt cx="72126" cy="53788"/>
              </a:xfrm>
            </p:grpSpPr>
            <p:sp>
              <p:nvSpPr>
                <p:cNvPr id="6592" name="Google Shape;6592;p112"/>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112"/>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4" name="Google Shape;6594;p112"/>
              <p:cNvGrpSpPr/>
              <p:nvPr/>
            </p:nvGrpSpPr>
            <p:grpSpPr>
              <a:xfrm>
                <a:off x="2525225" y="3731058"/>
                <a:ext cx="64321" cy="64544"/>
                <a:chOff x="2525225" y="3731058"/>
                <a:chExt cx="64321" cy="64544"/>
              </a:xfrm>
            </p:grpSpPr>
            <p:sp>
              <p:nvSpPr>
                <p:cNvPr id="6595" name="Google Shape;6595;p112"/>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112"/>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600"/>
        <p:cNvGrpSpPr/>
        <p:nvPr/>
      </p:nvGrpSpPr>
      <p:grpSpPr>
        <a:xfrm>
          <a:off x="0" y="0"/>
          <a:ext cx="0" cy="0"/>
          <a:chOff x="0" y="0"/>
          <a:chExt cx="0" cy="0"/>
        </a:xfrm>
      </p:grpSpPr>
      <p:grpSp>
        <p:nvGrpSpPr>
          <p:cNvPr id="6601" name="Google Shape;6601;p113"/>
          <p:cNvGrpSpPr/>
          <p:nvPr/>
        </p:nvGrpSpPr>
        <p:grpSpPr>
          <a:xfrm>
            <a:off x="716991" y="971306"/>
            <a:ext cx="845921" cy="690752"/>
            <a:chOff x="732428" y="1198513"/>
            <a:chExt cx="845921" cy="690752"/>
          </a:xfrm>
        </p:grpSpPr>
        <p:grpSp>
          <p:nvGrpSpPr>
            <p:cNvPr id="6602" name="Google Shape;6602;p113"/>
            <p:cNvGrpSpPr/>
            <p:nvPr/>
          </p:nvGrpSpPr>
          <p:grpSpPr>
            <a:xfrm>
              <a:off x="823030" y="1198513"/>
              <a:ext cx="755319" cy="690752"/>
              <a:chOff x="823030" y="1198513"/>
              <a:chExt cx="755319" cy="690752"/>
            </a:xfrm>
          </p:grpSpPr>
          <p:sp>
            <p:nvSpPr>
              <p:cNvPr id="6603" name="Google Shape;6603;p113"/>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113"/>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113"/>
            <p:cNvGrpSpPr/>
            <p:nvPr/>
          </p:nvGrpSpPr>
          <p:grpSpPr>
            <a:xfrm>
              <a:off x="732428" y="1239937"/>
              <a:ext cx="739912" cy="607886"/>
              <a:chOff x="732428" y="1239937"/>
              <a:chExt cx="739912" cy="607886"/>
            </a:xfrm>
          </p:grpSpPr>
          <p:sp>
            <p:nvSpPr>
              <p:cNvPr id="6606" name="Google Shape;6606;p113"/>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113"/>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113"/>
            <p:cNvGrpSpPr/>
            <p:nvPr/>
          </p:nvGrpSpPr>
          <p:grpSpPr>
            <a:xfrm>
              <a:off x="732428" y="1277018"/>
              <a:ext cx="702832" cy="533758"/>
              <a:chOff x="732428" y="1277018"/>
              <a:chExt cx="702832" cy="533758"/>
            </a:xfrm>
          </p:grpSpPr>
          <p:sp>
            <p:nvSpPr>
              <p:cNvPr id="6609" name="Google Shape;6609;p113"/>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113"/>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1" name="Google Shape;6611;p113"/>
            <p:cNvGrpSpPr/>
            <p:nvPr/>
          </p:nvGrpSpPr>
          <p:grpSpPr>
            <a:xfrm>
              <a:off x="931170" y="1306653"/>
              <a:ext cx="647179" cy="474455"/>
              <a:chOff x="931170" y="1306653"/>
              <a:chExt cx="647179" cy="474455"/>
            </a:xfrm>
          </p:grpSpPr>
          <p:sp>
            <p:nvSpPr>
              <p:cNvPr id="6612" name="Google Shape;6612;p113"/>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113"/>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4" name="Google Shape;6614;p113"/>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5" name="Google Shape;6615;p113"/>
          <p:cNvGrpSpPr/>
          <p:nvPr/>
        </p:nvGrpSpPr>
        <p:grpSpPr>
          <a:xfrm>
            <a:off x="3948600" y="971313"/>
            <a:ext cx="634656" cy="699982"/>
            <a:chOff x="5985650" y="2860025"/>
            <a:chExt cx="1396075" cy="1539775"/>
          </a:xfrm>
        </p:grpSpPr>
        <p:sp>
          <p:nvSpPr>
            <p:cNvPr id="6616" name="Google Shape;6616;p113"/>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113"/>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113"/>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113"/>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113"/>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113"/>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113"/>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113"/>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113"/>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113"/>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113"/>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113"/>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113"/>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113"/>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113"/>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113"/>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113"/>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113"/>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113"/>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113"/>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113"/>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113"/>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113"/>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113"/>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113"/>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113"/>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113"/>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113"/>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113"/>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113"/>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113"/>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113"/>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8" name="Google Shape;6648;p113"/>
          <p:cNvGrpSpPr/>
          <p:nvPr/>
        </p:nvGrpSpPr>
        <p:grpSpPr>
          <a:xfrm>
            <a:off x="4704250" y="971306"/>
            <a:ext cx="725845" cy="699975"/>
            <a:chOff x="4249973" y="1201875"/>
            <a:chExt cx="1958568" cy="1888762"/>
          </a:xfrm>
        </p:grpSpPr>
        <p:sp>
          <p:nvSpPr>
            <p:cNvPr id="6649" name="Google Shape;6649;p113"/>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0" name="Google Shape;6650;p113"/>
            <p:cNvGrpSpPr/>
            <p:nvPr/>
          </p:nvGrpSpPr>
          <p:grpSpPr>
            <a:xfrm>
              <a:off x="5853086" y="1789142"/>
              <a:ext cx="355454" cy="1048099"/>
              <a:chOff x="5576108" y="2016725"/>
              <a:chExt cx="565200" cy="1666560"/>
            </a:xfrm>
          </p:grpSpPr>
          <p:sp>
            <p:nvSpPr>
              <p:cNvPr id="6651" name="Google Shape;6651;p113"/>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652" name="Google Shape;6652;p113"/>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113"/>
            <p:cNvGrpSpPr/>
            <p:nvPr/>
          </p:nvGrpSpPr>
          <p:grpSpPr>
            <a:xfrm>
              <a:off x="4869455" y="2691676"/>
              <a:ext cx="1013897" cy="398961"/>
              <a:chOff x="4012057" y="3451825"/>
              <a:chExt cx="1612175" cy="634379"/>
            </a:xfrm>
          </p:grpSpPr>
          <p:sp>
            <p:nvSpPr>
              <p:cNvPr id="6654" name="Google Shape;6654;p113"/>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655" name="Google Shape;6655;p113"/>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113"/>
            <p:cNvGrpSpPr/>
            <p:nvPr/>
          </p:nvGrpSpPr>
          <p:grpSpPr>
            <a:xfrm>
              <a:off x="4276937" y="2155961"/>
              <a:ext cx="651965" cy="891358"/>
              <a:chOff x="3069908" y="2599997"/>
              <a:chExt cx="1036675" cy="1417328"/>
            </a:xfrm>
          </p:grpSpPr>
          <p:sp>
            <p:nvSpPr>
              <p:cNvPr id="6657" name="Google Shape;6657;p113"/>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658" name="Google Shape;6658;p113"/>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9" name="Google Shape;6659;p113"/>
            <p:cNvGrpSpPr/>
            <p:nvPr/>
          </p:nvGrpSpPr>
          <p:grpSpPr>
            <a:xfrm>
              <a:off x="5054918" y="1201875"/>
              <a:ext cx="999548" cy="602711"/>
              <a:chOff x="4306958" y="1082925"/>
              <a:chExt cx="1589359" cy="958358"/>
            </a:xfrm>
          </p:grpSpPr>
          <p:sp>
            <p:nvSpPr>
              <p:cNvPr id="6660" name="Google Shape;6660;p113"/>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661" name="Google Shape;6661;p113"/>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2" name="Google Shape;6662;p113"/>
            <p:cNvGrpSpPr/>
            <p:nvPr/>
          </p:nvGrpSpPr>
          <p:grpSpPr>
            <a:xfrm>
              <a:off x="4249973" y="1303451"/>
              <a:ext cx="799317" cy="841334"/>
              <a:chOff x="3027033" y="1244439"/>
              <a:chExt cx="1270977" cy="1337786"/>
            </a:xfrm>
          </p:grpSpPr>
          <p:sp>
            <p:nvSpPr>
              <p:cNvPr id="6663" name="Google Shape;6663;p113"/>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664" name="Google Shape;6664;p113"/>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65" name="Google Shape;6665;p113"/>
          <p:cNvGrpSpPr/>
          <p:nvPr/>
        </p:nvGrpSpPr>
        <p:grpSpPr>
          <a:xfrm>
            <a:off x="4057114" y="1858087"/>
            <a:ext cx="750769" cy="683784"/>
            <a:chOff x="4204684" y="2104422"/>
            <a:chExt cx="699822" cy="637382"/>
          </a:xfrm>
        </p:grpSpPr>
        <p:grpSp>
          <p:nvGrpSpPr>
            <p:cNvPr id="6666" name="Google Shape;6666;p113"/>
            <p:cNvGrpSpPr/>
            <p:nvPr/>
          </p:nvGrpSpPr>
          <p:grpSpPr>
            <a:xfrm>
              <a:off x="4204684" y="2430067"/>
              <a:ext cx="342957" cy="311738"/>
              <a:chOff x="4204684" y="2430067"/>
              <a:chExt cx="342957" cy="311738"/>
            </a:xfrm>
          </p:grpSpPr>
          <p:sp>
            <p:nvSpPr>
              <p:cNvPr id="6667" name="Google Shape;6667;p113"/>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113"/>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9" name="Google Shape;6669;p113"/>
            <p:cNvGrpSpPr/>
            <p:nvPr/>
          </p:nvGrpSpPr>
          <p:grpSpPr>
            <a:xfrm>
              <a:off x="4561586" y="2430067"/>
              <a:ext cx="342920" cy="311738"/>
              <a:chOff x="4561586" y="2430067"/>
              <a:chExt cx="342920" cy="311738"/>
            </a:xfrm>
          </p:grpSpPr>
          <p:sp>
            <p:nvSpPr>
              <p:cNvPr id="6670" name="Google Shape;6670;p113"/>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113"/>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2" name="Google Shape;6672;p113"/>
            <p:cNvGrpSpPr/>
            <p:nvPr/>
          </p:nvGrpSpPr>
          <p:grpSpPr>
            <a:xfrm>
              <a:off x="4561586" y="2104422"/>
              <a:ext cx="342920" cy="311738"/>
              <a:chOff x="4561586" y="2104422"/>
              <a:chExt cx="342920" cy="311738"/>
            </a:xfrm>
          </p:grpSpPr>
          <p:sp>
            <p:nvSpPr>
              <p:cNvPr id="6673" name="Google Shape;6673;p113"/>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113"/>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5" name="Google Shape;6675;p113"/>
            <p:cNvGrpSpPr/>
            <p:nvPr/>
          </p:nvGrpSpPr>
          <p:grpSpPr>
            <a:xfrm>
              <a:off x="4204684" y="2104422"/>
              <a:ext cx="342957" cy="311664"/>
              <a:chOff x="4204684" y="2104422"/>
              <a:chExt cx="342957" cy="311664"/>
            </a:xfrm>
          </p:grpSpPr>
          <p:sp>
            <p:nvSpPr>
              <p:cNvPr id="6676" name="Google Shape;6676;p113"/>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113"/>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78" name="Google Shape;6678;p113"/>
          <p:cNvGrpSpPr/>
          <p:nvPr/>
        </p:nvGrpSpPr>
        <p:grpSpPr>
          <a:xfrm>
            <a:off x="5521547" y="971301"/>
            <a:ext cx="660591" cy="688867"/>
            <a:chOff x="5830645" y="1267368"/>
            <a:chExt cx="530340" cy="553040"/>
          </a:xfrm>
        </p:grpSpPr>
        <p:sp>
          <p:nvSpPr>
            <p:cNvPr id="6679" name="Google Shape;6679;p113"/>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0" name="Google Shape;6680;p113"/>
            <p:cNvGrpSpPr/>
            <p:nvPr/>
          </p:nvGrpSpPr>
          <p:grpSpPr>
            <a:xfrm>
              <a:off x="5830645" y="1267368"/>
              <a:ext cx="259743" cy="269909"/>
              <a:chOff x="5830645" y="1267368"/>
              <a:chExt cx="259743" cy="269909"/>
            </a:xfrm>
          </p:grpSpPr>
          <p:sp>
            <p:nvSpPr>
              <p:cNvPr id="6681" name="Google Shape;6681;p113"/>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113"/>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113"/>
            <p:cNvGrpSpPr/>
            <p:nvPr/>
          </p:nvGrpSpPr>
          <p:grpSpPr>
            <a:xfrm>
              <a:off x="6101293" y="1267368"/>
              <a:ext cx="259692" cy="269909"/>
              <a:chOff x="6101293" y="1267368"/>
              <a:chExt cx="259692" cy="269909"/>
            </a:xfrm>
          </p:grpSpPr>
          <p:sp>
            <p:nvSpPr>
              <p:cNvPr id="6684" name="Google Shape;6684;p113"/>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113"/>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6" name="Google Shape;6686;p113"/>
            <p:cNvGrpSpPr/>
            <p:nvPr/>
          </p:nvGrpSpPr>
          <p:grpSpPr>
            <a:xfrm>
              <a:off x="5830645" y="1550500"/>
              <a:ext cx="259692" cy="269909"/>
              <a:chOff x="5830645" y="1550500"/>
              <a:chExt cx="259692" cy="269909"/>
            </a:xfrm>
          </p:grpSpPr>
          <p:sp>
            <p:nvSpPr>
              <p:cNvPr id="6687" name="Google Shape;6687;p113"/>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113"/>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9" name="Google Shape;6689;p113"/>
            <p:cNvGrpSpPr/>
            <p:nvPr/>
          </p:nvGrpSpPr>
          <p:grpSpPr>
            <a:xfrm>
              <a:off x="6101293" y="1550500"/>
              <a:ext cx="259692" cy="269909"/>
              <a:chOff x="6101293" y="1550500"/>
              <a:chExt cx="259692" cy="269909"/>
            </a:xfrm>
          </p:grpSpPr>
          <p:sp>
            <p:nvSpPr>
              <p:cNvPr id="6690" name="Google Shape;6690;p113"/>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113"/>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92" name="Google Shape;6692;p113"/>
          <p:cNvGrpSpPr/>
          <p:nvPr/>
        </p:nvGrpSpPr>
        <p:grpSpPr>
          <a:xfrm>
            <a:off x="723700" y="1861760"/>
            <a:ext cx="697154" cy="679574"/>
            <a:chOff x="2679875" y="2361475"/>
            <a:chExt cx="780425" cy="760575"/>
          </a:xfrm>
        </p:grpSpPr>
        <p:sp>
          <p:nvSpPr>
            <p:cNvPr id="6693" name="Google Shape;6693;p113"/>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113"/>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113"/>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113"/>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113"/>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113"/>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9" name="Google Shape;6699;p113"/>
          <p:cNvGrpSpPr/>
          <p:nvPr/>
        </p:nvGrpSpPr>
        <p:grpSpPr>
          <a:xfrm>
            <a:off x="3122859" y="971352"/>
            <a:ext cx="735829" cy="684547"/>
            <a:chOff x="3351965" y="1148808"/>
            <a:chExt cx="750770" cy="698375"/>
          </a:xfrm>
        </p:grpSpPr>
        <p:grpSp>
          <p:nvGrpSpPr>
            <p:cNvPr id="6700" name="Google Shape;6700;p113"/>
            <p:cNvGrpSpPr/>
            <p:nvPr/>
          </p:nvGrpSpPr>
          <p:grpSpPr>
            <a:xfrm>
              <a:off x="3586796" y="1148808"/>
              <a:ext cx="294857" cy="286830"/>
              <a:chOff x="3750225" y="1774000"/>
              <a:chExt cx="149575" cy="145525"/>
            </a:xfrm>
          </p:grpSpPr>
          <p:sp>
            <p:nvSpPr>
              <p:cNvPr id="6701" name="Google Shape;6701;p113"/>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113"/>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3" name="Google Shape;6703;p113"/>
            <p:cNvGrpSpPr/>
            <p:nvPr/>
          </p:nvGrpSpPr>
          <p:grpSpPr>
            <a:xfrm>
              <a:off x="3779245" y="1375768"/>
              <a:ext cx="323490" cy="286978"/>
              <a:chOff x="3847850" y="1889150"/>
              <a:chExt cx="164100" cy="145600"/>
            </a:xfrm>
          </p:grpSpPr>
          <p:sp>
            <p:nvSpPr>
              <p:cNvPr id="6704" name="Google Shape;6704;p113"/>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113"/>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113"/>
            <p:cNvGrpSpPr/>
            <p:nvPr/>
          </p:nvGrpSpPr>
          <p:grpSpPr>
            <a:xfrm>
              <a:off x="3351965" y="1330435"/>
              <a:ext cx="295449" cy="285401"/>
              <a:chOff x="3631100" y="1866150"/>
              <a:chExt cx="149875" cy="144800"/>
            </a:xfrm>
          </p:grpSpPr>
          <p:sp>
            <p:nvSpPr>
              <p:cNvPr id="6707" name="Google Shape;6707;p113"/>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113"/>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9" name="Google Shape;6709;p113"/>
            <p:cNvGrpSpPr/>
            <p:nvPr/>
          </p:nvGrpSpPr>
          <p:grpSpPr>
            <a:xfrm>
              <a:off x="3548208" y="1560352"/>
              <a:ext cx="294808" cy="286830"/>
              <a:chOff x="3730650" y="1982800"/>
              <a:chExt cx="149550" cy="145525"/>
            </a:xfrm>
          </p:grpSpPr>
          <p:sp>
            <p:nvSpPr>
              <p:cNvPr id="6710" name="Google Shape;6710;p113"/>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113"/>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12" name="Google Shape;6712;p113"/>
          <p:cNvGrpSpPr/>
          <p:nvPr/>
        </p:nvGrpSpPr>
        <p:grpSpPr>
          <a:xfrm>
            <a:off x="7624512" y="971306"/>
            <a:ext cx="804565" cy="677795"/>
            <a:chOff x="7636443" y="1204988"/>
            <a:chExt cx="804565" cy="677795"/>
          </a:xfrm>
        </p:grpSpPr>
        <p:grpSp>
          <p:nvGrpSpPr>
            <p:cNvPr id="6713" name="Google Shape;6713;p113"/>
            <p:cNvGrpSpPr/>
            <p:nvPr/>
          </p:nvGrpSpPr>
          <p:grpSpPr>
            <a:xfrm>
              <a:off x="7636443" y="1509705"/>
              <a:ext cx="804565" cy="373078"/>
              <a:chOff x="7636443" y="1509705"/>
              <a:chExt cx="804565" cy="373078"/>
            </a:xfrm>
          </p:grpSpPr>
          <p:sp>
            <p:nvSpPr>
              <p:cNvPr id="6714" name="Google Shape;6714;p113"/>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113"/>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113"/>
            <p:cNvGrpSpPr/>
            <p:nvPr/>
          </p:nvGrpSpPr>
          <p:grpSpPr>
            <a:xfrm>
              <a:off x="7636443" y="1408133"/>
              <a:ext cx="804565" cy="373078"/>
              <a:chOff x="7636443" y="1408133"/>
              <a:chExt cx="804565" cy="373078"/>
            </a:xfrm>
          </p:grpSpPr>
          <p:sp>
            <p:nvSpPr>
              <p:cNvPr id="6717" name="Google Shape;6717;p113"/>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113"/>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113"/>
            <p:cNvGrpSpPr/>
            <p:nvPr/>
          </p:nvGrpSpPr>
          <p:grpSpPr>
            <a:xfrm>
              <a:off x="7636443" y="1306560"/>
              <a:ext cx="804565" cy="373078"/>
              <a:chOff x="7636443" y="1306560"/>
              <a:chExt cx="804565" cy="373078"/>
            </a:xfrm>
          </p:grpSpPr>
          <p:sp>
            <p:nvSpPr>
              <p:cNvPr id="6720" name="Google Shape;6720;p113"/>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113"/>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2" name="Google Shape;6722;p113"/>
            <p:cNvGrpSpPr/>
            <p:nvPr/>
          </p:nvGrpSpPr>
          <p:grpSpPr>
            <a:xfrm>
              <a:off x="7636443" y="1204988"/>
              <a:ext cx="804565" cy="373078"/>
              <a:chOff x="7636443" y="1204988"/>
              <a:chExt cx="804565" cy="373078"/>
            </a:xfrm>
          </p:grpSpPr>
          <p:sp>
            <p:nvSpPr>
              <p:cNvPr id="6723" name="Google Shape;6723;p113"/>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113"/>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25" name="Google Shape;6725;p113"/>
          <p:cNvGrpSpPr/>
          <p:nvPr/>
        </p:nvGrpSpPr>
        <p:grpSpPr>
          <a:xfrm>
            <a:off x="4963358" y="1878721"/>
            <a:ext cx="661339" cy="661188"/>
            <a:chOff x="3990000" y="975400"/>
            <a:chExt cx="3934200" cy="3933300"/>
          </a:xfrm>
        </p:grpSpPr>
        <p:sp>
          <p:nvSpPr>
            <p:cNvPr id="6726" name="Google Shape;6726;p113"/>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113"/>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113"/>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113"/>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0" name="Google Shape;6730;p113"/>
          <p:cNvGrpSpPr/>
          <p:nvPr/>
        </p:nvGrpSpPr>
        <p:grpSpPr>
          <a:xfrm>
            <a:off x="6607006" y="1857359"/>
            <a:ext cx="868881" cy="684241"/>
            <a:chOff x="6598259" y="2078634"/>
            <a:chExt cx="868881" cy="684241"/>
          </a:xfrm>
        </p:grpSpPr>
        <p:sp>
          <p:nvSpPr>
            <p:cNvPr id="6731" name="Google Shape;6731;p113"/>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113"/>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113"/>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113"/>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113"/>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113"/>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7" name="Google Shape;6737;p113"/>
            <p:cNvGrpSpPr/>
            <p:nvPr/>
          </p:nvGrpSpPr>
          <p:grpSpPr>
            <a:xfrm>
              <a:off x="6808175" y="2078634"/>
              <a:ext cx="452229" cy="684241"/>
              <a:chOff x="6808175" y="2078634"/>
              <a:chExt cx="452229" cy="684241"/>
            </a:xfrm>
          </p:grpSpPr>
          <p:sp>
            <p:nvSpPr>
              <p:cNvPr id="6738" name="Google Shape;6738;p113"/>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113"/>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113"/>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113"/>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113"/>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113"/>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4" name="Google Shape;6744;p113"/>
              <p:cNvGrpSpPr/>
              <p:nvPr/>
            </p:nvGrpSpPr>
            <p:grpSpPr>
              <a:xfrm>
                <a:off x="6821586" y="2078634"/>
                <a:ext cx="426871" cy="684241"/>
                <a:chOff x="6821586" y="2078634"/>
                <a:chExt cx="426871" cy="684241"/>
              </a:xfrm>
            </p:grpSpPr>
            <p:grpSp>
              <p:nvGrpSpPr>
                <p:cNvPr id="6745" name="Google Shape;6745;p113"/>
                <p:cNvGrpSpPr/>
                <p:nvPr/>
              </p:nvGrpSpPr>
              <p:grpSpPr>
                <a:xfrm>
                  <a:off x="6821586" y="2078634"/>
                  <a:ext cx="426871" cy="684241"/>
                  <a:chOff x="6821586" y="2078634"/>
                  <a:chExt cx="426871" cy="684241"/>
                </a:xfrm>
              </p:grpSpPr>
              <p:sp>
                <p:nvSpPr>
                  <p:cNvPr id="6746" name="Google Shape;6746;p113"/>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113"/>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113"/>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113"/>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113"/>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113"/>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113"/>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113"/>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113"/>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113"/>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113"/>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113"/>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113"/>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113"/>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113"/>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113"/>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113"/>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113"/>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113"/>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5" name="Google Shape;6765;p113"/>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113"/>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113"/>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113"/>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113"/>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113"/>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771" name="Google Shape;6771;p113"/>
          <p:cNvGrpSpPr/>
          <p:nvPr/>
        </p:nvGrpSpPr>
        <p:grpSpPr>
          <a:xfrm>
            <a:off x="5780173" y="1862968"/>
            <a:ext cx="671358" cy="671358"/>
            <a:chOff x="6535625" y="760425"/>
            <a:chExt cx="1665900" cy="1665900"/>
          </a:xfrm>
        </p:grpSpPr>
        <p:sp>
          <p:nvSpPr>
            <p:cNvPr id="6772" name="Google Shape;6772;p113"/>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113"/>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113"/>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113"/>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6" name="Google Shape;6776;p113"/>
          <p:cNvGrpSpPr/>
          <p:nvPr/>
        </p:nvGrpSpPr>
        <p:grpSpPr>
          <a:xfrm>
            <a:off x="716989" y="3531368"/>
            <a:ext cx="1340789" cy="640830"/>
            <a:chOff x="238125" y="1151100"/>
            <a:chExt cx="7139450" cy="3412300"/>
          </a:xfrm>
        </p:grpSpPr>
        <p:sp>
          <p:nvSpPr>
            <p:cNvPr id="6777" name="Google Shape;6777;p113"/>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113"/>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113"/>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113"/>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113"/>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113"/>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113"/>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113"/>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113"/>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113"/>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113"/>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113"/>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113"/>
          <p:cNvGrpSpPr/>
          <p:nvPr/>
        </p:nvGrpSpPr>
        <p:grpSpPr>
          <a:xfrm>
            <a:off x="5584212" y="2734649"/>
            <a:ext cx="985357" cy="585764"/>
            <a:chOff x="5145061" y="2881789"/>
            <a:chExt cx="1107641" cy="658458"/>
          </a:xfrm>
        </p:grpSpPr>
        <p:grpSp>
          <p:nvGrpSpPr>
            <p:cNvPr id="6790" name="Google Shape;6790;p113"/>
            <p:cNvGrpSpPr/>
            <p:nvPr/>
          </p:nvGrpSpPr>
          <p:grpSpPr>
            <a:xfrm>
              <a:off x="5722989" y="3244587"/>
              <a:ext cx="529713" cy="295659"/>
              <a:chOff x="5722989" y="3244587"/>
              <a:chExt cx="529713" cy="295659"/>
            </a:xfrm>
          </p:grpSpPr>
          <p:sp>
            <p:nvSpPr>
              <p:cNvPr id="6791" name="Google Shape;6791;p113"/>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792" name="Google Shape;6792;p113"/>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793" name="Google Shape;6793;p113"/>
            <p:cNvGrpSpPr/>
            <p:nvPr/>
          </p:nvGrpSpPr>
          <p:grpSpPr>
            <a:xfrm>
              <a:off x="5145061" y="3244587"/>
              <a:ext cx="536807" cy="295659"/>
              <a:chOff x="5145061" y="3244587"/>
              <a:chExt cx="536807" cy="295659"/>
            </a:xfrm>
          </p:grpSpPr>
          <p:sp>
            <p:nvSpPr>
              <p:cNvPr id="6794" name="Google Shape;6794;p113"/>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795" name="Google Shape;6795;p113"/>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796" name="Google Shape;6796;p113"/>
            <p:cNvGrpSpPr/>
            <p:nvPr/>
          </p:nvGrpSpPr>
          <p:grpSpPr>
            <a:xfrm>
              <a:off x="5341327" y="2898245"/>
              <a:ext cx="532309" cy="614891"/>
              <a:chOff x="5341327" y="2898245"/>
              <a:chExt cx="532309" cy="614891"/>
            </a:xfrm>
          </p:grpSpPr>
          <p:sp>
            <p:nvSpPr>
              <p:cNvPr id="6797" name="Google Shape;6797;p113"/>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798" name="Google Shape;6798;p113"/>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799" name="Google Shape;6799;p113"/>
            <p:cNvGrpSpPr/>
            <p:nvPr/>
          </p:nvGrpSpPr>
          <p:grpSpPr>
            <a:xfrm>
              <a:off x="5532290" y="2881789"/>
              <a:ext cx="620516" cy="305456"/>
              <a:chOff x="5532290" y="2881789"/>
              <a:chExt cx="620516" cy="305456"/>
            </a:xfrm>
          </p:grpSpPr>
          <p:sp>
            <p:nvSpPr>
              <p:cNvPr id="6800" name="Google Shape;6800;p113"/>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801" name="Google Shape;6801;p113"/>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6802" name="Google Shape;6802;p113"/>
          <p:cNvGrpSpPr/>
          <p:nvPr/>
        </p:nvGrpSpPr>
        <p:grpSpPr>
          <a:xfrm>
            <a:off x="8163135" y="3526707"/>
            <a:ext cx="269068" cy="645491"/>
            <a:chOff x="7026852" y="3311869"/>
            <a:chExt cx="434331" cy="1041954"/>
          </a:xfrm>
        </p:grpSpPr>
        <p:sp>
          <p:nvSpPr>
            <p:cNvPr id="6803" name="Google Shape;6803;p113"/>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113"/>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113"/>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6" name="Google Shape;6806;p113"/>
          <p:cNvGrpSpPr/>
          <p:nvPr/>
        </p:nvGrpSpPr>
        <p:grpSpPr>
          <a:xfrm>
            <a:off x="6179716" y="3565945"/>
            <a:ext cx="293882" cy="293836"/>
            <a:chOff x="4873519" y="3311869"/>
            <a:chExt cx="499374" cy="499296"/>
          </a:xfrm>
        </p:grpSpPr>
        <p:sp>
          <p:nvSpPr>
            <p:cNvPr id="6807" name="Google Shape;6807;p113"/>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113"/>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9" name="Google Shape;6809;p113"/>
          <p:cNvGrpSpPr/>
          <p:nvPr/>
        </p:nvGrpSpPr>
        <p:grpSpPr>
          <a:xfrm>
            <a:off x="6179716" y="3878316"/>
            <a:ext cx="293882" cy="293882"/>
            <a:chOff x="4873519" y="3875839"/>
            <a:chExt cx="499374" cy="499374"/>
          </a:xfrm>
        </p:grpSpPr>
        <p:sp>
          <p:nvSpPr>
            <p:cNvPr id="6810" name="Google Shape;6810;p113"/>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113"/>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113"/>
          <p:cNvGrpSpPr/>
          <p:nvPr/>
        </p:nvGrpSpPr>
        <p:grpSpPr>
          <a:xfrm>
            <a:off x="2410244" y="1850269"/>
            <a:ext cx="698104" cy="698208"/>
            <a:chOff x="2565073" y="2075876"/>
            <a:chExt cx="672482" cy="672518"/>
          </a:xfrm>
        </p:grpSpPr>
        <p:sp>
          <p:nvSpPr>
            <p:cNvPr id="6813" name="Google Shape;6813;p113"/>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113"/>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113"/>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113"/>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113"/>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113"/>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9" name="Google Shape;6819;p113"/>
          <p:cNvGrpSpPr/>
          <p:nvPr/>
        </p:nvGrpSpPr>
        <p:grpSpPr>
          <a:xfrm>
            <a:off x="5633655" y="3534869"/>
            <a:ext cx="438354" cy="637329"/>
            <a:chOff x="1697726" y="3244179"/>
            <a:chExt cx="788124" cy="1146069"/>
          </a:xfrm>
        </p:grpSpPr>
        <p:sp>
          <p:nvSpPr>
            <p:cNvPr id="6820" name="Google Shape;6820;p113"/>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113"/>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2" name="Google Shape;6822;p113"/>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3" name="Google Shape;6823;p113"/>
          <p:cNvGrpSpPr/>
          <p:nvPr/>
        </p:nvGrpSpPr>
        <p:grpSpPr>
          <a:xfrm>
            <a:off x="7634869" y="1863232"/>
            <a:ext cx="799565" cy="670282"/>
            <a:chOff x="7617850" y="2063282"/>
            <a:chExt cx="799565" cy="670282"/>
          </a:xfrm>
        </p:grpSpPr>
        <p:cxnSp>
          <p:nvCxnSpPr>
            <p:cNvPr id="6824" name="Google Shape;6824;p113"/>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825" name="Google Shape;6825;p113"/>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826" name="Google Shape;6826;p113"/>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827" name="Google Shape;6827;p113"/>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828" name="Google Shape;6828;p113"/>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6829" name="Google Shape;6829;p113"/>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6830" name="Google Shape;6830;p113"/>
            <p:cNvGrpSpPr/>
            <p:nvPr/>
          </p:nvGrpSpPr>
          <p:grpSpPr>
            <a:xfrm>
              <a:off x="7734309" y="2063282"/>
              <a:ext cx="570957" cy="620095"/>
              <a:chOff x="7734309" y="2063282"/>
              <a:chExt cx="570957" cy="620095"/>
            </a:xfrm>
          </p:grpSpPr>
          <p:grpSp>
            <p:nvGrpSpPr>
              <p:cNvPr id="6831" name="Google Shape;6831;p113"/>
              <p:cNvGrpSpPr/>
              <p:nvPr/>
            </p:nvGrpSpPr>
            <p:grpSpPr>
              <a:xfrm>
                <a:off x="8031573" y="2063282"/>
                <a:ext cx="273693" cy="620095"/>
                <a:chOff x="8031573" y="2063282"/>
                <a:chExt cx="273693" cy="620095"/>
              </a:xfrm>
            </p:grpSpPr>
            <p:sp>
              <p:nvSpPr>
                <p:cNvPr id="6832" name="Google Shape;6832;p113"/>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113"/>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113"/>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113"/>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6" name="Google Shape;6836;p113"/>
              <p:cNvGrpSpPr/>
              <p:nvPr/>
            </p:nvGrpSpPr>
            <p:grpSpPr>
              <a:xfrm flipH="1">
                <a:off x="7734309" y="2063282"/>
                <a:ext cx="273693" cy="620095"/>
                <a:chOff x="8031573" y="2063282"/>
                <a:chExt cx="273693" cy="620095"/>
              </a:xfrm>
            </p:grpSpPr>
            <p:sp>
              <p:nvSpPr>
                <p:cNvPr id="6837" name="Google Shape;6837;p113"/>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113"/>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113"/>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113"/>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841" name="Google Shape;6841;p113"/>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113"/>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3" name="Google Shape;6843;p113"/>
          <p:cNvGrpSpPr/>
          <p:nvPr/>
        </p:nvGrpSpPr>
        <p:grpSpPr>
          <a:xfrm>
            <a:off x="7821475" y="2716715"/>
            <a:ext cx="602567" cy="601884"/>
            <a:chOff x="1186975" y="238125"/>
            <a:chExt cx="5244275" cy="5238325"/>
          </a:xfrm>
        </p:grpSpPr>
        <p:sp>
          <p:nvSpPr>
            <p:cNvPr id="6844" name="Google Shape;6844;p113"/>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113"/>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113"/>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113"/>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8" name="Google Shape;6848;p113"/>
          <p:cNvGrpSpPr/>
          <p:nvPr/>
        </p:nvGrpSpPr>
        <p:grpSpPr>
          <a:xfrm>
            <a:off x="3264213" y="1856199"/>
            <a:ext cx="651848" cy="687338"/>
            <a:chOff x="3400515" y="2056248"/>
            <a:chExt cx="698134" cy="735987"/>
          </a:xfrm>
        </p:grpSpPr>
        <p:grpSp>
          <p:nvGrpSpPr>
            <p:cNvPr id="6849" name="Google Shape;6849;p113"/>
            <p:cNvGrpSpPr/>
            <p:nvPr/>
          </p:nvGrpSpPr>
          <p:grpSpPr>
            <a:xfrm>
              <a:off x="3400515" y="2283913"/>
              <a:ext cx="312919" cy="219900"/>
              <a:chOff x="3400515" y="2283913"/>
              <a:chExt cx="312919" cy="219900"/>
            </a:xfrm>
          </p:grpSpPr>
          <p:sp>
            <p:nvSpPr>
              <p:cNvPr id="6850" name="Google Shape;6850;p113"/>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851" name="Google Shape;6851;p113"/>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6852" name="Google Shape;6852;p113"/>
            <p:cNvGrpSpPr/>
            <p:nvPr/>
          </p:nvGrpSpPr>
          <p:grpSpPr>
            <a:xfrm>
              <a:off x="3547823" y="2461089"/>
              <a:ext cx="219900" cy="331146"/>
              <a:chOff x="3547823" y="2461089"/>
              <a:chExt cx="219900" cy="331146"/>
            </a:xfrm>
          </p:grpSpPr>
          <p:sp>
            <p:nvSpPr>
              <p:cNvPr id="6853" name="Google Shape;6853;p113"/>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854" name="Google Shape;6854;p113"/>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6855" name="Google Shape;6855;p113"/>
            <p:cNvGrpSpPr/>
            <p:nvPr/>
          </p:nvGrpSpPr>
          <p:grpSpPr>
            <a:xfrm>
              <a:off x="3734138" y="2461089"/>
              <a:ext cx="219900" cy="331146"/>
              <a:chOff x="3734138" y="2461089"/>
              <a:chExt cx="219900" cy="331146"/>
            </a:xfrm>
          </p:grpSpPr>
          <p:sp>
            <p:nvSpPr>
              <p:cNvPr id="6856" name="Google Shape;6856;p113"/>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857" name="Google Shape;6857;p113"/>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6858" name="Google Shape;6858;p113"/>
            <p:cNvGrpSpPr/>
            <p:nvPr/>
          </p:nvGrpSpPr>
          <p:grpSpPr>
            <a:xfrm>
              <a:off x="3787560" y="2281742"/>
              <a:ext cx="311089" cy="219900"/>
              <a:chOff x="3787560" y="2281742"/>
              <a:chExt cx="311089" cy="219900"/>
            </a:xfrm>
          </p:grpSpPr>
          <p:sp>
            <p:nvSpPr>
              <p:cNvPr id="6859" name="Google Shape;6859;p113"/>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860" name="Google Shape;6860;p113"/>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6861" name="Google Shape;6861;p113"/>
            <p:cNvGrpSpPr/>
            <p:nvPr/>
          </p:nvGrpSpPr>
          <p:grpSpPr>
            <a:xfrm>
              <a:off x="3637290" y="2056248"/>
              <a:ext cx="219900" cy="330736"/>
              <a:chOff x="3637290" y="2056248"/>
              <a:chExt cx="219900" cy="330736"/>
            </a:xfrm>
          </p:grpSpPr>
          <p:sp>
            <p:nvSpPr>
              <p:cNvPr id="6862" name="Google Shape;6862;p113"/>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6863" name="Google Shape;6863;p113"/>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6864" name="Google Shape;6864;p113"/>
          <p:cNvGrpSpPr/>
          <p:nvPr/>
        </p:nvGrpSpPr>
        <p:grpSpPr>
          <a:xfrm>
            <a:off x="2555919" y="2726205"/>
            <a:ext cx="1268144" cy="592394"/>
            <a:chOff x="238125" y="1188750"/>
            <a:chExt cx="7140450" cy="3335550"/>
          </a:xfrm>
        </p:grpSpPr>
        <p:sp>
          <p:nvSpPr>
            <p:cNvPr id="6865" name="Google Shape;6865;p113"/>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113"/>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113"/>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113"/>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113"/>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0" name="Google Shape;6870;p113"/>
          <p:cNvGrpSpPr/>
          <p:nvPr/>
        </p:nvGrpSpPr>
        <p:grpSpPr>
          <a:xfrm>
            <a:off x="6663819" y="2728360"/>
            <a:ext cx="1053944" cy="590147"/>
            <a:chOff x="238125" y="1335475"/>
            <a:chExt cx="5418735" cy="3034175"/>
          </a:xfrm>
        </p:grpSpPr>
        <p:sp>
          <p:nvSpPr>
            <p:cNvPr id="6871" name="Google Shape;6871;p113"/>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113"/>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113"/>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113"/>
          <p:cNvGrpSpPr/>
          <p:nvPr/>
        </p:nvGrpSpPr>
        <p:grpSpPr>
          <a:xfrm>
            <a:off x="4094628" y="3533259"/>
            <a:ext cx="1268207" cy="638939"/>
            <a:chOff x="3967651" y="3645904"/>
            <a:chExt cx="1479304" cy="745292"/>
          </a:xfrm>
        </p:grpSpPr>
        <p:grpSp>
          <p:nvGrpSpPr>
            <p:cNvPr id="6875" name="Google Shape;6875;p113"/>
            <p:cNvGrpSpPr/>
            <p:nvPr/>
          </p:nvGrpSpPr>
          <p:grpSpPr>
            <a:xfrm>
              <a:off x="3967651" y="4009026"/>
              <a:ext cx="1479304" cy="382170"/>
              <a:chOff x="3967651" y="4009026"/>
              <a:chExt cx="1479304" cy="382170"/>
            </a:xfrm>
          </p:grpSpPr>
          <p:grpSp>
            <p:nvGrpSpPr>
              <p:cNvPr id="6876" name="Google Shape;6876;p113"/>
              <p:cNvGrpSpPr/>
              <p:nvPr/>
            </p:nvGrpSpPr>
            <p:grpSpPr>
              <a:xfrm>
                <a:off x="4892216" y="4195630"/>
                <a:ext cx="554739" cy="195566"/>
                <a:chOff x="3604375" y="4892160"/>
                <a:chExt cx="1651500" cy="582215"/>
              </a:xfrm>
            </p:grpSpPr>
            <p:sp>
              <p:nvSpPr>
                <p:cNvPr id="6877" name="Google Shape;6877;p113"/>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113"/>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113"/>
              <p:cNvGrpSpPr/>
              <p:nvPr/>
            </p:nvGrpSpPr>
            <p:grpSpPr>
              <a:xfrm>
                <a:off x="3967651" y="4146303"/>
                <a:ext cx="579402" cy="244893"/>
                <a:chOff x="851875" y="4745310"/>
                <a:chExt cx="1724925" cy="729065"/>
              </a:xfrm>
            </p:grpSpPr>
            <p:sp>
              <p:nvSpPr>
                <p:cNvPr id="6880" name="Google Shape;6880;p113"/>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113"/>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113"/>
              <p:cNvGrpSpPr/>
              <p:nvPr/>
            </p:nvGrpSpPr>
            <p:grpSpPr>
              <a:xfrm>
                <a:off x="4460753" y="4009026"/>
                <a:ext cx="493110" cy="382170"/>
                <a:chOff x="2319875" y="4336625"/>
                <a:chExt cx="1468025" cy="1137750"/>
              </a:xfrm>
            </p:grpSpPr>
            <p:sp>
              <p:nvSpPr>
                <p:cNvPr id="6883" name="Google Shape;6883;p113"/>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113"/>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85" name="Google Shape;6885;p113"/>
            <p:cNvGrpSpPr/>
            <p:nvPr/>
          </p:nvGrpSpPr>
          <p:grpSpPr>
            <a:xfrm>
              <a:off x="4479443" y="3645904"/>
              <a:ext cx="455965" cy="388789"/>
              <a:chOff x="2957425" y="238100"/>
              <a:chExt cx="1910200" cy="1628775"/>
            </a:xfrm>
          </p:grpSpPr>
          <p:sp>
            <p:nvSpPr>
              <p:cNvPr id="6886" name="Google Shape;6886;p113"/>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113"/>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113"/>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113"/>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113"/>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113"/>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113"/>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113"/>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113"/>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113"/>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96" name="Google Shape;6896;p113"/>
          <p:cNvGrpSpPr/>
          <p:nvPr/>
        </p:nvGrpSpPr>
        <p:grpSpPr>
          <a:xfrm>
            <a:off x="2480742" y="3534460"/>
            <a:ext cx="1243128" cy="637739"/>
            <a:chOff x="2496310" y="3693351"/>
            <a:chExt cx="1342906" cy="688926"/>
          </a:xfrm>
        </p:grpSpPr>
        <p:grpSp>
          <p:nvGrpSpPr>
            <p:cNvPr id="6897" name="Google Shape;6897;p113"/>
            <p:cNvGrpSpPr/>
            <p:nvPr/>
          </p:nvGrpSpPr>
          <p:grpSpPr>
            <a:xfrm>
              <a:off x="2496310" y="3693351"/>
              <a:ext cx="1342906" cy="688875"/>
              <a:chOff x="2496310" y="3693351"/>
              <a:chExt cx="1342906" cy="688875"/>
            </a:xfrm>
          </p:grpSpPr>
          <p:sp>
            <p:nvSpPr>
              <p:cNvPr id="6898" name="Google Shape;6898;p113"/>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113"/>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113"/>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113"/>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113"/>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113"/>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04" name="Google Shape;6904;p113"/>
              <p:cNvCxnSpPr>
                <a:stCxn id="6902"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6905" name="Google Shape;6905;p113"/>
              <p:cNvCxnSpPr>
                <a:stCxn id="6899"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6906" name="Google Shape;6906;p113"/>
              <p:cNvCxnSpPr>
                <a:stCxn id="6900"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907" name="Google Shape;6907;p113"/>
              <p:cNvCxnSpPr>
                <a:stCxn id="6903"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908" name="Google Shape;6908;p113"/>
              <p:cNvCxnSpPr>
                <a:stCxn id="6901"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6909" name="Google Shape;6909;p113"/>
            <p:cNvGrpSpPr/>
            <p:nvPr/>
          </p:nvGrpSpPr>
          <p:grpSpPr>
            <a:xfrm>
              <a:off x="2675275" y="3930557"/>
              <a:ext cx="1003306" cy="451719"/>
              <a:chOff x="2675275" y="4174282"/>
              <a:chExt cx="1003306" cy="451719"/>
            </a:xfrm>
          </p:grpSpPr>
          <p:sp>
            <p:nvSpPr>
              <p:cNvPr id="6910" name="Google Shape;6910;p113"/>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113"/>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113"/>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13" name="Google Shape;6913;p113"/>
          <p:cNvGrpSpPr/>
          <p:nvPr/>
        </p:nvGrpSpPr>
        <p:grpSpPr>
          <a:xfrm>
            <a:off x="1654412" y="971306"/>
            <a:ext cx="574511" cy="874709"/>
            <a:chOff x="1715404" y="1112080"/>
            <a:chExt cx="642270" cy="977984"/>
          </a:xfrm>
        </p:grpSpPr>
        <p:grpSp>
          <p:nvGrpSpPr>
            <p:cNvPr id="6914" name="Google Shape;6914;p113"/>
            <p:cNvGrpSpPr/>
            <p:nvPr/>
          </p:nvGrpSpPr>
          <p:grpSpPr>
            <a:xfrm>
              <a:off x="1715404" y="1112080"/>
              <a:ext cx="642270" cy="977984"/>
              <a:chOff x="1715404" y="1112080"/>
              <a:chExt cx="642270" cy="977984"/>
            </a:xfrm>
          </p:grpSpPr>
          <p:sp>
            <p:nvSpPr>
              <p:cNvPr id="6915" name="Google Shape;6915;p113"/>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113"/>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7" name="Google Shape;6917;p113"/>
            <p:cNvGrpSpPr/>
            <p:nvPr/>
          </p:nvGrpSpPr>
          <p:grpSpPr>
            <a:xfrm>
              <a:off x="1768927" y="1165603"/>
              <a:ext cx="535225" cy="851367"/>
              <a:chOff x="1768927" y="1165603"/>
              <a:chExt cx="535225" cy="851367"/>
            </a:xfrm>
          </p:grpSpPr>
          <p:sp>
            <p:nvSpPr>
              <p:cNvPr id="6918" name="Google Shape;6918;p113"/>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113"/>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0" name="Google Shape;6920;p113"/>
            <p:cNvGrpSpPr/>
            <p:nvPr/>
          </p:nvGrpSpPr>
          <p:grpSpPr>
            <a:xfrm>
              <a:off x="1822449" y="1219125"/>
              <a:ext cx="428180" cy="718859"/>
              <a:chOff x="1822449" y="1219125"/>
              <a:chExt cx="428180" cy="718859"/>
            </a:xfrm>
          </p:grpSpPr>
          <p:sp>
            <p:nvSpPr>
              <p:cNvPr id="6921" name="Google Shape;6921;p113"/>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113"/>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3" name="Google Shape;6923;p113"/>
            <p:cNvGrpSpPr/>
            <p:nvPr/>
          </p:nvGrpSpPr>
          <p:grpSpPr>
            <a:xfrm>
              <a:off x="1875972" y="1272648"/>
              <a:ext cx="321135" cy="586939"/>
              <a:chOff x="1875972" y="1272648"/>
              <a:chExt cx="321135" cy="586939"/>
            </a:xfrm>
          </p:grpSpPr>
          <p:sp>
            <p:nvSpPr>
              <p:cNvPr id="6924" name="Google Shape;6924;p113"/>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113"/>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26" name="Google Shape;6926;p113"/>
          <p:cNvGrpSpPr/>
          <p:nvPr/>
        </p:nvGrpSpPr>
        <p:grpSpPr>
          <a:xfrm>
            <a:off x="7761573" y="3528028"/>
            <a:ext cx="293855" cy="644170"/>
            <a:chOff x="241025" y="3151575"/>
            <a:chExt cx="293855" cy="644170"/>
          </a:xfrm>
        </p:grpSpPr>
        <p:sp>
          <p:nvSpPr>
            <p:cNvPr id="6927" name="Google Shape;6927;p113"/>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113"/>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113"/>
          <p:cNvGrpSpPr/>
          <p:nvPr/>
        </p:nvGrpSpPr>
        <p:grpSpPr>
          <a:xfrm>
            <a:off x="709557" y="2728028"/>
            <a:ext cx="1779649" cy="591620"/>
            <a:chOff x="246070" y="1983375"/>
            <a:chExt cx="1855347" cy="616849"/>
          </a:xfrm>
        </p:grpSpPr>
        <p:sp>
          <p:nvSpPr>
            <p:cNvPr id="6930" name="Google Shape;6930;p113"/>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113"/>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113"/>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113"/>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113"/>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113"/>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113"/>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113"/>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113"/>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9" name="Google Shape;6939;p113"/>
          <p:cNvGrpSpPr/>
          <p:nvPr/>
        </p:nvGrpSpPr>
        <p:grpSpPr>
          <a:xfrm>
            <a:off x="2320424" y="971306"/>
            <a:ext cx="711055" cy="745993"/>
            <a:chOff x="2496269" y="1171698"/>
            <a:chExt cx="761953" cy="799392"/>
          </a:xfrm>
        </p:grpSpPr>
        <p:grpSp>
          <p:nvGrpSpPr>
            <p:cNvPr id="6940" name="Google Shape;6940;p113"/>
            <p:cNvGrpSpPr/>
            <p:nvPr/>
          </p:nvGrpSpPr>
          <p:grpSpPr>
            <a:xfrm>
              <a:off x="2496269" y="1171698"/>
              <a:ext cx="761953" cy="723022"/>
              <a:chOff x="2496269" y="1171698"/>
              <a:chExt cx="761953" cy="723022"/>
            </a:xfrm>
          </p:grpSpPr>
          <p:sp>
            <p:nvSpPr>
              <p:cNvPr id="6941" name="Google Shape;6941;p113"/>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113"/>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3" name="Google Shape;6943;p113"/>
              <p:cNvGrpSpPr/>
              <p:nvPr/>
            </p:nvGrpSpPr>
            <p:grpSpPr>
              <a:xfrm>
                <a:off x="2496269" y="1171698"/>
                <a:ext cx="761953" cy="723022"/>
                <a:chOff x="2496269" y="1120652"/>
                <a:chExt cx="761953" cy="723022"/>
              </a:xfrm>
            </p:grpSpPr>
            <p:grpSp>
              <p:nvGrpSpPr>
                <p:cNvPr id="6944" name="Google Shape;6944;p113"/>
                <p:cNvGrpSpPr/>
                <p:nvPr/>
              </p:nvGrpSpPr>
              <p:grpSpPr>
                <a:xfrm>
                  <a:off x="2496269" y="1120652"/>
                  <a:ext cx="761953" cy="723022"/>
                  <a:chOff x="2496269" y="1120652"/>
                  <a:chExt cx="761953" cy="723022"/>
                </a:xfrm>
              </p:grpSpPr>
              <p:grpSp>
                <p:nvGrpSpPr>
                  <p:cNvPr id="6945" name="Google Shape;6945;p113"/>
                  <p:cNvGrpSpPr/>
                  <p:nvPr/>
                </p:nvGrpSpPr>
                <p:grpSpPr>
                  <a:xfrm>
                    <a:off x="2496269" y="1304589"/>
                    <a:ext cx="407089" cy="305057"/>
                    <a:chOff x="2496269" y="1304589"/>
                    <a:chExt cx="407089" cy="305057"/>
                  </a:xfrm>
                </p:grpSpPr>
                <p:sp>
                  <p:nvSpPr>
                    <p:cNvPr id="6946" name="Google Shape;6946;p113"/>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113"/>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8" name="Google Shape;6948;p113"/>
                  <p:cNvGrpSpPr/>
                  <p:nvPr/>
                </p:nvGrpSpPr>
                <p:grpSpPr>
                  <a:xfrm>
                    <a:off x="2586468" y="1493376"/>
                    <a:ext cx="358850" cy="349656"/>
                    <a:chOff x="2586468" y="1493376"/>
                    <a:chExt cx="358850" cy="349656"/>
                  </a:xfrm>
                </p:grpSpPr>
                <p:sp>
                  <p:nvSpPr>
                    <p:cNvPr id="6949" name="Google Shape;6949;p113"/>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113"/>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113"/>
                  <p:cNvGrpSpPr/>
                  <p:nvPr/>
                </p:nvGrpSpPr>
                <p:grpSpPr>
                  <a:xfrm>
                    <a:off x="2807939" y="1494024"/>
                    <a:ext cx="358857" cy="349650"/>
                    <a:chOff x="2807939" y="1494024"/>
                    <a:chExt cx="358857" cy="349650"/>
                  </a:xfrm>
                </p:grpSpPr>
                <p:sp>
                  <p:nvSpPr>
                    <p:cNvPr id="6952" name="Google Shape;6952;p113"/>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113"/>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4" name="Google Shape;6954;p113"/>
                  <p:cNvGrpSpPr/>
                  <p:nvPr/>
                </p:nvGrpSpPr>
                <p:grpSpPr>
                  <a:xfrm>
                    <a:off x="2851133" y="1305635"/>
                    <a:ext cx="407089" cy="305057"/>
                    <a:chOff x="2851133" y="1305635"/>
                    <a:chExt cx="407089" cy="305057"/>
                  </a:xfrm>
                </p:grpSpPr>
                <p:sp>
                  <p:nvSpPr>
                    <p:cNvPr id="6955" name="Google Shape;6955;p113"/>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113"/>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7" name="Google Shape;6957;p113"/>
                  <p:cNvGrpSpPr/>
                  <p:nvPr/>
                </p:nvGrpSpPr>
                <p:grpSpPr>
                  <a:xfrm>
                    <a:off x="2727495" y="1120652"/>
                    <a:ext cx="300271" cy="396358"/>
                    <a:chOff x="2727495" y="1120652"/>
                    <a:chExt cx="300271" cy="396358"/>
                  </a:xfrm>
                </p:grpSpPr>
                <p:sp>
                  <p:nvSpPr>
                    <p:cNvPr id="6958" name="Google Shape;6958;p113"/>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113"/>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60" name="Google Shape;6960;p113"/>
                <p:cNvGrpSpPr/>
                <p:nvPr/>
              </p:nvGrpSpPr>
              <p:grpSpPr>
                <a:xfrm>
                  <a:off x="2722305" y="1350460"/>
                  <a:ext cx="308357" cy="308344"/>
                  <a:chOff x="2722305" y="1350460"/>
                  <a:chExt cx="308357" cy="308344"/>
                </a:xfrm>
              </p:grpSpPr>
              <p:sp>
                <p:nvSpPr>
                  <p:cNvPr id="6961" name="Google Shape;6961;p113"/>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2" name="Google Shape;6962;p113"/>
                  <p:cNvGrpSpPr/>
                  <p:nvPr/>
                </p:nvGrpSpPr>
                <p:grpSpPr>
                  <a:xfrm>
                    <a:off x="2725064" y="1364529"/>
                    <a:ext cx="297954" cy="280182"/>
                    <a:chOff x="2725064" y="1364529"/>
                    <a:chExt cx="297954" cy="280182"/>
                  </a:xfrm>
                </p:grpSpPr>
                <p:sp>
                  <p:nvSpPr>
                    <p:cNvPr id="6963" name="Google Shape;6963;p113"/>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113"/>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113"/>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113"/>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113"/>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968" name="Google Shape;6968;p113"/>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113"/>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113"/>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113"/>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113"/>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3" name="Google Shape;6973;p113"/>
          <p:cNvGrpSpPr/>
          <p:nvPr/>
        </p:nvGrpSpPr>
        <p:grpSpPr>
          <a:xfrm>
            <a:off x="3909124" y="2727412"/>
            <a:ext cx="1569144" cy="591015"/>
            <a:chOff x="3820100" y="3023049"/>
            <a:chExt cx="1303926" cy="491162"/>
          </a:xfrm>
        </p:grpSpPr>
        <p:grpSp>
          <p:nvGrpSpPr>
            <p:cNvPr id="6974" name="Google Shape;6974;p113"/>
            <p:cNvGrpSpPr/>
            <p:nvPr/>
          </p:nvGrpSpPr>
          <p:grpSpPr>
            <a:xfrm>
              <a:off x="3820100" y="3023072"/>
              <a:ext cx="1303926" cy="491139"/>
              <a:chOff x="3820100" y="3023072"/>
              <a:chExt cx="1303926" cy="491139"/>
            </a:xfrm>
          </p:grpSpPr>
          <p:sp>
            <p:nvSpPr>
              <p:cNvPr id="6975" name="Google Shape;6975;p113"/>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113"/>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113"/>
            <p:cNvGrpSpPr/>
            <p:nvPr/>
          </p:nvGrpSpPr>
          <p:grpSpPr>
            <a:xfrm>
              <a:off x="4132439" y="3023645"/>
              <a:ext cx="393633" cy="177096"/>
              <a:chOff x="4132439" y="3023645"/>
              <a:chExt cx="393633" cy="177096"/>
            </a:xfrm>
          </p:grpSpPr>
          <p:sp>
            <p:nvSpPr>
              <p:cNvPr id="6978" name="Google Shape;6978;p113"/>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113"/>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113"/>
            <p:cNvGrpSpPr/>
            <p:nvPr/>
          </p:nvGrpSpPr>
          <p:grpSpPr>
            <a:xfrm>
              <a:off x="3921811" y="3023049"/>
              <a:ext cx="1002397" cy="388943"/>
              <a:chOff x="3921811" y="3023049"/>
              <a:chExt cx="1002397" cy="388943"/>
            </a:xfrm>
          </p:grpSpPr>
          <p:sp>
            <p:nvSpPr>
              <p:cNvPr id="6981" name="Google Shape;6981;p113"/>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113"/>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3" name="Google Shape;6983;p113"/>
            <p:cNvGrpSpPr/>
            <p:nvPr/>
          </p:nvGrpSpPr>
          <p:grpSpPr>
            <a:xfrm>
              <a:off x="4023645" y="3023049"/>
              <a:ext cx="683032" cy="286722"/>
              <a:chOff x="4023645" y="3023049"/>
              <a:chExt cx="683032" cy="286722"/>
            </a:xfrm>
          </p:grpSpPr>
          <p:sp>
            <p:nvSpPr>
              <p:cNvPr id="6984" name="Google Shape;6984;p113"/>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113"/>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86" name="Google Shape;6986;p113"/>
          <p:cNvGrpSpPr/>
          <p:nvPr/>
        </p:nvGrpSpPr>
        <p:grpSpPr>
          <a:xfrm>
            <a:off x="1541246" y="1854257"/>
            <a:ext cx="713522" cy="688025"/>
            <a:chOff x="1706078" y="2092648"/>
            <a:chExt cx="660913" cy="637296"/>
          </a:xfrm>
        </p:grpSpPr>
        <p:sp>
          <p:nvSpPr>
            <p:cNvPr id="6987" name="Google Shape;6987;p113"/>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8" name="Google Shape;6988;p113"/>
            <p:cNvGrpSpPr/>
            <p:nvPr/>
          </p:nvGrpSpPr>
          <p:grpSpPr>
            <a:xfrm>
              <a:off x="1706078" y="2092648"/>
              <a:ext cx="660913" cy="575241"/>
              <a:chOff x="1706078" y="2092648"/>
              <a:chExt cx="660913" cy="575241"/>
            </a:xfrm>
          </p:grpSpPr>
          <p:sp>
            <p:nvSpPr>
              <p:cNvPr id="6989" name="Google Shape;6989;p113"/>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113"/>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113"/>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92" name="Google Shape;6992;p113"/>
          <p:cNvGrpSpPr/>
          <p:nvPr/>
        </p:nvGrpSpPr>
        <p:grpSpPr>
          <a:xfrm>
            <a:off x="6303104" y="971806"/>
            <a:ext cx="1317459" cy="684168"/>
            <a:chOff x="238125" y="999450"/>
            <a:chExt cx="7140700" cy="3708225"/>
          </a:xfrm>
        </p:grpSpPr>
        <p:sp>
          <p:nvSpPr>
            <p:cNvPr id="6993" name="Google Shape;6993;p113"/>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113"/>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113"/>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113"/>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113"/>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113"/>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113"/>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113"/>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113"/>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0"/>
        <p:cNvGrpSpPr/>
        <p:nvPr/>
      </p:nvGrpSpPr>
      <p:grpSpPr>
        <a:xfrm>
          <a:off x="0" y="0"/>
          <a:ext cx="0" cy="0"/>
          <a:chOff x="0" y="0"/>
          <a:chExt cx="0" cy="0"/>
        </a:xfrm>
      </p:grpSpPr>
      <p:sp>
        <p:nvSpPr>
          <p:cNvPr id="1751" name="Google Shape;1751;p69"/>
          <p:cNvSpPr txBox="1">
            <a:spLocks noGrp="1"/>
          </p:cNvSpPr>
          <p:nvPr>
            <p:ph type="title"/>
          </p:nvPr>
        </p:nvSpPr>
        <p:spPr>
          <a:xfrm>
            <a:off x="752850" y="2147125"/>
            <a:ext cx="5588700" cy="124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hu-HU" dirty="0" err="1" smtClean="0">
                <a:solidFill>
                  <a:schemeClr val="dk1"/>
                </a:solidFill>
              </a:rPr>
              <a:t>Final</a:t>
            </a:r>
            <a:r>
              <a:rPr lang="hu-HU" dirty="0" smtClean="0">
                <a:solidFill>
                  <a:schemeClr val="dk1"/>
                </a:solidFill>
              </a:rPr>
              <a:t> </a:t>
            </a:r>
            <a:r>
              <a:rPr lang="hu-HU" dirty="0" err="1" smtClean="0">
                <a:solidFill>
                  <a:schemeClr val="dk1"/>
                </a:solidFill>
              </a:rPr>
              <a:t>Product</a:t>
            </a:r>
            <a:endParaRPr dirty="0">
              <a:solidFill>
                <a:schemeClr val="dk1"/>
              </a:solidFill>
            </a:endParaRPr>
          </a:p>
        </p:txBody>
      </p:sp>
      <p:sp>
        <p:nvSpPr>
          <p:cNvPr id="1752" name="Google Shape;1752;p69"/>
          <p:cNvSpPr txBox="1">
            <a:spLocks noGrp="1"/>
          </p:cNvSpPr>
          <p:nvPr>
            <p:ph type="subTitle" idx="1"/>
          </p:nvPr>
        </p:nvSpPr>
        <p:spPr>
          <a:xfrm>
            <a:off x="752850" y="3561175"/>
            <a:ext cx="3571378" cy="70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err="1" smtClean="0"/>
              <a:t>What</a:t>
            </a:r>
            <a:r>
              <a:rPr lang="hu-HU" dirty="0" smtClean="0"/>
              <a:t> </a:t>
            </a:r>
            <a:r>
              <a:rPr lang="hu-HU" dirty="0" err="1" smtClean="0"/>
              <a:t>have</a:t>
            </a:r>
            <a:r>
              <a:rPr lang="hu-HU" dirty="0" smtClean="0"/>
              <a:t> we </a:t>
            </a:r>
            <a:r>
              <a:rPr lang="hu-HU" dirty="0" err="1" smtClean="0"/>
              <a:t>created</a:t>
            </a:r>
            <a:r>
              <a:rPr lang="hu-HU" dirty="0" smtClean="0"/>
              <a:t> in </a:t>
            </a:r>
            <a:r>
              <a:rPr lang="hu-HU" dirty="0" err="1" smtClean="0"/>
              <a:t>this</a:t>
            </a:r>
            <a:r>
              <a:rPr lang="hu-HU" dirty="0" smtClean="0"/>
              <a:t> </a:t>
            </a:r>
            <a:r>
              <a:rPr lang="hu-HU" dirty="0" err="1" smtClean="0"/>
              <a:t>year</a:t>
            </a:r>
            <a:endParaRPr dirty="0"/>
          </a:p>
        </p:txBody>
      </p:sp>
      <p:sp>
        <p:nvSpPr>
          <p:cNvPr id="1753" name="Google Shape;1753;p69"/>
          <p:cNvSpPr txBox="1">
            <a:spLocks noGrp="1"/>
          </p:cNvSpPr>
          <p:nvPr>
            <p:ph type="title" idx="2"/>
          </p:nvPr>
        </p:nvSpPr>
        <p:spPr>
          <a:xfrm>
            <a:off x="752850" y="878825"/>
            <a:ext cx="2435400" cy="99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grpSp>
        <p:nvGrpSpPr>
          <p:cNvPr id="1754" name="Google Shape;1754;p69"/>
          <p:cNvGrpSpPr/>
          <p:nvPr/>
        </p:nvGrpSpPr>
        <p:grpSpPr>
          <a:xfrm>
            <a:off x="558250" y="1858375"/>
            <a:ext cx="5536726" cy="1812774"/>
            <a:chOff x="558250" y="1858375"/>
            <a:chExt cx="5536726" cy="1812774"/>
          </a:xfrm>
        </p:grpSpPr>
        <p:sp>
          <p:nvSpPr>
            <p:cNvPr id="1755" name="Google Shape;1755;p69"/>
            <p:cNvSpPr/>
            <p:nvPr/>
          </p:nvSpPr>
          <p:spPr>
            <a:xfrm>
              <a:off x="713275" y="2026975"/>
              <a:ext cx="5173200" cy="14799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9"/>
            <p:cNvSpPr/>
            <p:nvPr/>
          </p:nvSpPr>
          <p:spPr>
            <a:xfrm rot="10800000" flipH="1">
              <a:off x="558250" y="18583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9"/>
            <p:cNvSpPr/>
            <p:nvPr/>
          </p:nvSpPr>
          <p:spPr>
            <a:xfrm flipH="1">
              <a:off x="5836925" y="341327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8" name="Google Shape;1758;p69"/>
          <p:cNvGrpSpPr/>
          <p:nvPr/>
        </p:nvGrpSpPr>
        <p:grpSpPr>
          <a:xfrm>
            <a:off x="3060275" y="1435625"/>
            <a:ext cx="895950" cy="53525"/>
            <a:chOff x="4112025" y="3997975"/>
            <a:chExt cx="895950" cy="53525"/>
          </a:xfrm>
        </p:grpSpPr>
        <p:sp>
          <p:nvSpPr>
            <p:cNvPr id="1759" name="Google Shape;1759;p69"/>
            <p:cNvSpPr/>
            <p:nvPr/>
          </p:nvSpPr>
          <p:spPr>
            <a:xfrm>
              <a:off x="4954450" y="3997975"/>
              <a:ext cx="53525" cy="53525"/>
            </a:xfrm>
            <a:custGeom>
              <a:avLst/>
              <a:gdLst/>
              <a:ahLst/>
              <a:cxnLst/>
              <a:rect l="l" t="t" r="r" b="b"/>
              <a:pathLst>
                <a:path w="2141" h="2141" extrusionOk="0">
                  <a:moveTo>
                    <a:pt x="1085" y="1"/>
                  </a:moveTo>
                  <a:cubicBezTo>
                    <a:pt x="457" y="1"/>
                    <a:pt x="0" y="457"/>
                    <a:pt x="0" y="1085"/>
                  </a:cubicBezTo>
                  <a:cubicBezTo>
                    <a:pt x="0" y="1684"/>
                    <a:pt x="514" y="2141"/>
                    <a:pt x="1085" y="2141"/>
                  </a:cubicBezTo>
                  <a:cubicBezTo>
                    <a:pt x="1684" y="2141"/>
                    <a:pt x="2140" y="1684"/>
                    <a:pt x="2140" y="1085"/>
                  </a:cubicBezTo>
                  <a:cubicBezTo>
                    <a:pt x="2140" y="457"/>
                    <a:pt x="1684" y="1"/>
                    <a:pt x="10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9"/>
            <p:cNvSpPr/>
            <p:nvPr/>
          </p:nvSpPr>
          <p:spPr>
            <a:xfrm>
              <a:off x="4744025"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9"/>
            <p:cNvSpPr/>
            <p:nvPr/>
          </p:nvSpPr>
          <p:spPr>
            <a:xfrm>
              <a:off x="4533600" y="3997975"/>
              <a:ext cx="53525" cy="53525"/>
            </a:xfrm>
            <a:custGeom>
              <a:avLst/>
              <a:gdLst/>
              <a:ahLst/>
              <a:cxnLst/>
              <a:rect l="l" t="t" r="r" b="b"/>
              <a:pathLst>
                <a:path w="2141" h="2141" extrusionOk="0">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9"/>
            <p:cNvSpPr/>
            <p:nvPr/>
          </p:nvSpPr>
          <p:spPr>
            <a:xfrm>
              <a:off x="4322450" y="3997975"/>
              <a:ext cx="53525" cy="53525"/>
            </a:xfrm>
            <a:custGeom>
              <a:avLst/>
              <a:gdLst/>
              <a:ahLst/>
              <a:cxnLst/>
              <a:rect l="l" t="t" r="r" b="b"/>
              <a:pathLst>
                <a:path w="2141" h="2141" extrusionOk="0">
                  <a:moveTo>
                    <a:pt x="1057" y="1"/>
                  </a:moveTo>
                  <a:cubicBezTo>
                    <a:pt x="457" y="1"/>
                    <a:pt x="1" y="457"/>
                    <a:pt x="1" y="1085"/>
                  </a:cubicBezTo>
                  <a:cubicBezTo>
                    <a:pt x="1" y="1684"/>
                    <a:pt x="486" y="2141"/>
                    <a:pt x="1057" y="2141"/>
                  </a:cubicBezTo>
                  <a:cubicBezTo>
                    <a:pt x="1684" y="2141"/>
                    <a:pt x="2141" y="1684"/>
                    <a:pt x="2141" y="1085"/>
                  </a:cubicBezTo>
                  <a:cubicBezTo>
                    <a:pt x="2141" y="457"/>
                    <a:pt x="1684" y="1"/>
                    <a:pt x="1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9"/>
            <p:cNvSpPr/>
            <p:nvPr/>
          </p:nvSpPr>
          <p:spPr>
            <a:xfrm>
              <a:off x="4112025" y="3997975"/>
              <a:ext cx="53525" cy="53525"/>
            </a:xfrm>
            <a:custGeom>
              <a:avLst/>
              <a:gdLst/>
              <a:ahLst/>
              <a:cxnLst/>
              <a:rect l="l" t="t" r="r" b="b"/>
              <a:pathLst>
                <a:path w="2141" h="2141" extrusionOk="0">
                  <a:moveTo>
                    <a:pt x="1057" y="1"/>
                  </a:moveTo>
                  <a:cubicBezTo>
                    <a:pt x="457" y="1"/>
                    <a:pt x="1" y="457"/>
                    <a:pt x="1" y="1085"/>
                  </a:cubicBezTo>
                  <a:cubicBezTo>
                    <a:pt x="1" y="1684"/>
                    <a:pt x="457" y="2141"/>
                    <a:pt x="1057" y="2141"/>
                  </a:cubicBezTo>
                  <a:cubicBezTo>
                    <a:pt x="1656" y="2141"/>
                    <a:pt x="2141" y="1684"/>
                    <a:pt x="2141" y="1085"/>
                  </a:cubicBezTo>
                  <a:cubicBezTo>
                    <a:pt x="2141" y="457"/>
                    <a:pt x="1656" y="1"/>
                    <a:pt x="1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4" name="Google Shape;1764;p69"/>
          <p:cNvGrpSpPr/>
          <p:nvPr/>
        </p:nvGrpSpPr>
        <p:grpSpPr>
          <a:xfrm>
            <a:off x="5635150" y="1246700"/>
            <a:ext cx="802759" cy="1228431"/>
            <a:chOff x="5635150" y="1246700"/>
            <a:chExt cx="802759" cy="1228431"/>
          </a:xfrm>
        </p:grpSpPr>
        <p:sp>
          <p:nvSpPr>
            <p:cNvPr id="1765" name="Google Shape;1765;p69"/>
            <p:cNvSpPr/>
            <p:nvPr/>
          </p:nvSpPr>
          <p:spPr>
            <a:xfrm>
              <a:off x="5635150" y="1337228"/>
              <a:ext cx="802759" cy="1137904"/>
            </a:xfrm>
            <a:custGeom>
              <a:avLst/>
              <a:gdLst/>
              <a:ahLst/>
              <a:cxnLst/>
              <a:rect l="l" t="t" r="r" b="b"/>
              <a:pathLst>
                <a:path w="10508" h="14895" extrusionOk="0">
                  <a:moveTo>
                    <a:pt x="1" y="1"/>
                  </a:moveTo>
                  <a:lnTo>
                    <a:pt x="1" y="14894"/>
                  </a:lnTo>
                  <a:lnTo>
                    <a:pt x="366" y="14894"/>
                  </a:lnTo>
                  <a:cubicBezTo>
                    <a:pt x="376" y="14894"/>
                    <a:pt x="386" y="14895"/>
                    <a:pt x="396" y="14895"/>
                  </a:cubicBezTo>
                  <a:cubicBezTo>
                    <a:pt x="9911" y="14895"/>
                    <a:pt x="10508" y="669"/>
                    <a:pt x="1034" y="31"/>
                  </a:cubicBezTo>
                  <a:cubicBezTo>
                    <a:pt x="670" y="1"/>
                    <a:pt x="335"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9"/>
            <p:cNvSpPr/>
            <p:nvPr/>
          </p:nvSpPr>
          <p:spPr>
            <a:xfrm>
              <a:off x="5937061" y="1246700"/>
              <a:ext cx="380905" cy="383197"/>
            </a:xfrm>
            <a:custGeom>
              <a:avLst/>
              <a:gdLst/>
              <a:ahLst/>
              <a:cxnLst/>
              <a:rect l="l" t="t" r="r" b="b"/>
              <a:pathLst>
                <a:path w="4986" h="5016" extrusionOk="0">
                  <a:moveTo>
                    <a:pt x="4985" y="0"/>
                  </a:moveTo>
                  <a:lnTo>
                    <a:pt x="0" y="5015"/>
                  </a:lnTo>
                  <a:lnTo>
                    <a:pt x="4985" y="5015"/>
                  </a:lnTo>
                  <a:lnTo>
                    <a:pt x="49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802640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005"/>
        <p:cNvGrpSpPr/>
        <p:nvPr/>
      </p:nvGrpSpPr>
      <p:grpSpPr>
        <a:xfrm>
          <a:off x="0" y="0"/>
          <a:ext cx="0" cy="0"/>
          <a:chOff x="0" y="0"/>
          <a:chExt cx="0" cy="0"/>
        </a:xfrm>
      </p:grpSpPr>
      <p:grpSp>
        <p:nvGrpSpPr>
          <p:cNvPr id="7006" name="Google Shape;7006;p114"/>
          <p:cNvGrpSpPr/>
          <p:nvPr/>
        </p:nvGrpSpPr>
        <p:grpSpPr>
          <a:xfrm>
            <a:off x="717025" y="967615"/>
            <a:ext cx="1636117" cy="1526144"/>
            <a:chOff x="729238" y="1179665"/>
            <a:chExt cx="1636117" cy="1526144"/>
          </a:xfrm>
        </p:grpSpPr>
        <p:grpSp>
          <p:nvGrpSpPr>
            <p:cNvPr id="7007" name="Google Shape;7007;p114"/>
            <p:cNvGrpSpPr/>
            <p:nvPr/>
          </p:nvGrpSpPr>
          <p:grpSpPr>
            <a:xfrm>
              <a:off x="729238" y="1179665"/>
              <a:ext cx="80700" cy="1526144"/>
              <a:chOff x="729238" y="1179665"/>
              <a:chExt cx="80700" cy="1526144"/>
            </a:xfrm>
          </p:grpSpPr>
          <p:sp>
            <p:nvSpPr>
              <p:cNvPr id="7008" name="Google Shape;7008;p114"/>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114"/>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114"/>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114"/>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114"/>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114"/>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114"/>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114"/>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114"/>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114"/>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114"/>
            <p:cNvGrpSpPr/>
            <p:nvPr/>
          </p:nvGrpSpPr>
          <p:grpSpPr>
            <a:xfrm>
              <a:off x="903098" y="1179665"/>
              <a:ext cx="80700" cy="1526144"/>
              <a:chOff x="903098" y="1179665"/>
              <a:chExt cx="80700" cy="1526144"/>
            </a:xfrm>
          </p:grpSpPr>
          <p:sp>
            <p:nvSpPr>
              <p:cNvPr id="7019" name="Google Shape;7019;p114"/>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114"/>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114"/>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114"/>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114"/>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114"/>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114"/>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114"/>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114"/>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114"/>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114"/>
            <p:cNvGrpSpPr/>
            <p:nvPr/>
          </p:nvGrpSpPr>
          <p:grpSpPr>
            <a:xfrm>
              <a:off x="1076958" y="1179665"/>
              <a:ext cx="80700" cy="1526144"/>
              <a:chOff x="1076958" y="1179665"/>
              <a:chExt cx="80700" cy="1526144"/>
            </a:xfrm>
          </p:grpSpPr>
          <p:sp>
            <p:nvSpPr>
              <p:cNvPr id="7030" name="Google Shape;7030;p114"/>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114"/>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114"/>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114"/>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114"/>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114"/>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114"/>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114"/>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114"/>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114"/>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114"/>
            <p:cNvGrpSpPr/>
            <p:nvPr/>
          </p:nvGrpSpPr>
          <p:grpSpPr>
            <a:xfrm>
              <a:off x="1247707" y="1179665"/>
              <a:ext cx="80700" cy="1526144"/>
              <a:chOff x="1247707" y="1179665"/>
              <a:chExt cx="80700" cy="1526144"/>
            </a:xfrm>
          </p:grpSpPr>
          <p:sp>
            <p:nvSpPr>
              <p:cNvPr id="7041" name="Google Shape;7041;p114"/>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114"/>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114"/>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114"/>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114"/>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114"/>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114"/>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114"/>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114"/>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114"/>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114"/>
            <p:cNvGrpSpPr/>
            <p:nvPr/>
          </p:nvGrpSpPr>
          <p:grpSpPr>
            <a:xfrm>
              <a:off x="1421567" y="1179665"/>
              <a:ext cx="80700" cy="1526144"/>
              <a:chOff x="1421567" y="1179665"/>
              <a:chExt cx="80700" cy="1526144"/>
            </a:xfrm>
          </p:grpSpPr>
          <p:sp>
            <p:nvSpPr>
              <p:cNvPr id="7052" name="Google Shape;7052;p114"/>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114"/>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114"/>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114"/>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114"/>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114"/>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114"/>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114"/>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114"/>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114"/>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2" name="Google Shape;7062;p114"/>
            <p:cNvGrpSpPr/>
            <p:nvPr/>
          </p:nvGrpSpPr>
          <p:grpSpPr>
            <a:xfrm>
              <a:off x="1592327" y="1179665"/>
              <a:ext cx="80700" cy="1526144"/>
              <a:chOff x="1592327" y="1179665"/>
              <a:chExt cx="80700" cy="1526144"/>
            </a:xfrm>
          </p:grpSpPr>
          <p:sp>
            <p:nvSpPr>
              <p:cNvPr id="7063" name="Google Shape;7063;p114"/>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114"/>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114"/>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114"/>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114"/>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114"/>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114"/>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114"/>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114"/>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114"/>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3" name="Google Shape;7073;p114"/>
            <p:cNvGrpSpPr/>
            <p:nvPr/>
          </p:nvGrpSpPr>
          <p:grpSpPr>
            <a:xfrm>
              <a:off x="1766187" y="1179665"/>
              <a:ext cx="80700" cy="1526144"/>
              <a:chOff x="1766187" y="1179665"/>
              <a:chExt cx="80700" cy="1526144"/>
            </a:xfrm>
          </p:grpSpPr>
          <p:sp>
            <p:nvSpPr>
              <p:cNvPr id="7074" name="Google Shape;7074;p114"/>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114"/>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114"/>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114"/>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114"/>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114"/>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114"/>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114"/>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114"/>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114"/>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114"/>
            <p:cNvGrpSpPr/>
            <p:nvPr/>
          </p:nvGrpSpPr>
          <p:grpSpPr>
            <a:xfrm>
              <a:off x="1936935" y="1179665"/>
              <a:ext cx="80700" cy="1526144"/>
              <a:chOff x="1936935" y="1179665"/>
              <a:chExt cx="80700" cy="1526144"/>
            </a:xfrm>
          </p:grpSpPr>
          <p:sp>
            <p:nvSpPr>
              <p:cNvPr id="7085" name="Google Shape;7085;p114"/>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114"/>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114"/>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114"/>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114"/>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114"/>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114"/>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114"/>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114"/>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114"/>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5" name="Google Shape;7095;p114"/>
            <p:cNvGrpSpPr/>
            <p:nvPr/>
          </p:nvGrpSpPr>
          <p:grpSpPr>
            <a:xfrm>
              <a:off x="2110795" y="1179665"/>
              <a:ext cx="80700" cy="1526144"/>
              <a:chOff x="2110795" y="1179665"/>
              <a:chExt cx="80700" cy="1526144"/>
            </a:xfrm>
          </p:grpSpPr>
          <p:sp>
            <p:nvSpPr>
              <p:cNvPr id="7096" name="Google Shape;7096;p114"/>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114"/>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114"/>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114"/>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114"/>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114"/>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114"/>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114"/>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114"/>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114"/>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114"/>
            <p:cNvGrpSpPr/>
            <p:nvPr/>
          </p:nvGrpSpPr>
          <p:grpSpPr>
            <a:xfrm>
              <a:off x="2284655" y="1179665"/>
              <a:ext cx="80700" cy="1526144"/>
              <a:chOff x="2284655" y="1179665"/>
              <a:chExt cx="80700" cy="1526144"/>
            </a:xfrm>
          </p:grpSpPr>
          <p:sp>
            <p:nvSpPr>
              <p:cNvPr id="7107" name="Google Shape;7107;p114"/>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114"/>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114"/>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114"/>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114"/>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114"/>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114"/>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114"/>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114"/>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114"/>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17" name="Google Shape;7117;p114"/>
          <p:cNvGrpSpPr/>
          <p:nvPr/>
        </p:nvGrpSpPr>
        <p:grpSpPr>
          <a:xfrm>
            <a:off x="2611692" y="986753"/>
            <a:ext cx="1364248" cy="1102133"/>
            <a:chOff x="2623904" y="1198803"/>
            <a:chExt cx="1364248" cy="1102133"/>
          </a:xfrm>
        </p:grpSpPr>
        <p:grpSp>
          <p:nvGrpSpPr>
            <p:cNvPr id="7118" name="Google Shape;7118;p114"/>
            <p:cNvGrpSpPr/>
            <p:nvPr/>
          </p:nvGrpSpPr>
          <p:grpSpPr>
            <a:xfrm>
              <a:off x="2623907" y="1198803"/>
              <a:ext cx="1364245" cy="273000"/>
              <a:chOff x="2623907" y="1198803"/>
              <a:chExt cx="1364245" cy="273000"/>
            </a:xfrm>
          </p:grpSpPr>
          <p:sp>
            <p:nvSpPr>
              <p:cNvPr id="7119" name="Google Shape;7119;p114"/>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114"/>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114"/>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114"/>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114"/>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114"/>
            <p:cNvGrpSpPr/>
            <p:nvPr/>
          </p:nvGrpSpPr>
          <p:grpSpPr>
            <a:xfrm>
              <a:off x="2623904" y="1476964"/>
              <a:ext cx="1364245" cy="273000"/>
              <a:chOff x="2623904" y="1476964"/>
              <a:chExt cx="1364245" cy="273000"/>
            </a:xfrm>
          </p:grpSpPr>
          <p:sp>
            <p:nvSpPr>
              <p:cNvPr id="7125" name="Google Shape;7125;p114"/>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114"/>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114"/>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114"/>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114"/>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0" name="Google Shape;7130;p114"/>
            <p:cNvGrpSpPr/>
            <p:nvPr/>
          </p:nvGrpSpPr>
          <p:grpSpPr>
            <a:xfrm>
              <a:off x="2623907" y="1749775"/>
              <a:ext cx="1364245" cy="273000"/>
              <a:chOff x="2623907" y="1749775"/>
              <a:chExt cx="1364245" cy="273000"/>
            </a:xfrm>
          </p:grpSpPr>
          <p:sp>
            <p:nvSpPr>
              <p:cNvPr id="7131" name="Google Shape;7131;p114"/>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114"/>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114"/>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114"/>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114"/>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6" name="Google Shape;7136;p114"/>
            <p:cNvGrpSpPr/>
            <p:nvPr/>
          </p:nvGrpSpPr>
          <p:grpSpPr>
            <a:xfrm>
              <a:off x="2623904" y="2027936"/>
              <a:ext cx="1364245" cy="273000"/>
              <a:chOff x="2623904" y="2027936"/>
              <a:chExt cx="1364245" cy="273000"/>
            </a:xfrm>
          </p:grpSpPr>
          <p:sp>
            <p:nvSpPr>
              <p:cNvPr id="7137" name="Google Shape;7137;p114"/>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114"/>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114"/>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114"/>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114"/>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42" name="Google Shape;7142;p114"/>
          <p:cNvGrpSpPr/>
          <p:nvPr/>
        </p:nvGrpSpPr>
        <p:grpSpPr>
          <a:xfrm>
            <a:off x="2601153" y="2445826"/>
            <a:ext cx="1387541" cy="159124"/>
            <a:chOff x="3200660" y="2180272"/>
            <a:chExt cx="2563824" cy="378237"/>
          </a:xfrm>
        </p:grpSpPr>
        <p:sp>
          <p:nvSpPr>
            <p:cNvPr id="7143" name="Google Shape;7143;p114"/>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114"/>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114"/>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114"/>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114"/>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114"/>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114"/>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114"/>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114"/>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114"/>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114"/>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114"/>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114"/>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114"/>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114"/>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114"/>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114"/>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114"/>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114"/>
          <p:cNvGrpSpPr/>
          <p:nvPr/>
        </p:nvGrpSpPr>
        <p:grpSpPr>
          <a:xfrm>
            <a:off x="2597677" y="2723590"/>
            <a:ext cx="1390502" cy="159625"/>
            <a:chOff x="3530150" y="2790075"/>
            <a:chExt cx="1962600" cy="225300"/>
          </a:xfrm>
        </p:grpSpPr>
        <p:sp>
          <p:nvSpPr>
            <p:cNvPr id="7162" name="Google Shape;7162;p114"/>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114"/>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114"/>
          <p:cNvGrpSpPr/>
          <p:nvPr/>
        </p:nvGrpSpPr>
        <p:grpSpPr>
          <a:xfrm>
            <a:off x="2597735" y="3001855"/>
            <a:ext cx="1411629" cy="154175"/>
            <a:chOff x="3558802" y="4011244"/>
            <a:chExt cx="1866000" cy="111600"/>
          </a:xfrm>
        </p:grpSpPr>
        <p:sp>
          <p:nvSpPr>
            <p:cNvPr id="7165" name="Google Shape;7165;p114"/>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114"/>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7" name="Google Shape;7167;p114"/>
          <p:cNvGrpSpPr/>
          <p:nvPr/>
        </p:nvGrpSpPr>
        <p:grpSpPr>
          <a:xfrm>
            <a:off x="2598023" y="2207425"/>
            <a:ext cx="1383503" cy="119761"/>
            <a:chOff x="3465975" y="2270258"/>
            <a:chExt cx="1986364" cy="171947"/>
          </a:xfrm>
        </p:grpSpPr>
        <p:sp>
          <p:nvSpPr>
            <p:cNvPr id="7168" name="Google Shape;7168;p114"/>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114"/>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114"/>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114"/>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114"/>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114"/>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114"/>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114"/>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114"/>
          <p:cNvGrpSpPr/>
          <p:nvPr/>
        </p:nvGrpSpPr>
        <p:grpSpPr>
          <a:xfrm>
            <a:off x="2609030" y="3571198"/>
            <a:ext cx="1369531" cy="195460"/>
            <a:chOff x="723300" y="4253549"/>
            <a:chExt cx="2276482" cy="324900"/>
          </a:xfrm>
        </p:grpSpPr>
        <p:sp>
          <p:nvSpPr>
            <p:cNvPr id="7177" name="Google Shape;7177;p114"/>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114"/>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114"/>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114"/>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114"/>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2" name="Google Shape;7182;p114"/>
          <p:cNvGrpSpPr/>
          <p:nvPr/>
        </p:nvGrpSpPr>
        <p:grpSpPr>
          <a:xfrm>
            <a:off x="2598591" y="3272439"/>
            <a:ext cx="1389066" cy="180119"/>
            <a:chOff x="705948" y="3788465"/>
            <a:chExt cx="2308953" cy="299400"/>
          </a:xfrm>
        </p:grpSpPr>
        <p:sp>
          <p:nvSpPr>
            <p:cNvPr id="7183" name="Google Shape;7183;p114"/>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114"/>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114"/>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114"/>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114"/>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8" name="Google Shape;7188;p114"/>
          <p:cNvGrpSpPr/>
          <p:nvPr/>
        </p:nvGrpSpPr>
        <p:grpSpPr>
          <a:xfrm>
            <a:off x="4195581" y="1876393"/>
            <a:ext cx="1433821" cy="191501"/>
            <a:chOff x="4273350" y="2088443"/>
            <a:chExt cx="1433821" cy="191501"/>
          </a:xfrm>
        </p:grpSpPr>
        <p:grpSp>
          <p:nvGrpSpPr>
            <p:cNvPr id="7189" name="Google Shape;7189;p114"/>
            <p:cNvGrpSpPr/>
            <p:nvPr/>
          </p:nvGrpSpPr>
          <p:grpSpPr>
            <a:xfrm>
              <a:off x="4273350" y="2088443"/>
              <a:ext cx="1433821" cy="0"/>
              <a:chOff x="5224975" y="2962250"/>
              <a:chExt cx="1544400" cy="0"/>
            </a:xfrm>
          </p:grpSpPr>
          <p:cxnSp>
            <p:nvCxnSpPr>
              <p:cNvPr id="7190" name="Google Shape;7190;p114"/>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7191" name="Google Shape;7191;p114"/>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7192" name="Google Shape;7192;p114"/>
            <p:cNvGrpSpPr/>
            <p:nvPr/>
          </p:nvGrpSpPr>
          <p:grpSpPr>
            <a:xfrm>
              <a:off x="4273350" y="2279944"/>
              <a:ext cx="1433821" cy="0"/>
              <a:chOff x="5224975" y="2962250"/>
              <a:chExt cx="1544400" cy="0"/>
            </a:xfrm>
          </p:grpSpPr>
          <p:cxnSp>
            <p:nvCxnSpPr>
              <p:cNvPr id="7193" name="Google Shape;7193;p114"/>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7194" name="Google Shape;7194;p114"/>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7195" name="Google Shape;7195;p114"/>
          <p:cNvGrpSpPr/>
          <p:nvPr/>
        </p:nvGrpSpPr>
        <p:grpSpPr>
          <a:xfrm>
            <a:off x="2646528" y="3885297"/>
            <a:ext cx="1304609" cy="294074"/>
            <a:chOff x="2658741" y="4097347"/>
            <a:chExt cx="1304609" cy="294074"/>
          </a:xfrm>
        </p:grpSpPr>
        <p:grpSp>
          <p:nvGrpSpPr>
            <p:cNvPr id="7196" name="Google Shape;7196;p114"/>
            <p:cNvGrpSpPr/>
            <p:nvPr/>
          </p:nvGrpSpPr>
          <p:grpSpPr>
            <a:xfrm>
              <a:off x="2658741" y="4097347"/>
              <a:ext cx="118572" cy="294074"/>
              <a:chOff x="3343310" y="4475555"/>
              <a:chExt cx="127717" cy="316753"/>
            </a:xfrm>
          </p:grpSpPr>
          <p:sp>
            <p:nvSpPr>
              <p:cNvPr id="7197" name="Google Shape;7197;p114"/>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114"/>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9" name="Google Shape;7199;p114"/>
            <p:cNvGrpSpPr/>
            <p:nvPr/>
          </p:nvGrpSpPr>
          <p:grpSpPr>
            <a:xfrm>
              <a:off x="3815519" y="4098388"/>
              <a:ext cx="147831" cy="291991"/>
              <a:chOff x="3527539" y="4476677"/>
              <a:chExt cx="159232" cy="314510"/>
            </a:xfrm>
          </p:grpSpPr>
          <p:sp>
            <p:nvSpPr>
              <p:cNvPr id="7200" name="Google Shape;7200;p11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11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114"/>
            <p:cNvGrpSpPr/>
            <p:nvPr/>
          </p:nvGrpSpPr>
          <p:grpSpPr>
            <a:xfrm>
              <a:off x="3511696" y="4098388"/>
              <a:ext cx="147831" cy="291991"/>
              <a:chOff x="3527539" y="4476677"/>
              <a:chExt cx="159232" cy="314510"/>
            </a:xfrm>
          </p:grpSpPr>
          <p:sp>
            <p:nvSpPr>
              <p:cNvPr id="7203" name="Google Shape;7203;p11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11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5" name="Google Shape;7205;p114"/>
            <p:cNvGrpSpPr/>
            <p:nvPr/>
          </p:nvGrpSpPr>
          <p:grpSpPr>
            <a:xfrm>
              <a:off x="3207874" y="4098388"/>
              <a:ext cx="147831" cy="291991"/>
              <a:chOff x="3527539" y="4476677"/>
              <a:chExt cx="159232" cy="314510"/>
            </a:xfrm>
          </p:grpSpPr>
          <p:sp>
            <p:nvSpPr>
              <p:cNvPr id="7206" name="Google Shape;7206;p11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11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114"/>
            <p:cNvGrpSpPr/>
            <p:nvPr/>
          </p:nvGrpSpPr>
          <p:grpSpPr>
            <a:xfrm>
              <a:off x="2933305" y="4097347"/>
              <a:ext cx="118572" cy="294074"/>
              <a:chOff x="3343310" y="4475555"/>
              <a:chExt cx="127717" cy="316753"/>
            </a:xfrm>
          </p:grpSpPr>
          <p:sp>
            <p:nvSpPr>
              <p:cNvPr id="7209" name="Google Shape;7209;p114"/>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114"/>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11" name="Google Shape;7211;p114"/>
          <p:cNvGrpSpPr/>
          <p:nvPr/>
        </p:nvGrpSpPr>
        <p:grpSpPr>
          <a:xfrm>
            <a:off x="4197136" y="963991"/>
            <a:ext cx="1430711" cy="751237"/>
            <a:chOff x="5159450" y="1919950"/>
            <a:chExt cx="1541050" cy="862500"/>
          </a:xfrm>
        </p:grpSpPr>
        <p:sp>
          <p:nvSpPr>
            <p:cNvPr id="7212" name="Google Shape;7212;p114"/>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7213" name="Google Shape;7213;p114"/>
            <p:cNvGrpSpPr/>
            <p:nvPr/>
          </p:nvGrpSpPr>
          <p:grpSpPr>
            <a:xfrm>
              <a:off x="5159450" y="1919950"/>
              <a:ext cx="1541050" cy="862500"/>
              <a:chOff x="5159450" y="1919950"/>
              <a:chExt cx="1541050" cy="862500"/>
            </a:xfrm>
          </p:grpSpPr>
          <p:cxnSp>
            <p:nvCxnSpPr>
              <p:cNvPr id="7214" name="Google Shape;7214;p114"/>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7215" name="Google Shape;7215;p114"/>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7216" name="Google Shape;7216;p114"/>
          <p:cNvGrpSpPr/>
          <p:nvPr/>
        </p:nvGrpSpPr>
        <p:grpSpPr>
          <a:xfrm>
            <a:off x="4245274" y="2227761"/>
            <a:ext cx="1334436" cy="967914"/>
            <a:chOff x="4294923" y="2439811"/>
            <a:chExt cx="1334436" cy="967914"/>
          </a:xfrm>
        </p:grpSpPr>
        <p:grpSp>
          <p:nvGrpSpPr>
            <p:cNvPr id="7217" name="Google Shape;7217;p114"/>
            <p:cNvGrpSpPr/>
            <p:nvPr/>
          </p:nvGrpSpPr>
          <p:grpSpPr>
            <a:xfrm>
              <a:off x="4960455" y="2469658"/>
              <a:ext cx="668904" cy="885524"/>
              <a:chOff x="4960455" y="2469658"/>
              <a:chExt cx="668904" cy="885524"/>
            </a:xfrm>
          </p:grpSpPr>
          <p:sp>
            <p:nvSpPr>
              <p:cNvPr id="7218" name="Google Shape;7218;p114"/>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114"/>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114"/>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114"/>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114"/>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114"/>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4" name="Google Shape;7224;p114"/>
            <p:cNvGrpSpPr/>
            <p:nvPr/>
          </p:nvGrpSpPr>
          <p:grpSpPr>
            <a:xfrm>
              <a:off x="4294923" y="2469658"/>
              <a:ext cx="668951" cy="885524"/>
              <a:chOff x="4294923" y="2469658"/>
              <a:chExt cx="668951" cy="885524"/>
            </a:xfrm>
          </p:grpSpPr>
          <p:sp>
            <p:nvSpPr>
              <p:cNvPr id="7225" name="Google Shape;7225;p114"/>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114"/>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114"/>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114"/>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114"/>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114"/>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1" name="Google Shape;7231;p114"/>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114"/>
          <p:cNvGrpSpPr/>
          <p:nvPr/>
        </p:nvGrpSpPr>
        <p:grpSpPr>
          <a:xfrm>
            <a:off x="4231477" y="3282206"/>
            <a:ext cx="1430949" cy="897289"/>
            <a:chOff x="4351371" y="3547942"/>
            <a:chExt cx="1345130" cy="843475"/>
          </a:xfrm>
        </p:grpSpPr>
        <p:grpSp>
          <p:nvGrpSpPr>
            <p:cNvPr id="7233" name="Google Shape;7233;p114"/>
            <p:cNvGrpSpPr/>
            <p:nvPr/>
          </p:nvGrpSpPr>
          <p:grpSpPr>
            <a:xfrm>
              <a:off x="4351371" y="4209917"/>
              <a:ext cx="1345130" cy="181500"/>
              <a:chOff x="4351371" y="4209917"/>
              <a:chExt cx="1345130" cy="181500"/>
            </a:xfrm>
          </p:grpSpPr>
          <p:sp>
            <p:nvSpPr>
              <p:cNvPr id="7234" name="Google Shape;7234;p114"/>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35" name="Google Shape;7235;p114"/>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7236" name="Google Shape;7236;p114"/>
            <p:cNvGrpSpPr/>
            <p:nvPr/>
          </p:nvGrpSpPr>
          <p:grpSpPr>
            <a:xfrm>
              <a:off x="4403010" y="3985221"/>
              <a:ext cx="1109518" cy="181500"/>
              <a:chOff x="4403010" y="3985221"/>
              <a:chExt cx="1109518" cy="181500"/>
            </a:xfrm>
          </p:grpSpPr>
          <p:sp>
            <p:nvSpPr>
              <p:cNvPr id="7237" name="Google Shape;7237;p114"/>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38" name="Google Shape;7238;p114"/>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7239" name="Google Shape;7239;p114"/>
            <p:cNvGrpSpPr/>
            <p:nvPr/>
          </p:nvGrpSpPr>
          <p:grpSpPr>
            <a:xfrm>
              <a:off x="4618704" y="3766582"/>
              <a:ext cx="807858" cy="181500"/>
              <a:chOff x="4618704" y="3766582"/>
              <a:chExt cx="807858" cy="181500"/>
            </a:xfrm>
          </p:grpSpPr>
          <p:sp>
            <p:nvSpPr>
              <p:cNvPr id="7240" name="Google Shape;7240;p114"/>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41" name="Google Shape;7241;p114"/>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7242" name="Google Shape;7242;p114"/>
            <p:cNvGrpSpPr/>
            <p:nvPr/>
          </p:nvGrpSpPr>
          <p:grpSpPr>
            <a:xfrm>
              <a:off x="4735238" y="3547942"/>
              <a:ext cx="462839" cy="181500"/>
              <a:chOff x="4735238" y="3547942"/>
              <a:chExt cx="462839" cy="181500"/>
            </a:xfrm>
          </p:grpSpPr>
          <p:sp>
            <p:nvSpPr>
              <p:cNvPr id="7243" name="Google Shape;7243;p114"/>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44" name="Google Shape;7244;p114"/>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7245" name="Google Shape;7245;p114"/>
          <p:cNvGrpSpPr/>
          <p:nvPr/>
        </p:nvGrpSpPr>
        <p:grpSpPr>
          <a:xfrm>
            <a:off x="7407835" y="2217530"/>
            <a:ext cx="1020955" cy="928853"/>
            <a:chOff x="926675" y="238125"/>
            <a:chExt cx="5755100" cy="5232975"/>
          </a:xfrm>
        </p:grpSpPr>
        <p:sp>
          <p:nvSpPr>
            <p:cNvPr id="7246" name="Google Shape;7246;p114"/>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114"/>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114"/>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114"/>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0" name="Google Shape;7250;p114"/>
          <p:cNvGrpSpPr/>
          <p:nvPr/>
        </p:nvGrpSpPr>
        <p:grpSpPr>
          <a:xfrm>
            <a:off x="715208" y="2616265"/>
            <a:ext cx="1695374" cy="1560837"/>
            <a:chOff x="727421" y="2828315"/>
            <a:chExt cx="1695374" cy="1560837"/>
          </a:xfrm>
        </p:grpSpPr>
        <p:grpSp>
          <p:nvGrpSpPr>
            <p:cNvPr id="7251" name="Google Shape;7251;p114"/>
            <p:cNvGrpSpPr/>
            <p:nvPr/>
          </p:nvGrpSpPr>
          <p:grpSpPr>
            <a:xfrm>
              <a:off x="727421" y="2828315"/>
              <a:ext cx="1695374" cy="1560837"/>
              <a:chOff x="734799" y="2782450"/>
              <a:chExt cx="1571100" cy="1577400"/>
            </a:xfrm>
          </p:grpSpPr>
          <p:cxnSp>
            <p:nvCxnSpPr>
              <p:cNvPr id="7252" name="Google Shape;7252;p114"/>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7253" name="Google Shape;7253;p114"/>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7254" name="Google Shape;7254;p114"/>
            <p:cNvGrpSpPr/>
            <p:nvPr/>
          </p:nvGrpSpPr>
          <p:grpSpPr>
            <a:xfrm>
              <a:off x="819108" y="2882501"/>
              <a:ext cx="1556791" cy="1426186"/>
              <a:chOff x="819108" y="2882501"/>
              <a:chExt cx="1556791" cy="1426186"/>
            </a:xfrm>
          </p:grpSpPr>
          <p:grpSp>
            <p:nvGrpSpPr>
              <p:cNvPr id="7255" name="Google Shape;7255;p114"/>
              <p:cNvGrpSpPr/>
              <p:nvPr/>
            </p:nvGrpSpPr>
            <p:grpSpPr>
              <a:xfrm>
                <a:off x="819108" y="2882501"/>
                <a:ext cx="103104" cy="1426186"/>
                <a:chOff x="4674013" y="3100904"/>
                <a:chExt cx="122758" cy="1698043"/>
              </a:xfrm>
            </p:grpSpPr>
            <p:sp>
              <p:nvSpPr>
                <p:cNvPr id="7256" name="Google Shape;7256;p114"/>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114"/>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114"/>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114"/>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114"/>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114"/>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114"/>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3" name="Google Shape;7263;p114"/>
              <p:cNvGrpSpPr/>
              <p:nvPr/>
            </p:nvGrpSpPr>
            <p:grpSpPr>
              <a:xfrm>
                <a:off x="1062475" y="2882501"/>
                <a:ext cx="103104" cy="1426186"/>
                <a:chOff x="4940438" y="3100904"/>
                <a:chExt cx="122758" cy="1698043"/>
              </a:xfrm>
            </p:grpSpPr>
            <p:sp>
              <p:nvSpPr>
                <p:cNvPr id="7264" name="Google Shape;7264;p114"/>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114"/>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114"/>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114"/>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114"/>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114"/>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114"/>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1" name="Google Shape;7271;p114"/>
              <p:cNvGrpSpPr/>
              <p:nvPr/>
            </p:nvGrpSpPr>
            <p:grpSpPr>
              <a:xfrm>
                <a:off x="1299324" y="2882501"/>
                <a:ext cx="103104" cy="1426186"/>
                <a:chOff x="5206863" y="3100904"/>
                <a:chExt cx="122758" cy="1698043"/>
              </a:xfrm>
            </p:grpSpPr>
            <p:sp>
              <p:nvSpPr>
                <p:cNvPr id="7272" name="Google Shape;7272;p114"/>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114"/>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114"/>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114"/>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114"/>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114"/>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114"/>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114"/>
              <p:cNvGrpSpPr/>
              <p:nvPr/>
            </p:nvGrpSpPr>
            <p:grpSpPr>
              <a:xfrm>
                <a:off x="1786057" y="2882501"/>
                <a:ext cx="103104" cy="1426186"/>
                <a:chOff x="6006138" y="3143629"/>
                <a:chExt cx="122758" cy="1698043"/>
              </a:xfrm>
            </p:grpSpPr>
            <p:sp>
              <p:nvSpPr>
                <p:cNvPr id="7280" name="Google Shape;7280;p114"/>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114"/>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114"/>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114"/>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114"/>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114"/>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114"/>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7" name="Google Shape;7287;p114"/>
              <p:cNvGrpSpPr/>
              <p:nvPr/>
            </p:nvGrpSpPr>
            <p:grpSpPr>
              <a:xfrm>
                <a:off x="2029422" y="2882501"/>
                <a:ext cx="103104" cy="1426186"/>
                <a:chOff x="6805413" y="3100904"/>
                <a:chExt cx="122758" cy="1698043"/>
              </a:xfrm>
            </p:grpSpPr>
            <p:sp>
              <p:nvSpPr>
                <p:cNvPr id="7288" name="Google Shape;7288;p114"/>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114"/>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114"/>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114"/>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114"/>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114"/>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114"/>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5" name="Google Shape;7295;p114"/>
              <p:cNvGrpSpPr/>
              <p:nvPr/>
            </p:nvGrpSpPr>
            <p:grpSpPr>
              <a:xfrm>
                <a:off x="2272795" y="2882501"/>
                <a:ext cx="103104" cy="1426186"/>
                <a:chOff x="5206863" y="3100904"/>
                <a:chExt cx="122758" cy="1698043"/>
              </a:xfrm>
            </p:grpSpPr>
            <p:sp>
              <p:nvSpPr>
                <p:cNvPr id="7296" name="Google Shape;7296;p114"/>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114"/>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114"/>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114"/>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114"/>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114"/>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114"/>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3" name="Google Shape;7303;p114"/>
              <p:cNvGrpSpPr/>
              <p:nvPr/>
            </p:nvGrpSpPr>
            <p:grpSpPr>
              <a:xfrm>
                <a:off x="1542694" y="2882501"/>
                <a:ext cx="103104" cy="1426186"/>
                <a:chOff x="6006138" y="3143629"/>
                <a:chExt cx="122758" cy="1698043"/>
              </a:xfrm>
            </p:grpSpPr>
            <p:sp>
              <p:nvSpPr>
                <p:cNvPr id="7304" name="Google Shape;7304;p114"/>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114"/>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114"/>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114"/>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114"/>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114"/>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114"/>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311" name="Google Shape;7311;p114"/>
          <p:cNvGrpSpPr/>
          <p:nvPr/>
        </p:nvGrpSpPr>
        <p:grpSpPr>
          <a:xfrm>
            <a:off x="5671259" y="3305987"/>
            <a:ext cx="2749952" cy="870677"/>
            <a:chOff x="238125" y="1725700"/>
            <a:chExt cx="7139025" cy="2260325"/>
          </a:xfrm>
        </p:grpSpPr>
        <p:sp>
          <p:nvSpPr>
            <p:cNvPr id="7312" name="Google Shape;7312;p114"/>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114"/>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114"/>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114"/>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114"/>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114"/>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114"/>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114"/>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114"/>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114"/>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114"/>
          <p:cNvGrpSpPr/>
          <p:nvPr/>
        </p:nvGrpSpPr>
        <p:grpSpPr>
          <a:xfrm>
            <a:off x="5941423" y="2247733"/>
            <a:ext cx="1105452" cy="916747"/>
            <a:chOff x="5249100" y="1210600"/>
            <a:chExt cx="3502700" cy="2904775"/>
          </a:xfrm>
        </p:grpSpPr>
        <p:sp>
          <p:nvSpPr>
            <p:cNvPr id="7323" name="Google Shape;7323;p114"/>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114"/>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114"/>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114"/>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27" name="Google Shape;7327;p114"/>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7328" name="Google Shape;7328;p114"/>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7329" name="Google Shape;7329;p114"/>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7330" name="Google Shape;7330;p114"/>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7331" name="Google Shape;7331;p114"/>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114"/>
          <p:cNvGrpSpPr/>
          <p:nvPr/>
        </p:nvGrpSpPr>
        <p:grpSpPr>
          <a:xfrm>
            <a:off x="7123971" y="967151"/>
            <a:ext cx="1304650" cy="1124856"/>
            <a:chOff x="7287122" y="1165658"/>
            <a:chExt cx="1219413" cy="1051365"/>
          </a:xfrm>
        </p:grpSpPr>
        <p:grpSp>
          <p:nvGrpSpPr>
            <p:cNvPr id="7333" name="Google Shape;7333;p114"/>
            <p:cNvGrpSpPr/>
            <p:nvPr/>
          </p:nvGrpSpPr>
          <p:grpSpPr>
            <a:xfrm>
              <a:off x="7287122" y="1969723"/>
              <a:ext cx="1219413" cy="247300"/>
              <a:chOff x="7287122" y="1969723"/>
              <a:chExt cx="1219413" cy="247300"/>
            </a:xfrm>
          </p:grpSpPr>
          <p:sp>
            <p:nvSpPr>
              <p:cNvPr id="7334" name="Google Shape;7334;p114"/>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5" name="Google Shape;7335;p114"/>
              <p:cNvGrpSpPr/>
              <p:nvPr/>
            </p:nvGrpSpPr>
            <p:grpSpPr>
              <a:xfrm>
                <a:off x="7287122" y="2063892"/>
                <a:ext cx="1151753" cy="73428"/>
                <a:chOff x="7287122" y="2063892"/>
                <a:chExt cx="1151753" cy="73428"/>
              </a:xfrm>
            </p:grpSpPr>
            <p:sp>
              <p:nvSpPr>
                <p:cNvPr id="7336" name="Google Shape;7336;p114"/>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37" name="Google Shape;7337;p114"/>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7338" name="Google Shape;7338;p114"/>
            <p:cNvGrpSpPr/>
            <p:nvPr/>
          </p:nvGrpSpPr>
          <p:grpSpPr>
            <a:xfrm>
              <a:off x="7287122" y="1712201"/>
              <a:ext cx="1219403" cy="246767"/>
              <a:chOff x="7287122" y="1712201"/>
              <a:chExt cx="1219403" cy="246767"/>
            </a:xfrm>
          </p:grpSpPr>
          <p:sp>
            <p:nvSpPr>
              <p:cNvPr id="7339" name="Google Shape;7339;p114"/>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0" name="Google Shape;7340;p114"/>
              <p:cNvGrpSpPr/>
              <p:nvPr/>
            </p:nvGrpSpPr>
            <p:grpSpPr>
              <a:xfrm>
                <a:off x="7287122" y="1842861"/>
                <a:ext cx="1005303" cy="73419"/>
                <a:chOff x="7287122" y="1842861"/>
                <a:chExt cx="1005303" cy="73419"/>
              </a:xfrm>
            </p:grpSpPr>
            <p:sp>
              <p:nvSpPr>
                <p:cNvPr id="7341" name="Google Shape;7341;p114"/>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42" name="Google Shape;7342;p114"/>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7343" name="Google Shape;7343;p114"/>
            <p:cNvGrpSpPr/>
            <p:nvPr/>
          </p:nvGrpSpPr>
          <p:grpSpPr>
            <a:xfrm>
              <a:off x="7287122" y="1447520"/>
              <a:ext cx="1219403" cy="286667"/>
              <a:chOff x="7287122" y="1447520"/>
              <a:chExt cx="1219403" cy="286667"/>
            </a:xfrm>
          </p:grpSpPr>
          <p:sp>
            <p:nvSpPr>
              <p:cNvPr id="7344" name="Google Shape;7344;p114"/>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5" name="Google Shape;7345;p114"/>
              <p:cNvGrpSpPr/>
              <p:nvPr/>
            </p:nvGrpSpPr>
            <p:grpSpPr>
              <a:xfrm>
                <a:off x="7287122" y="1581977"/>
                <a:ext cx="852803" cy="73428"/>
                <a:chOff x="7287122" y="1581977"/>
                <a:chExt cx="852803" cy="73428"/>
              </a:xfrm>
            </p:grpSpPr>
            <p:sp>
              <p:nvSpPr>
                <p:cNvPr id="7346" name="Google Shape;7346;p114"/>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47" name="Google Shape;7347;p114"/>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7348" name="Google Shape;7348;p114"/>
            <p:cNvGrpSpPr/>
            <p:nvPr/>
          </p:nvGrpSpPr>
          <p:grpSpPr>
            <a:xfrm>
              <a:off x="7287122" y="1165658"/>
              <a:ext cx="1219403" cy="344253"/>
              <a:chOff x="7287122" y="1165658"/>
              <a:chExt cx="1219403" cy="344253"/>
            </a:xfrm>
          </p:grpSpPr>
          <p:sp>
            <p:nvSpPr>
              <p:cNvPr id="7349" name="Google Shape;7349;p114"/>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0" name="Google Shape;7350;p114"/>
              <p:cNvGrpSpPr/>
              <p:nvPr/>
            </p:nvGrpSpPr>
            <p:grpSpPr>
              <a:xfrm>
                <a:off x="7287122" y="1341025"/>
                <a:ext cx="695703" cy="73419"/>
                <a:chOff x="7287122" y="1341025"/>
                <a:chExt cx="695703" cy="73419"/>
              </a:xfrm>
            </p:grpSpPr>
            <p:sp>
              <p:nvSpPr>
                <p:cNvPr id="7351" name="Google Shape;7351;p114"/>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52" name="Google Shape;7352;p114"/>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7353" name="Google Shape;7353;p114"/>
          <p:cNvGrpSpPr/>
          <p:nvPr/>
        </p:nvGrpSpPr>
        <p:grpSpPr>
          <a:xfrm>
            <a:off x="5790463" y="973174"/>
            <a:ext cx="1397729" cy="1098540"/>
            <a:chOff x="5900602" y="1193063"/>
            <a:chExt cx="1299851" cy="1021707"/>
          </a:xfrm>
        </p:grpSpPr>
        <p:grpSp>
          <p:nvGrpSpPr>
            <p:cNvPr id="7354" name="Google Shape;7354;p114"/>
            <p:cNvGrpSpPr/>
            <p:nvPr/>
          </p:nvGrpSpPr>
          <p:grpSpPr>
            <a:xfrm>
              <a:off x="6520337" y="1193063"/>
              <a:ext cx="341815" cy="799959"/>
              <a:chOff x="6520337" y="1193063"/>
              <a:chExt cx="341815" cy="799959"/>
            </a:xfrm>
          </p:grpSpPr>
          <p:grpSp>
            <p:nvGrpSpPr>
              <p:cNvPr id="7355" name="Google Shape;7355;p114"/>
              <p:cNvGrpSpPr/>
              <p:nvPr/>
            </p:nvGrpSpPr>
            <p:grpSpPr>
              <a:xfrm>
                <a:off x="6520337" y="1589527"/>
                <a:ext cx="213950" cy="403494"/>
                <a:chOff x="6520337" y="1589527"/>
                <a:chExt cx="213950" cy="403494"/>
              </a:xfrm>
            </p:grpSpPr>
            <p:sp>
              <p:nvSpPr>
                <p:cNvPr id="7356" name="Google Shape;7356;p114"/>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114"/>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114"/>
              <p:cNvGrpSpPr/>
              <p:nvPr/>
            </p:nvGrpSpPr>
            <p:grpSpPr>
              <a:xfrm>
                <a:off x="6577204" y="1193063"/>
                <a:ext cx="284947" cy="464512"/>
                <a:chOff x="6577204" y="1193063"/>
                <a:chExt cx="284947" cy="464512"/>
              </a:xfrm>
            </p:grpSpPr>
            <p:sp>
              <p:nvSpPr>
                <p:cNvPr id="7359" name="Google Shape;7359;p114"/>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60" name="Google Shape;7360;p114"/>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7361" name="Google Shape;7361;p114"/>
            <p:cNvGrpSpPr/>
            <p:nvPr/>
          </p:nvGrpSpPr>
          <p:grpSpPr>
            <a:xfrm>
              <a:off x="6238903" y="1193063"/>
              <a:ext cx="300475" cy="900152"/>
              <a:chOff x="6238903" y="1193063"/>
              <a:chExt cx="300475" cy="900152"/>
            </a:xfrm>
          </p:grpSpPr>
          <p:grpSp>
            <p:nvGrpSpPr>
              <p:cNvPr id="7362" name="Google Shape;7362;p114"/>
              <p:cNvGrpSpPr/>
              <p:nvPr/>
            </p:nvGrpSpPr>
            <p:grpSpPr>
              <a:xfrm>
                <a:off x="6290865" y="1489315"/>
                <a:ext cx="248514" cy="603900"/>
                <a:chOff x="6290865" y="1489315"/>
                <a:chExt cx="248514" cy="603900"/>
              </a:xfrm>
            </p:grpSpPr>
            <p:sp>
              <p:nvSpPr>
                <p:cNvPr id="7363" name="Google Shape;7363;p114"/>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114"/>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5" name="Google Shape;7365;p114"/>
              <p:cNvGrpSpPr/>
              <p:nvPr/>
            </p:nvGrpSpPr>
            <p:grpSpPr>
              <a:xfrm>
                <a:off x="6238903" y="1193063"/>
                <a:ext cx="284947" cy="333087"/>
                <a:chOff x="6238903" y="1193063"/>
                <a:chExt cx="284947" cy="333087"/>
              </a:xfrm>
            </p:grpSpPr>
            <p:sp>
              <p:nvSpPr>
                <p:cNvPr id="7366" name="Google Shape;7366;p114"/>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67" name="Google Shape;7367;p114"/>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7368" name="Google Shape;7368;p114"/>
            <p:cNvGrpSpPr/>
            <p:nvPr/>
          </p:nvGrpSpPr>
          <p:grpSpPr>
            <a:xfrm>
              <a:off x="5900602" y="1193063"/>
              <a:ext cx="444345" cy="1021707"/>
              <a:chOff x="5900602" y="1193063"/>
              <a:chExt cx="444345" cy="1021707"/>
            </a:xfrm>
          </p:grpSpPr>
          <p:grpSp>
            <p:nvGrpSpPr>
              <p:cNvPr id="7369" name="Google Shape;7369;p114"/>
              <p:cNvGrpSpPr/>
              <p:nvPr/>
            </p:nvGrpSpPr>
            <p:grpSpPr>
              <a:xfrm>
                <a:off x="6046501" y="1367785"/>
                <a:ext cx="298446" cy="846986"/>
                <a:chOff x="6046501" y="1367785"/>
                <a:chExt cx="298446" cy="846986"/>
              </a:xfrm>
            </p:grpSpPr>
            <p:sp>
              <p:nvSpPr>
                <p:cNvPr id="7370" name="Google Shape;7370;p114"/>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114"/>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2" name="Google Shape;7372;p114"/>
              <p:cNvGrpSpPr/>
              <p:nvPr/>
            </p:nvGrpSpPr>
            <p:grpSpPr>
              <a:xfrm>
                <a:off x="5900602" y="1193063"/>
                <a:ext cx="284947" cy="182312"/>
                <a:chOff x="5900602" y="1193063"/>
                <a:chExt cx="284947" cy="182312"/>
              </a:xfrm>
            </p:grpSpPr>
            <p:sp>
              <p:nvSpPr>
                <p:cNvPr id="7373" name="Google Shape;7373;p114"/>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74" name="Google Shape;7374;p114"/>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7375" name="Google Shape;7375;p114"/>
            <p:cNvGrpSpPr/>
            <p:nvPr/>
          </p:nvGrpSpPr>
          <p:grpSpPr>
            <a:xfrm>
              <a:off x="6738300" y="1193063"/>
              <a:ext cx="462153" cy="707634"/>
              <a:chOff x="6738300" y="1193063"/>
              <a:chExt cx="462153" cy="707634"/>
            </a:xfrm>
          </p:grpSpPr>
          <p:grpSp>
            <p:nvGrpSpPr>
              <p:cNvPr id="7376" name="Google Shape;7376;p114"/>
              <p:cNvGrpSpPr/>
              <p:nvPr/>
            </p:nvGrpSpPr>
            <p:grpSpPr>
              <a:xfrm>
                <a:off x="6915505" y="1193063"/>
                <a:ext cx="284947" cy="597387"/>
                <a:chOff x="6915505" y="1193063"/>
                <a:chExt cx="284947" cy="597387"/>
              </a:xfrm>
            </p:grpSpPr>
            <p:sp>
              <p:nvSpPr>
                <p:cNvPr id="7377" name="Google Shape;7377;p114"/>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78" name="Google Shape;7378;p114"/>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7379" name="Google Shape;7379;p114"/>
              <p:cNvGrpSpPr/>
              <p:nvPr/>
            </p:nvGrpSpPr>
            <p:grpSpPr>
              <a:xfrm>
                <a:off x="6738300" y="1684725"/>
                <a:ext cx="230066" cy="215971"/>
                <a:chOff x="6738300" y="1684725"/>
                <a:chExt cx="230066" cy="215971"/>
              </a:xfrm>
            </p:grpSpPr>
            <p:sp>
              <p:nvSpPr>
                <p:cNvPr id="7380" name="Google Shape;7380;p114"/>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114"/>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385"/>
        <p:cNvGrpSpPr/>
        <p:nvPr/>
      </p:nvGrpSpPr>
      <p:grpSpPr>
        <a:xfrm>
          <a:off x="0" y="0"/>
          <a:ext cx="0" cy="0"/>
          <a:chOff x="0" y="0"/>
          <a:chExt cx="0" cy="0"/>
        </a:xfrm>
      </p:grpSpPr>
      <p:grpSp>
        <p:nvGrpSpPr>
          <p:cNvPr id="7386" name="Google Shape;7386;p115"/>
          <p:cNvGrpSpPr/>
          <p:nvPr/>
        </p:nvGrpSpPr>
        <p:grpSpPr>
          <a:xfrm>
            <a:off x="829359" y="2307635"/>
            <a:ext cx="339235" cy="298186"/>
            <a:chOff x="898875" y="244725"/>
            <a:chExt cx="481800" cy="423500"/>
          </a:xfrm>
        </p:grpSpPr>
        <p:sp>
          <p:nvSpPr>
            <p:cNvPr id="7387" name="Google Shape;7387;p115"/>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8" name="Google Shape;7388;p115"/>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9" name="Google Shape;7389;p115"/>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0" name="Google Shape;7390;p115"/>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1" name="Google Shape;7391;p115"/>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2" name="Google Shape;7392;p115"/>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93" name="Google Shape;7393;p115"/>
          <p:cNvGrpSpPr/>
          <p:nvPr/>
        </p:nvGrpSpPr>
        <p:grpSpPr>
          <a:xfrm>
            <a:off x="1267741" y="2287103"/>
            <a:ext cx="298169" cy="339253"/>
            <a:chOff x="1529350" y="258825"/>
            <a:chExt cx="423475" cy="481825"/>
          </a:xfrm>
        </p:grpSpPr>
        <p:sp>
          <p:nvSpPr>
            <p:cNvPr id="7394" name="Google Shape;7394;p115"/>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5" name="Google Shape;7395;p115"/>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96" name="Google Shape;7396;p115"/>
          <p:cNvGrpSpPr/>
          <p:nvPr/>
        </p:nvGrpSpPr>
        <p:grpSpPr>
          <a:xfrm>
            <a:off x="1660716" y="2367273"/>
            <a:ext cx="340890" cy="178912"/>
            <a:chOff x="2084325" y="363300"/>
            <a:chExt cx="484150" cy="254100"/>
          </a:xfrm>
        </p:grpSpPr>
        <p:sp>
          <p:nvSpPr>
            <p:cNvPr id="7397" name="Google Shape;7397;p115"/>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8" name="Google Shape;7398;p115"/>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99" name="Google Shape;7399;p115"/>
          <p:cNvGrpSpPr/>
          <p:nvPr/>
        </p:nvGrpSpPr>
        <p:grpSpPr>
          <a:xfrm>
            <a:off x="2110011" y="2287102"/>
            <a:ext cx="298169" cy="339253"/>
            <a:chOff x="2707500" y="249400"/>
            <a:chExt cx="423475" cy="481825"/>
          </a:xfrm>
        </p:grpSpPr>
        <p:sp>
          <p:nvSpPr>
            <p:cNvPr id="7400" name="Google Shape;7400;p115"/>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1" name="Google Shape;7401;p115"/>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02" name="Google Shape;7402;p115"/>
          <p:cNvGrpSpPr/>
          <p:nvPr/>
        </p:nvGrpSpPr>
        <p:grpSpPr>
          <a:xfrm>
            <a:off x="2523626" y="2287428"/>
            <a:ext cx="305386" cy="338602"/>
            <a:chOff x="3300325" y="249875"/>
            <a:chExt cx="433725" cy="480900"/>
          </a:xfrm>
        </p:grpSpPr>
        <p:sp>
          <p:nvSpPr>
            <p:cNvPr id="7403" name="Google Shape;7403;p115"/>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4" name="Google Shape;7404;p115"/>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5" name="Google Shape;7405;p115"/>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6" name="Google Shape;7406;p115"/>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7" name="Google Shape;7407;p115"/>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8" name="Google Shape;7408;p115"/>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09" name="Google Shape;7409;p115"/>
          <p:cNvGrpSpPr/>
          <p:nvPr/>
        </p:nvGrpSpPr>
        <p:grpSpPr>
          <a:xfrm>
            <a:off x="2912712" y="2287349"/>
            <a:ext cx="352349" cy="338760"/>
            <a:chOff x="3854700" y="249750"/>
            <a:chExt cx="500425" cy="481125"/>
          </a:xfrm>
        </p:grpSpPr>
        <p:sp>
          <p:nvSpPr>
            <p:cNvPr id="7410" name="Google Shape;7410;p115"/>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1" name="Google Shape;7411;p115"/>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2" name="Google Shape;7412;p115"/>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3" name="Google Shape;7413;p115"/>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4" name="Google Shape;7414;p115"/>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5" name="Google Shape;7415;p115"/>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6" name="Google Shape;7416;p115"/>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7" name="Google Shape;7417;p115"/>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18" name="Google Shape;7418;p115"/>
          <p:cNvGrpSpPr/>
          <p:nvPr/>
        </p:nvGrpSpPr>
        <p:grpSpPr>
          <a:xfrm>
            <a:off x="3330701" y="2287349"/>
            <a:ext cx="352349" cy="338760"/>
            <a:chOff x="4447550" y="249750"/>
            <a:chExt cx="500425" cy="481125"/>
          </a:xfrm>
        </p:grpSpPr>
        <p:sp>
          <p:nvSpPr>
            <p:cNvPr id="7419" name="Google Shape;7419;p115"/>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0" name="Google Shape;7420;p115"/>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21" name="Google Shape;7421;p115"/>
          <p:cNvGrpSpPr/>
          <p:nvPr/>
        </p:nvGrpSpPr>
        <p:grpSpPr>
          <a:xfrm>
            <a:off x="3759902" y="2287102"/>
            <a:ext cx="339253" cy="339253"/>
            <a:chOff x="5049725" y="249400"/>
            <a:chExt cx="481825" cy="481825"/>
          </a:xfrm>
        </p:grpSpPr>
        <p:sp>
          <p:nvSpPr>
            <p:cNvPr id="7422" name="Google Shape;7422;p115"/>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3" name="Google Shape;7423;p115"/>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24" name="Google Shape;7424;p115"/>
          <p:cNvGrpSpPr/>
          <p:nvPr/>
        </p:nvGrpSpPr>
        <p:grpSpPr>
          <a:xfrm>
            <a:off x="4173843" y="2287102"/>
            <a:ext cx="339253" cy="339253"/>
            <a:chOff x="5660400" y="238125"/>
            <a:chExt cx="481825" cy="481825"/>
          </a:xfrm>
        </p:grpSpPr>
        <p:sp>
          <p:nvSpPr>
            <p:cNvPr id="7425" name="Google Shape;7425;p11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6" name="Google Shape;7426;p11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27" name="Google Shape;7427;p115"/>
          <p:cNvGrpSpPr/>
          <p:nvPr/>
        </p:nvGrpSpPr>
        <p:grpSpPr>
          <a:xfrm>
            <a:off x="4590529" y="2287102"/>
            <a:ext cx="339253" cy="339253"/>
            <a:chOff x="6235400" y="249400"/>
            <a:chExt cx="481825" cy="481825"/>
          </a:xfrm>
        </p:grpSpPr>
        <p:sp>
          <p:nvSpPr>
            <p:cNvPr id="7428" name="Google Shape;7428;p115"/>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9" name="Google Shape;7429;p115"/>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0" name="Google Shape;7430;p115"/>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1" name="Google Shape;7431;p115"/>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2" name="Google Shape;7432;p115"/>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33" name="Google Shape;7433;p115"/>
          <p:cNvGrpSpPr/>
          <p:nvPr/>
        </p:nvGrpSpPr>
        <p:grpSpPr>
          <a:xfrm>
            <a:off x="828875" y="2731810"/>
            <a:ext cx="340204" cy="298116"/>
            <a:chOff x="899850" y="871450"/>
            <a:chExt cx="483175" cy="423400"/>
          </a:xfrm>
        </p:grpSpPr>
        <p:sp>
          <p:nvSpPr>
            <p:cNvPr id="7434" name="Google Shape;7434;p115"/>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5" name="Google Shape;7435;p115"/>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6" name="Google Shape;7436;p115"/>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7" name="Google Shape;7437;p115"/>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438" name="Google Shape;7438;p115"/>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439" name="Google Shape;7439;p115"/>
          <p:cNvGrpSpPr/>
          <p:nvPr/>
        </p:nvGrpSpPr>
        <p:grpSpPr>
          <a:xfrm>
            <a:off x="1660875" y="2711232"/>
            <a:ext cx="340573" cy="339271"/>
            <a:chOff x="2085450" y="842250"/>
            <a:chExt cx="483700" cy="481850"/>
          </a:xfrm>
        </p:grpSpPr>
        <p:sp>
          <p:nvSpPr>
            <p:cNvPr id="7440" name="Google Shape;7440;p115"/>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1" name="Google Shape;7441;p115"/>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2" name="Google Shape;7442;p115"/>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43" name="Google Shape;7443;p115"/>
          <p:cNvGrpSpPr/>
          <p:nvPr/>
        </p:nvGrpSpPr>
        <p:grpSpPr>
          <a:xfrm>
            <a:off x="2089443" y="2711241"/>
            <a:ext cx="339306" cy="339253"/>
            <a:chOff x="2685825" y="840375"/>
            <a:chExt cx="481900" cy="481825"/>
          </a:xfrm>
        </p:grpSpPr>
        <p:sp>
          <p:nvSpPr>
            <p:cNvPr id="7444" name="Google Shape;7444;p115"/>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5" name="Google Shape;7445;p115"/>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46" name="Google Shape;7446;p115"/>
          <p:cNvGrpSpPr/>
          <p:nvPr/>
        </p:nvGrpSpPr>
        <p:grpSpPr>
          <a:xfrm>
            <a:off x="2501104" y="2710924"/>
            <a:ext cx="350431" cy="339887"/>
            <a:chOff x="3270675" y="841800"/>
            <a:chExt cx="497700" cy="482725"/>
          </a:xfrm>
        </p:grpSpPr>
        <p:sp>
          <p:nvSpPr>
            <p:cNvPr id="7447" name="Google Shape;7447;p115"/>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8" name="Google Shape;7448;p115"/>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9" name="Google Shape;7449;p115"/>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450" name="Google Shape;7450;p115"/>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451" name="Google Shape;7451;p115"/>
          <p:cNvGrpSpPr/>
          <p:nvPr/>
        </p:nvGrpSpPr>
        <p:grpSpPr>
          <a:xfrm>
            <a:off x="3337249" y="2731783"/>
            <a:ext cx="339253" cy="298169"/>
            <a:chOff x="4467200" y="877100"/>
            <a:chExt cx="481825" cy="423475"/>
          </a:xfrm>
        </p:grpSpPr>
        <p:sp>
          <p:nvSpPr>
            <p:cNvPr id="7452" name="Google Shape;7452;p115"/>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3" name="Google Shape;7453;p115"/>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4" name="Google Shape;7454;p115"/>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5" name="Google Shape;7455;p115"/>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56" name="Google Shape;7456;p115"/>
          <p:cNvGrpSpPr/>
          <p:nvPr/>
        </p:nvGrpSpPr>
        <p:grpSpPr>
          <a:xfrm>
            <a:off x="3752140" y="2711232"/>
            <a:ext cx="354778" cy="339271"/>
            <a:chOff x="5045500" y="842250"/>
            <a:chExt cx="503875" cy="481850"/>
          </a:xfrm>
        </p:grpSpPr>
        <p:sp>
          <p:nvSpPr>
            <p:cNvPr id="7457" name="Google Shape;7457;p115"/>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8" name="Google Shape;7458;p115"/>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59" name="Google Shape;7459;p115"/>
          <p:cNvGrpSpPr/>
          <p:nvPr/>
        </p:nvGrpSpPr>
        <p:grpSpPr>
          <a:xfrm>
            <a:off x="4174987" y="2737451"/>
            <a:ext cx="336965" cy="286833"/>
            <a:chOff x="5645200" y="879425"/>
            <a:chExt cx="478575" cy="407375"/>
          </a:xfrm>
        </p:grpSpPr>
        <p:sp>
          <p:nvSpPr>
            <p:cNvPr id="7460" name="Google Shape;7460;p115"/>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1" name="Google Shape;7461;p115"/>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2" name="Google Shape;7462;p115"/>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3" name="Google Shape;7463;p115"/>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4" name="Google Shape;7464;p115"/>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5" name="Google Shape;7465;p115"/>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66" name="Google Shape;7466;p115"/>
          <p:cNvGrpSpPr/>
          <p:nvPr/>
        </p:nvGrpSpPr>
        <p:grpSpPr>
          <a:xfrm>
            <a:off x="4611062" y="2711241"/>
            <a:ext cx="298186" cy="339253"/>
            <a:chOff x="6264525" y="842250"/>
            <a:chExt cx="423500" cy="481825"/>
          </a:xfrm>
        </p:grpSpPr>
        <p:sp>
          <p:nvSpPr>
            <p:cNvPr id="7467" name="Google Shape;7467;p115"/>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8" name="Google Shape;7468;p115"/>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9" name="Google Shape;7469;p115"/>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0" name="Google Shape;7470;p115"/>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1" name="Google Shape;7471;p115"/>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2" name="Google Shape;7472;p115"/>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3" name="Google Shape;7473;p115"/>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74" name="Google Shape;7474;p115"/>
          <p:cNvGrpSpPr/>
          <p:nvPr/>
        </p:nvGrpSpPr>
        <p:grpSpPr>
          <a:xfrm>
            <a:off x="829350" y="3125895"/>
            <a:ext cx="339253" cy="339253"/>
            <a:chOff x="900750" y="1436075"/>
            <a:chExt cx="481825" cy="481825"/>
          </a:xfrm>
        </p:grpSpPr>
        <p:sp>
          <p:nvSpPr>
            <p:cNvPr id="7475" name="Google Shape;7475;p115"/>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6" name="Google Shape;7476;p115"/>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7" name="Google Shape;7477;p115"/>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8" name="Google Shape;7478;p115"/>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79" name="Google Shape;7479;p115"/>
          <p:cNvGrpSpPr/>
          <p:nvPr/>
        </p:nvGrpSpPr>
        <p:grpSpPr>
          <a:xfrm>
            <a:off x="1247198" y="3186183"/>
            <a:ext cx="339253" cy="218676"/>
            <a:chOff x="1492675" y="1520750"/>
            <a:chExt cx="481825" cy="310575"/>
          </a:xfrm>
        </p:grpSpPr>
        <p:sp>
          <p:nvSpPr>
            <p:cNvPr id="7480" name="Google Shape;7480;p115"/>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1" name="Google Shape;7481;p115"/>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82" name="Google Shape;7482;p115"/>
          <p:cNvGrpSpPr/>
          <p:nvPr/>
        </p:nvGrpSpPr>
        <p:grpSpPr>
          <a:xfrm>
            <a:off x="1654995" y="3125877"/>
            <a:ext cx="352332" cy="339288"/>
            <a:chOff x="2071000" y="1435025"/>
            <a:chExt cx="500400" cy="481875"/>
          </a:xfrm>
        </p:grpSpPr>
        <p:sp>
          <p:nvSpPr>
            <p:cNvPr id="7483" name="Google Shape;7483;p115"/>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4" name="Google Shape;7484;p115"/>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5" name="Google Shape;7485;p115"/>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86" name="Google Shape;7486;p115"/>
          <p:cNvGrpSpPr/>
          <p:nvPr/>
        </p:nvGrpSpPr>
        <p:grpSpPr>
          <a:xfrm>
            <a:off x="2083159" y="3146709"/>
            <a:ext cx="351874" cy="297623"/>
            <a:chOff x="2678350" y="1464650"/>
            <a:chExt cx="499750" cy="422700"/>
          </a:xfrm>
        </p:grpSpPr>
        <p:sp>
          <p:nvSpPr>
            <p:cNvPr id="7487" name="Google Shape;7487;p115"/>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8" name="Google Shape;7488;p115"/>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9" name="Google Shape;7489;p115"/>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90" name="Google Shape;7490;p115"/>
          <p:cNvGrpSpPr/>
          <p:nvPr/>
        </p:nvGrpSpPr>
        <p:grpSpPr>
          <a:xfrm>
            <a:off x="2506692" y="3125895"/>
            <a:ext cx="339253" cy="339253"/>
            <a:chOff x="3271200" y="1435075"/>
            <a:chExt cx="481825" cy="481825"/>
          </a:xfrm>
        </p:grpSpPr>
        <p:sp>
          <p:nvSpPr>
            <p:cNvPr id="7491" name="Google Shape;7491;p115"/>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2" name="Google Shape;7492;p115"/>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93" name="Google Shape;7493;p115"/>
          <p:cNvGrpSpPr/>
          <p:nvPr/>
        </p:nvGrpSpPr>
        <p:grpSpPr>
          <a:xfrm>
            <a:off x="2917165" y="3125877"/>
            <a:ext cx="343442" cy="339288"/>
            <a:chOff x="3858100" y="1435075"/>
            <a:chExt cx="487775" cy="481875"/>
          </a:xfrm>
        </p:grpSpPr>
        <p:sp>
          <p:nvSpPr>
            <p:cNvPr id="7494" name="Google Shape;7494;p115"/>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5" name="Google Shape;7495;p115"/>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6" name="Google Shape;7496;p115"/>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7" name="Google Shape;7497;p115"/>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8" name="Google Shape;7498;p115"/>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99" name="Google Shape;7499;p115"/>
          <p:cNvGrpSpPr/>
          <p:nvPr/>
        </p:nvGrpSpPr>
        <p:grpSpPr>
          <a:xfrm>
            <a:off x="3337249" y="3125895"/>
            <a:ext cx="339253" cy="339253"/>
            <a:chOff x="4456875" y="1435075"/>
            <a:chExt cx="481825" cy="481825"/>
          </a:xfrm>
        </p:grpSpPr>
        <p:sp>
          <p:nvSpPr>
            <p:cNvPr id="7500" name="Google Shape;7500;p115"/>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1" name="Google Shape;7501;p115"/>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2" name="Google Shape;7502;p115"/>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3" name="Google Shape;7503;p115"/>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4" name="Google Shape;7504;p115"/>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5" name="Google Shape;7505;p115"/>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6" name="Google Shape;7506;p115"/>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7" name="Google Shape;7507;p115"/>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8" name="Google Shape;7508;p115"/>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9" name="Google Shape;7509;p115"/>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0" name="Google Shape;7510;p115"/>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1" name="Google Shape;7511;p115"/>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2" name="Google Shape;7512;p115"/>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3" name="Google Shape;7513;p115"/>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4" name="Google Shape;7514;p115"/>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5" name="Google Shape;7515;p115"/>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6" name="Google Shape;7516;p115"/>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7" name="Google Shape;7517;p115"/>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8" name="Google Shape;7518;p115"/>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19" name="Google Shape;7519;p115"/>
          <p:cNvGrpSpPr/>
          <p:nvPr/>
        </p:nvGrpSpPr>
        <p:grpSpPr>
          <a:xfrm>
            <a:off x="3758239" y="3125886"/>
            <a:ext cx="342580" cy="339271"/>
            <a:chOff x="5049725" y="1435050"/>
            <a:chExt cx="486550" cy="481850"/>
          </a:xfrm>
        </p:grpSpPr>
        <p:sp>
          <p:nvSpPr>
            <p:cNvPr id="7520" name="Google Shape;7520;p115"/>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1" name="Google Shape;7521;p115"/>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2" name="Google Shape;7522;p115"/>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3" name="Google Shape;7523;p115"/>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24" name="Google Shape;7524;p115"/>
          <p:cNvGrpSpPr/>
          <p:nvPr/>
        </p:nvGrpSpPr>
        <p:grpSpPr>
          <a:xfrm>
            <a:off x="4173790" y="3125895"/>
            <a:ext cx="339359" cy="339253"/>
            <a:chOff x="5642475" y="1435075"/>
            <a:chExt cx="481975" cy="481825"/>
          </a:xfrm>
        </p:grpSpPr>
        <p:sp>
          <p:nvSpPr>
            <p:cNvPr id="7525" name="Google Shape;7525;p115"/>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6" name="Google Shape;7526;p115"/>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7" name="Google Shape;7527;p115"/>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28" name="Google Shape;7528;p115"/>
          <p:cNvGrpSpPr/>
          <p:nvPr/>
        </p:nvGrpSpPr>
        <p:grpSpPr>
          <a:xfrm>
            <a:off x="4588276" y="3125886"/>
            <a:ext cx="343759" cy="339271"/>
            <a:chOff x="6232000" y="1435050"/>
            <a:chExt cx="488225" cy="481850"/>
          </a:xfrm>
        </p:grpSpPr>
        <p:sp>
          <p:nvSpPr>
            <p:cNvPr id="7529" name="Google Shape;7529;p115"/>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0" name="Google Shape;7530;p115"/>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1" name="Google Shape;7531;p115"/>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2" name="Google Shape;7532;p115"/>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3" name="Google Shape;7533;p115"/>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34" name="Google Shape;7534;p115"/>
          <p:cNvGrpSpPr/>
          <p:nvPr/>
        </p:nvGrpSpPr>
        <p:grpSpPr>
          <a:xfrm>
            <a:off x="849012" y="3539545"/>
            <a:ext cx="299929" cy="337792"/>
            <a:chOff x="924450" y="2028975"/>
            <a:chExt cx="425975" cy="479750"/>
          </a:xfrm>
        </p:grpSpPr>
        <p:sp>
          <p:nvSpPr>
            <p:cNvPr id="7535" name="Google Shape;7535;p115"/>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6" name="Google Shape;7536;p115"/>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7" name="Google Shape;7537;p115"/>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38" name="Google Shape;7538;p115"/>
          <p:cNvGrpSpPr/>
          <p:nvPr/>
        </p:nvGrpSpPr>
        <p:grpSpPr>
          <a:xfrm>
            <a:off x="1661509" y="3559347"/>
            <a:ext cx="339306" cy="298186"/>
            <a:chOff x="2085450" y="2057100"/>
            <a:chExt cx="481900" cy="423500"/>
          </a:xfrm>
        </p:grpSpPr>
        <p:sp>
          <p:nvSpPr>
            <p:cNvPr id="7539" name="Google Shape;7539;p115"/>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0" name="Google Shape;7540;p115"/>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1" name="Google Shape;7541;p115"/>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42" name="Google Shape;7542;p115"/>
          <p:cNvGrpSpPr/>
          <p:nvPr/>
        </p:nvGrpSpPr>
        <p:grpSpPr>
          <a:xfrm>
            <a:off x="2089442" y="3582592"/>
            <a:ext cx="339306" cy="251698"/>
            <a:chOff x="2678275" y="2090100"/>
            <a:chExt cx="481900" cy="357475"/>
          </a:xfrm>
        </p:grpSpPr>
        <p:sp>
          <p:nvSpPr>
            <p:cNvPr id="7543" name="Google Shape;7543;p115"/>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4" name="Google Shape;7544;p115"/>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5" name="Google Shape;7545;p115"/>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6" name="Google Shape;7546;p115"/>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7" name="Google Shape;7547;p115"/>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48" name="Google Shape;7548;p115"/>
          <p:cNvGrpSpPr/>
          <p:nvPr/>
        </p:nvGrpSpPr>
        <p:grpSpPr>
          <a:xfrm>
            <a:off x="2566646" y="3594790"/>
            <a:ext cx="219345" cy="227301"/>
            <a:chOff x="3357325" y="2093500"/>
            <a:chExt cx="311525" cy="322825"/>
          </a:xfrm>
        </p:grpSpPr>
        <p:sp>
          <p:nvSpPr>
            <p:cNvPr id="7549" name="Google Shape;7549;p115"/>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0" name="Google Shape;7550;p115"/>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1" name="Google Shape;7551;p115"/>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552" name="Google Shape;7552;p115"/>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553" name="Google Shape;7553;p115"/>
          <p:cNvGrpSpPr/>
          <p:nvPr/>
        </p:nvGrpSpPr>
        <p:grpSpPr>
          <a:xfrm>
            <a:off x="3360836" y="3538814"/>
            <a:ext cx="292078" cy="339253"/>
            <a:chOff x="4492800" y="2027925"/>
            <a:chExt cx="414825" cy="481825"/>
          </a:xfrm>
        </p:grpSpPr>
        <p:sp>
          <p:nvSpPr>
            <p:cNvPr id="7554" name="Google Shape;7554;p115"/>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5" name="Google Shape;7555;p115"/>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56" name="Google Shape;7556;p115"/>
          <p:cNvGrpSpPr/>
          <p:nvPr/>
        </p:nvGrpSpPr>
        <p:grpSpPr>
          <a:xfrm>
            <a:off x="3759928" y="3538805"/>
            <a:ext cx="339200" cy="339271"/>
            <a:chOff x="5049725" y="2027900"/>
            <a:chExt cx="481750" cy="481850"/>
          </a:xfrm>
        </p:grpSpPr>
        <p:sp>
          <p:nvSpPr>
            <p:cNvPr id="7557" name="Google Shape;7557;p11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8" name="Google Shape;7558;p11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9" name="Google Shape;7559;p11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0" name="Google Shape;7560;p11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1" name="Google Shape;7561;p11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2" name="Google Shape;7562;p11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3" name="Google Shape;7563;p11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4" name="Google Shape;7564;p11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65" name="Google Shape;7565;p115"/>
          <p:cNvGrpSpPr/>
          <p:nvPr/>
        </p:nvGrpSpPr>
        <p:grpSpPr>
          <a:xfrm>
            <a:off x="4233524" y="3538893"/>
            <a:ext cx="219890" cy="339095"/>
            <a:chOff x="5726350" y="2028150"/>
            <a:chExt cx="312300" cy="481600"/>
          </a:xfrm>
        </p:grpSpPr>
        <p:sp>
          <p:nvSpPr>
            <p:cNvPr id="7566" name="Google Shape;7566;p115"/>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7" name="Google Shape;7567;p115"/>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8" name="Google Shape;7568;p115"/>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69" name="Google Shape;7569;p115"/>
          <p:cNvGrpSpPr/>
          <p:nvPr/>
        </p:nvGrpSpPr>
        <p:grpSpPr>
          <a:xfrm>
            <a:off x="4593715" y="3542000"/>
            <a:ext cx="332881" cy="332881"/>
            <a:chOff x="6239925" y="2032450"/>
            <a:chExt cx="472775" cy="472775"/>
          </a:xfrm>
        </p:grpSpPr>
        <p:sp>
          <p:nvSpPr>
            <p:cNvPr id="7570" name="Google Shape;7570;p115"/>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1" name="Google Shape;7571;p115"/>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72" name="Google Shape;7572;p115"/>
          <p:cNvGrpSpPr/>
          <p:nvPr/>
        </p:nvGrpSpPr>
        <p:grpSpPr>
          <a:xfrm>
            <a:off x="5042807" y="2364092"/>
            <a:ext cx="334641" cy="185425"/>
            <a:chOff x="903075" y="2730000"/>
            <a:chExt cx="475275" cy="263350"/>
          </a:xfrm>
        </p:grpSpPr>
        <p:sp>
          <p:nvSpPr>
            <p:cNvPr id="7573" name="Google Shape;7573;p115"/>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4" name="Google Shape;7574;p115"/>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5" name="Google Shape;7575;p115"/>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76" name="Google Shape;7576;p115"/>
          <p:cNvGrpSpPr/>
          <p:nvPr/>
        </p:nvGrpSpPr>
        <p:grpSpPr>
          <a:xfrm>
            <a:off x="1247198" y="3538814"/>
            <a:ext cx="339253" cy="339253"/>
            <a:chOff x="1492675" y="2027925"/>
            <a:chExt cx="481825" cy="481825"/>
          </a:xfrm>
        </p:grpSpPr>
        <p:sp>
          <p:nvSpPr>
            <p:cNvPr id="7577" name="Google Shape;7577;p115"/>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8" name="Google Shape;7578;p115"/>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9" name="Google Shape;7579;p115"/>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0" name="Google Shape;7580;p115"/>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1" name="Google Shape;7581;p115"/>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82" name="Google Shape;7582;p115"/>
          <p:cNvGrpSpPr/>
          <p:nvPr/>
        </p:nvGrpSpPr>
        <p:grpSpPr>
          <a:xfrm>
            <a:off x="5473575" y="2287178"/>
            <a:ext cx="339253" cy="339253"/>
            <a:chOff x="1492675" y="2620775"/>
            <a:chExt cx="481825" cy="481825"/>
          </a:xfrm>
        </p:grpSpPr>
        <p:sp>
          <p:nvSpPr>
            <p:cNvPr id="7583" name="Google Shape;7583;p115"/>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4" name="Google Shape;7584;p115"/>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585" name="Google Shape;7585;p115"/>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586" name="Google Shape;7586;p115"/>
          <p:cNvGrpSpPr/>
          <p:nvPr/>
        </p:nvGrpSpPr>
        <p:grpSpPr>
          <a:xfrm>
            <a:off x="6297328" y="2303161"/>
            <a:ext cx="333585" cy="307287"/>
            <a:chOff x="2682350" y="2643425"/>
            <a:chExt cx="473775" cy="436425"/>
          </a:xfrm>
        </p:grpSpPr>
        <p:sp>
          <p:nvSpPr>
            <p:cNvPr id="7587" name="Google Shape;7587;p115"/>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8" name="Google Shape;7588;p115"/>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9" name="Google Shape;7589;p115"/>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0" name="Google Shape;7590;p115"/>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1" name="Google Shape;7591;p115"/>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2" name="Google Shape;7592;p115"/>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3" name="Google Shape;7593;p115"/>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94" name="Google Shape;7594;p115"/>
          <p:cNvGrpSpPr/>
          <p:nvPr/>
        </p:nvGrpSpPr>
        <p:grpSpPr>
          <a:xfrm>
            <a:off x="6762818" y="2287178"/>
            <a:ext cx="238531" cy="339253"/>
            <a:chOff x="3342725" y="2620775"/>
            <a:chExt cx="338775" cy="481825"/>
          </a:xfrm>
        </p:grpSpPr>
        <p:sp>
          <p:nvSpPr>
            <p:cNvPr id="7595" name="Google Shape;7595;p115"/>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6" name="Google Shape;7596;p115"/>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7" name="Google Shape;7597;p115"/>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98" name="Google Shape;7598;p115"/>
          <p:cNvGrpSpPr/>
          <p:nvPr/>
        </p:nvGrpSpPr>
        <p:grpSpPr>
          <a:xfrm>
            <a:off x="7156568" y="2287178"/>
            <a:ext cx="278296" cy="339253"/>
            <a:chOff x="3907325" y="2620775"/>
            <a:chExt cx="395250" cy="481825"/>
          </a:xfrm>
        </p:grpSpPr>
        <p:sp>
          <p:nvSpPr>
            <p:cNvPr id="7599" name="Google Shape;7599;p115"/>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0" name="Google Shape;7600;p115"/>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1" name="Google Shape;7601;p115"/>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2" name="Google Shape;7602;p115"/>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03" name="Google Shape;7603;p115"/>
          <p:cNvGrpSpPr/>
          <p:nvPr/>
        </p:nvGrpSpPr>
        <p:grpSpPr>
          <a:xfrm>
            <a:off x="7549755" y="2297783"/>
            <a:ext cx="339253" cy="318042"/>
            <a:chOff x="4456875" y="2635825"/>
            <a:chExt cx="481825" cy="451700"/>
          </a:xfrm>
        </p:grpSpPr>
        <p:sp>
          <p:nvSpPr>
            <p:cNvPr id="7604" name="Google Shape;7604;p115"/>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5" name="Google Shape;7605;p115"/>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6" name="Google Shape;7606;p115"/>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7" name="Google Shape;7607;p115"/>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8" name="Google Shape;7608;p115"/>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9" name="Google Shape;7609;p115"/>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10" name="Google Shape;7610;p115"/>
          <p:cNvGrpSpPr/>
          <p:nvPr/>
        </p:nvGrpSpPr>
        <p:grpSpPr>
          <a:xfrm>
            <a:off x="7974679" y="2297783"/>
            <a:ext cx="339253" cy="318042"/>
            <a:chOff x="5049725" y="2635825"/>
            <a:chExt cx="481825" cy="451700"/>
          </a:xfrm>
        </p:grpSpPr>
        <p:sp>
          <p:nvSpPr>
            <p:cNvPr id="7611" name="Google Shape;7611;p115"/>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2" name="Google Shape;7612;p115"/>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3" name="Google Shape;7613;p115"/>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14" name="Google Shape;7614;p115"/>
          <p:cNvGrpSpPr/>
          <p:nvPr/>
        </p:nvGrpSpPr>
        <p:grpSpPr>
          <a:xfrm>
            <a:off x="2375386" y="3952243"/>
            <a:ext cx="338566" cy="338373"/>
            <a:chOff x="5643000" y="2621375"/>
            <a:chExt cx="480850" cy="480575"/>
          </a:xfrm>
        </p:grpSpPr>
        <p:sp>
          <p:nvSpPr>
            <p:cNvPr id="7615" name="Google Shape;7615;p115"/>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6" name="Google Shape;7616;p115"/>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7" name="Google Shape;7617;p115"/>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8" name="Google Shape;7618;p115"/>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9" name="Google Shape;7619;p115"/>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0" name="Google Shape;7620;p115"/>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1" name="Google Shape;7621;p115"/>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22" name="Google Shape;7622;p115"/>
          <p:cNvGrpSpPr/>
          <p:nvPr/>
        </p:nvGrpSpPr>
        <p:grpSpPr>
          <a:xfrm>
            <a:off x="4192782" y="3951803"/>
            <a:ext cx="339359" cy="339253"/>
            <a:chOff x="6235250" y="2620775"/>
            <a:chExt cx="481975" cy="481825"/>
          </a:xfrm>
        </p:grpSpPr>
        <p:sp>
          <p:nvSpPr>
            <p:cNvPr id="7623" name="Google Shape;7623;p115"/>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4" name="Google Shape;7624;p115"/>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5" name="Google Shape;7625;p115"/>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6" name="Google Shape;7626;p115"/>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7" name="Google Shape;7627;p115"/>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628" name="Google Shape;7628;p115"/>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629" name="Google Shape;7629;p115"/>
          <p:cNvGrpSpPr/>
          <p:nvPr/>
        </p:nvGrpSpPr>
        <p:grpSpPr>
          <a:xfrm>
            <a:off x="5472652" y="2711317"/>
            <a:ext cx="341101" cy="339253"/>
            <a:chOff x="1535000" y="3223325"/>
            <a:chExt cx="484450" cy="481825"/>
          </a:xfrm>
        </p:grpSpPr>
        <p:sp>
          <p:nvSpPr>
            <p:cNvPr id="7630" name="Google Shape;7630;p115"/>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1" name="Google Shape;7631;p115"/>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2" name="Google Shape;7632;p115"/>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33" name="Google Shape;7633;p115"/>
          <p:cNvGrpSpPr/>
          <p:nvPr/>
        </p:nvGrpSpPr>
        <p:grpSpPr>
          <a:xfrm>
            <a:off x="5880219" y="2746618"/>
            <a:ext cx="339253" cy="268649"/>
            <a:chOff x="2085525" y="3263750"/>
            <a:chExt cx="481825" cy="381550"/>
          </a:xfrm>
        </p:grpSpPr>
        <p:sp>
          <p:nvSpPr>
            <p:cNvPr id="7634" name="Google Shape;7634;p115"/>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5" name="Google Shape;7635;p115"/>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636" name="Google Shape;7636;p115"/>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637" name="Google Shape;7637;p115"/>
          <p:cNvGrpSpPr/>
          <p:nvPr/>
        </p:nvGrpSpPr>
        <p:grpSpPr>
          <a:xfrm>
            <a:off x="6711982" y="2711308"/>
            <a:ext cx="340204" cy="339271"/>
            <a:chOff x="3270450" y="3213625"/>
            <a:chExt cx="483175" cy="481850"/>
          </a:xfrm>
        </p:grpSpPr>
        <p:sp>
          <p:nvSpPr>
            <p:cNvPr id="7638" name="Google Shape;7638;p115"/>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9" name="Google Shape;7639;p115"/>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40" name="Google Shape;7640;p115"/>
          <p:cNvGrpSpPr/>
          <p:nvPr/>
        </p:nvGrpSpPr>
        <p:grpSpPr>
          <a:xfrm>
            <a:off x="7211250" y="2711317"/>
            <a:ext cx="168931" cy="339253"/>
            <a:chOff x="3984950" y="3213600"/>
            <a:chExt cx="239925" cy="481825"/>
          </a:xfrm>
        </p:grpSpPr>
        <p:sp>
          <p:nvSpPr>
            <p:cNvPr id="7641" name="Google Shape;7641;p115"/>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2" name="Google Shape;7642;p115"/>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643" name="Google Shape;7643;p115"/>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4" name="Google Shape;7644;p115"/>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645" name="Google Shape;7645;p115"/>
          <p:cNvGrpSpPr/>
          <p:nvPr/>
        </p:nvGrpSpPr>
        <p:grpSpPr>
          <a:xfrm>
            <a:off x="1874281" y="3981487"/>
            <a:ext cx="355218" cy="279880"/>
            <a:chOff x="5629975" y="3255775"/>
            <a:chExt cx="504500" cy="397500"/>
          </a:xfrm>
        </p:grpSpPr>
        <p:sp>
          <p:nvSpPr>
            <p:cNvPr id="7646" name="Google Shape;7646;p115"/>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7" name="Google Shape;7647;p115"/>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8" name="Google Shape;7648;p115"/>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9" name="Google Shape;7649;p115"/>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0" name="Google Shape;7650;p115"/>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51" name="Google Shape;7651;p115"/>
          <p:cNvGrpSpPr/>
          <p:nvPr/>
        </p:nvGrpSpPr>
        <p:grpSpPr>
          <a:xfrm>
            <a:off x="3755839" y="3981593"/>
            <a:ext cx="340256" cy="279669"/>
            <a:chOff x="6234950" y="3255925"/>
            <a:chExt cx="483250" cy="397200"/>
          </a:xfrm>
        </p:grpSpPr>
        <p:sp>
          <p:nvSpPr>
            <p:cNvPr id="7652" name="Google Shape;7652;p115"/>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3" name="Google Shape;7653;p115"/>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4" name="Google Shape;7654;p115"/>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5" name="Google Shape;7655;p115"/>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6" name="Google Shape;7656;p115"/>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7" name="Google Shape;7657;p115"/>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58" name="Google Shape;7658;p115"/>
          <p:cNvGrpSpPr/>
          <p:nvPr/>
        </p:nvGrpSpPr>
        <p:grpSpPr>
          <a:xfrm>
            <a:off x="5051107" y="3125970"/>
            <a:ext cx="318042" cy="339253"/>
            <a:chOff x="914900" y="3806450"/>
            <a:chExt cx="451700" cy="481825"/>
          </a:xfrm>
        </p:grpSpPr>
        <p:sp>
          <p:nvSpPr>
            <p:cNvPr id="7659" name="Google Shape;7659;p115"/>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0" name="Google Shape;7660;p115"/>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1" name="Google Shape;7661;p115"/>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2" name="Google Shape;7662;p115"/>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3" name="Google Shape;7663;p115"/>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64" name="Google Shape;7664;p115"/>
          <p:cNvGrpSpPr/>
          <p:nvPr/>
        </p:nvGrpSpPr>
        <p:grpSpPr>
          <a:xfrm>
            <a:off x="5470028" y="3125785"/>
            <a:ext cx="346347" cy="339623"/>
            <a:chOff x="1490050" y="3805975"/>
            <a:chExt cx="491900" cy="482350"/>
          </a:xfrm>
        </p:grpSpPr>
        <p:sp>
          <p:nvSpPr>
            <p:cNvPr id="7665" name="Google Shape;7665;p115"/>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6" name="Google Shape;7666;p115"/>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7" name="Google Shape;7667;p115"/>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8" name="Google Shape;7668;p115"/>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69" name="Google Shape;7669;p115"/>
          <p:cNvGrpSpPr/>
          <p:nvPr/>
        </p:nvGrpSpPr>
        <p:grpSpPr>
          <a:xfrm>
            <a:off x="5893896" y="3125970"/>
            <a:ext cx="311899" cy="339253"/>
            <a:chOff x="2104275" y="3806450"/>
            <a:chExt cx="442975" cy="481825"/>
          </a:xfrm>
        </p:grpSpPr>
        <p:sp>
          <p:nvSpPr>
            <p:cNvPr id="7670" name="Google Shape;7670;p115"/>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1" name="Google Shape;7671;p115"/>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72" name="Google Shape;7672;p115"/>
          <p:cNvGrpSpPr/>
          <p:nvPr/>
        </p:nvGrpSpPr>
        <p:grpSpPr>
          <a:xfrm>
            <a:off x="6317413" y="3125970"/>
            <a:ext cx="293416" cy="339253"/>
            <a:chOff x="2710875" y="3806450"/>
            <a:chExt cx="416725" cy="481825"/>
          </a:xfrm>
        </p:grpSpPr>
        <p:sp>
          <p:nvSpPr>
            <p:cNvPr id="7673" name="Google Shape;7673;p115"/>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4" name="Google Shape;7674;p115"/>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75" name="Google Shape;7675;p115"/>
          <p:cNvGrpSpPr/>
          <p:nvPr/>
        </p:nvGrpSpPr>
        <p:grpSpPr>
          <a:xfrm>
            <a:off x="6712457" y="3166412"/>
            <a:ext cx="339253" cy="258369"/>
            <a:chOff x="3271200" y="3863875"/>
            <a:chExt cx="481825" cy="366950"/>
          </a:xfrm>
        </p:grpSpPr>
        <p:sp>
          <p:nvSpPr>
            <p:cNvPr id="7676" name="Google Shape;7676;p115"/>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7" name="Google Shape;7677;p115"/>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78" name="Google Shape;7678;p115"/>
          <p:cNvGrpSpPr/>
          <p:nvPr/>
        </p:nvGrpSpPr>
        <p:grpSpPr>
          <a:xfrm>
            <a:off x="7147952" y="3126199"/>
            <a:ext cx="295528" cy="338795"/>
            <a:chOff x="3895050" y="3806775"/>
            <a:chExt cx="419725" cy="481175"/>
          </a:xfrm>
        </p:grpSpPr>
        <p:sp>
          <p:nvSpPr>
            <p:cNvPr id="7679" name="Google Shape;7679;p115"/>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0" name="Google Shape;7680;p115"/>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81" name="Google Shape;7681;p115"/>
          <p:cNvGrpSpPr/>
          <p:nvPr/>
        </p:nvGrpSpPr>
        <p:grpSpPr>
          <a:xfrm>
            <a:off x="7551234" y="3125979"/>
            <a:ext cx="336296" cy="339235"/>
            <a:chOff x="4464775" y="3806475"/>
            <a:chExt cx="477625" cy="481800"/>
          </a:xfrm>
        </p:grpSpPr>
        <p:sp>
          <p:nvSpPr>
            <p:cNvPr id="7682" name="Google Shape;7682;p115"/>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3" name="Google Shape;7683;p115"/>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4" name="Google Shape;7684;p115"/>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5" name="Google Shape;7685;p115"/>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6" name="Google Shape;7686;p115"/>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7" name="Google Shape;7687;p115"/>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88" name="Google Shape;7688;p115"/>
          <p:cNvGrpSpPr/>
          <p:nvPr/>
        </p:nvGrpSpPr>
        <p:grpSpPr>
          <a:xfrm>
            <a:off x="7974679" y="3125970"/>
            <a:ext cx="339253" cy="339253"/>
            <a:chOff x="5049725" y="3806450"/>
            <a:chExt cx="481825" cy="481825"/>
          </a:xfrm>
        </p:grpSpPr>
        <p:sp>
          <p:nvSpPr>
            <p:cNvPr id="7689" name="Google Shape;7689;p115"/>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0" name="Google Shape;7690;p115"/>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1" name="Google Shape;7691;p115"/>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92" name="Google Shape;7692;p115"/>
          <p:cNvGrpSpPr/>
          <p:nvPr/>
        </p:nvGrpSpPr>
        <p:grpSpPr>
          <a:xfrm>
            <a:off x="1461983" y="3951798"/>
            <a:ext cx="339253" cy="339253"/>
            <a:chOff x="5651375" y="3806450"/>
            <a:chExt cx="481825" cy="481825"/>
          </a:xfrm>
        </p:grpSpPr>
        <p:sp>
          <p:nvSpPr>
            <p:cNvPr id="7693" name="Google Shape;7693;p115"/>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4" name="Google Shape;7694;p115"/>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5" name="Google Shape;7695;p115"/>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6" name="Google Shape;7696;p115"/>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97" name="Google Shape;7697;p115"/>
          <p:cNvGrpSpPr/>
          <p:nvPr/>
        </p:nvGrpSpPr>
        <p:grpSpPr>
          <a:xfrm>
            <a:off x="3360663" y="3953787"/>
            <a:ext cx="298503" cy="335275"/>
            <a:chOff x="6264300" y="3809300"/>
            <a:chExt cx="423950" cy="476175"/>
          </a:xfrm>
        </p:grpSpPr>
        <p:sp>
          <p:nvSpPr>
            <p:cNvPr id="7698" name="Google Shape;7698;p115"/>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9" name="Google Shape;7699;p115"/>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0" name="Google Shape;7700;p115"/>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01" name="Google Shape;7701;p115"/>
          <p:cNvGrpSpPr/>
          <p:nvPr/>
        </p:nvGrpSpPr>
        <p:grpSpPr>
          <a:xfrm>
            <a:off x="5039841" y="3538881"/>
            <a:ext cx="340573" cy="339271"/>
            <a:chOff x="898875" y="4399275"/>
            <a:chExt cx="483700" cy="481850"/>
          </a:xfrm>
        </p:grpSpPr>
        <p:sp>
          <p:nvSpPr>
            <p:cNvPr id="7702" name="Google Shape;7702;p115"/>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3" name="Google Shape;7703;p115"/>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4" name="Google Shape;7704;p115"/>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5" name="Google Shape;7705;p115"/>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6" name="Google Shape;7706;p115"/>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7" name="Google Shape;7707;p115"/>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8" name="Google Shape;7708;p115"/>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9" name="Google Shape;7709;p115"/>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10" name="Google Shape;7710;p115"/>
          <p:cNvGrpSpPr/>
          <p:nvPr/>
        </p:nvGrpSpPr>
        <p:grpSpPr>
          <a:xfrm>
            <a:off x="5473575" y="3554133"/>
            <a:ext cx="339253" cy="308765"/>
            <a:chOff x="1492675" y="4420975"/>
            <a:chExt cx="481825" cy="438525"/>
          </a:xfrm>
        </p:grpSpPr>
        <p:sp>
          <p:nvSpPr>
            <p:cNvPr id="7711" name="Google Shape;7711;p115"/>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2" name="Google Shape;7712;p115"/>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3" name="Google Shape;7713;p115"/>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4" name="Google Shape;7714;p115"/>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5" name="Google Shape;7715;p115"/>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16" name="Google Shape;7716;p115"/>
          <p:cNvGrpSpPr/>
          <p:nvPr/>
        </p:nvGrpSpPr>
        <p:grpSpPr>
          <a:xfrm>
            <a:off x="5878556" y="3539558"/>
            <a:ext cx="342580" cy="337915"/>
            <a:chOff x="2084100" y="4400250"/>
            <a:chExt cx="486550" cy="479925"/>
          </a:xfrm>
        </p:grpSpPr>
        <p:sp>
          <p:nvSpPr>
            <p:cNvPr id="7717" name="Google Shape;7717;p115"/>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8" name="Google Shape;7718;p115"/>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9" name="Google Shape;7719;p115"/>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0" name="Google Shape;7720;p115"/>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1" name="Google Shape;7721;p115"/>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2" name="Google Shape;7722;p115"/>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23" name="Google Shape;7723;p115"/>
          <p:cNvGrpSpPr/>
          <p:nvPr/>
        </p:nvGrpSpPr>
        <p:grpSpPr>
          <a:xfrm>
            <a:off x="6315036" y="3538907"/>
            <a:ext cx="298169" cy="339218"/>
            <a:chOff x="2707950" y="4399325"/>
            <a:chExt cx="423475" cy="481775"/>
          </a:xfrm>
        </p:grpSpPr>
        <p:sp>
          <p:nvSpPr>
            <p:cNvPr id="7724" name="Google Shape;7724;p115"/>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5" name="Google Shape;7725;p115"/>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6" name="Google Shape;7726;p115"/>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7" name="Google Shape;7727;p115"/>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8" name="Google Shape;7728;p115"/>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9" name="Google Shape;7729;p115"/>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0" name="Google Shape;7730;p115"/>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1" name="Google Shape;7731;p115"/>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2" name="Google Shape;7732;p115"/>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3" name="Google Shape;7733;p115"/>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4" name="Google Shape;7734;p115"/>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5" name="Google Shape;7735;p115"/>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36" name="Google Shape;7736;p115"/>
          <p:cNvGrpSpPr/>
          <p:nvPr/>
        </p:nvGrpSpPr>
        <p:grpSpPr>
          <a:xfrm>
            <a:off x="6744555" y="3538881"/>
            <a:ext cx="275057" cy="339271"/>
            <a:chOff x="3330525" y="4399275"/>
            <a:chExt cx="390650" cy="481850"/>
          </a:xfrm>
        </p:grpSpPr>
        <p:sp>
          <p:nvSpPr>
            <p:cNvPr id="7737" name="Google Shape;7737;p115"/>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8" name="Google Shape;7738;p115"/>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9" name="Google Shape;7739;p115"/>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0" name="Google Shape;7740;p115"/>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1" name="Google Shape;7741;p115"/>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2" name="Google Shape;7742;p115"/>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3" name="Google Shape;7743;p115"/>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44" name="Google Shape;7744;p115"/>
          <p:cNvGrpSpPr/>
          <p:nvPr/>
        </p:nvGrpSpPr>
        <p:grpSpPr>
          <a:xfrm>
            <a:off x="7169084" y="3538890"/>
            <a:ext cx="253265" cy="339253"/>
            <a:chOff x="3938800" y="4399275"/>
            <a:chExt cx="359700" cy="481825"/>
          </a:xfrm>
        </p:grpSpPr>
        <p:sp>
          <p:nvSpPr>
            <p:cNvPr id="7745" name="Google Shape;7745;p115"/>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6" name="Google Shape;7746;p115"/>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7" name="Google Shape;7747;p115"/>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8" name="Google Shape;7748;p115"/>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9" name="Google Shape;7749;p115"/>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50" name="Google Shape;7750;p115"/>
          <p:cNvGrpSpPr/>
          <p:nvPr/>
        </p:nvGrpSpPr>
        <p:grpSpPr>
          <a:xfrm>
            <a:off x="7639862" y="3538890"/>
            <a:ext cx="159039" cy="339253"/>
            <a:chOff x="4584850" y="4399275"/>
            <a:chExt cx="225875" cy="481825"/>
          </a:xfrm>
        </p:grpSpPr>
        <p:sp>
          <p:nvSpPr>
            <p:cNvPr id="7751" name="Google Shape;7751;p115"/>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2" name="Google Shape;7752;p115"/>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753" name="Google Shape;7753;p115"/>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754" name="Google Shape;7754;p115"/>
          <p:cNvGrpSpPr/>
          <p:nvPr/>
        </p:nvGrpSpPr>
        <p:grpSpPr>
          <a:xfrm>
            <a:off x="1049680" y="3951795"/>
            <a:ext cx="339253" cy="339253"/>
            <a:chOff x="5642550" y="4399275"/>
            <a:chExt cx="481825" cy="481825"/>
          </a:xfrm>
        </p:grpSpPr>
        <p:sp>
          <p:nvSpPr>
            <p:cNvPr id="7755" name="Google Shape;7755;p115"/>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6" name="Google Shape;7756;p115"/>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57" name="Google Shape;7757;p115"/>
          <p:cNvGrpSpPr/>
          <p:nvPr/>
        </p:nvGrpSpPr>
        <p:grpSpPr>
          <a:xfrm>
            <a:off x="2859815" y="3963703"/>
            <a:ext cx="363316" cy="315437"/>
            <a:chOff x="6218300" y="4416175"/>
            <a:chExt cx="516000" cy="448000"/>
          </a:xfrm>
        </p:grpSpPr>
        <p:sp>
          <p:nvSpPr>
            <p:cNvPr id="7758" name="Google Shape;7758;p115"/>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9" name="Google Shape;7759;p115"/>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0" name="Google Shape;7760;p115"/>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61" name="Google Shape;7761;p115"/>
          <p:cNvGrpSpPr/>
          <p:nvPr/>
        </p:nvGrpSpPr>
        <p:grpSpPr>
          <a:xfrm>
            <a:off x="5918879" y="3951792"/>
            <a:ext cx="339253" cy="339253"/>
            <a:chOff x="899850" y="4992125"/>
            <a:chExt cx="481825" cy="481825"/>
          </a:xfrm>
        </p:grpSpPr>
        <p:sp>
          <p:nvSpPr>
            <p:cNvPr id="7762" name="Google Shape;7762;p115"/>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3" name="Google Shape;7763;p115"/>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4" name="Google Shape;7764;p115"/>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65" name="Google Shape;7765;p115"/>
          <p:cNvGrpSpPr/>
          <p:nvPr/>
        </p:nvGrpSpPr>
        <p:grpSpPr>
          <a:xfrm>
            <a:off x="5461708" y="3951792"/>
            <a:ext cx="339253" cy="339253"/>
            <a:chOff x="1492675" y="4992125"/>
            <a:chExt cx="481825" cy="481825"/>
          </a:xfrm>
        </p:grpSpPr>
        <p:sp>
          <p:nvSpPr>
            <p:cNvPr id="7766" name="Google Shape;7766;p11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7" name="Google Shape;7767;p11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68" name="Google Shape;7768;p115"/>
          <p:cNvGrpSpPr/>
          <p:nvPr/>
        </p:nvGrpSpPr>
        <p:grpSpPr>
          <a:xfrm>
            <a:off x="5004462" y="3951792"/>
            <a:ext cx="339253" cy="339253"/>
            <a:chOff x="2085525" y="4992125"/>
            <a:chExt cx="481825" cy="481825"/>
          </a:xfrm>
        </p:grpSpPr>
        <p:sp>
          <p:nvSpPr>
            <p:cNvPr id="7769" name="Google Shape;7769;p115"/>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0" name="Google Shape;7770;p115"/>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71" name="Google Shape;7771;p115"/>
          <p:cNvGrpSpPr/>
          <p:nvPr/>
        </p:nvGrpSpPr>
        <p:grpSpPr>
          <a:xfrm>
            <a:off x="6833221" y="3951792"/>
            <a:ext cx="339253" cy="339253"/>
            <a:chOff x="2678350" y="4992125"/>
            <a:chExt cx="481825" cy="481825"/>
          </a:xfrm>
        </p:grpSpPr>
        <p:sp>
          <p:nvSpPr>
            <p:cNvPr id="7772" name="Google Shape;7772;p115"/>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3" name="Google Shape;7773;p115"/>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4" name="Google Shape;7774;p115"/>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75" name="Google Shape;7775;p115"/>
          <p:cNvGrpSpPr/>
          <p:nvPr/>
        </p:nvGrpSpPr>
        <p:grpSpPr>
          <a:xfrm>
            <a:off x="4628816" y="3951792"/>
            <a:ext cx="339253" cy="339253"/>
            <a:chOff x="3271200" y="4992125"/>
            <a:chExt cx="481825" cy="481825"/>
          </a:xfrm>
        </p:grpSpPr>
        <p:sp>
          <p:nvSpPr>
            <p:cNvPr id="7776" name="Google Shape;7776;p115"/>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7" name="Google Shape;7777;p115"/>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8" name="Google Shape;7778;p115"/>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79" name="Google Shape;7779;p115"/>
          <p:cNvGrpSpPr/>
          <p:nvPr/>
        </p:nvGrpSpPr>
        <p:grpSpPr>
          <a:xfrm>
            <a:off x="7290263" y="3952822"/>
            <a:ext cx="339411" cy="337193"/>
            <a:chOff x="3863900" y="4993625"/>
            <a:chExt cx="482050" cy="478900"/>
          </a:xfrm>
        </p:grpSpPr>
        <p:sp>
          <p:nvSpPr>
            <p:cNvPr id="7780" name="Google Shape;7780;p115"/>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1" name="Google Shape;7781;p115"/>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2" name="Google Shape;7782;p115"/>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3" name="Google Shape;7783;p115"/>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84" name="Google Shape;7784;p115"/>
          <p:cNvGrpSpPr/>
          <p:nvPr/>
        </p:nvGrpSpPr>
        <p:grpSpPr>
          <a:xfrm>
            <a:off x="7747437" y="3952822"/>
            <a:ext cx="339411" cy="337193"/>
            <a:chOff x="4456725" y="4993625"/>
            <a:chExt cx="482050" cy="478900"/>
          </a:xfrm>
        </p:grpSpPr>
        <p:sp>
          <p:nvSpPr>
            <p:cNvPr id="7785" name="Google Shape;7785;p115"/>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6" name="Google Shape;7786;p115"/>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7" name="Google Shape;7787;p115"/>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8" name="Google Shape;7788;p115"/>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89" name="Google Shape;7789;p115"/>
          <p:cNvGrpSpPr/>
          <p:nvPr/>
        </p:nvGrpSpPr>
        <p:grpSpPr>
          <a:xfrm>
            <a:off x="6376030" y="3952813"/>
            <a:ext cx="339411" cy="337211"/>
            <a:chOff x="5049575" y="4993600"/>
            <a:chExt cx="482050" cy="478925"/>
          </a:xfrm>
        </p:grpSpPr>
        <p:sp>
          <p:nvSpPr>
            <p:cNvPr id="7790" name="Google Shape;7790;p115"/>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1" name="Google Shape;7791;p115"/>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2" name="Google Shape;7792;p115"/>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3" name="Google Shape;7793;p115"/>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794" name="Google Shape;7794;p115"/>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xmlns="" val="tx"/>
                    </a:ext>
                  </a:extLst>
                </a:hlinkClick>
              </a:rPr>
              <a:t>Flaticon’s extension</a:t>
            </a:r>
            <a:r>
              <a:rPr lang="en" sz="1100">
                <a:solidFill>
                  <a:srgbClr val="FFFFFF"/>
                </a:solidFill>
              </a:rPr>
              <a:t>, allowing you to customize and add even more icons.</a:t>
            </a:r>
            <a:r>
              <a:rPr lang="en" sz="1100">
                <a:solidFill>
                  <a:srgbClr val="435D74"/>
                </a:solidFill>
              </a:rPr>
              <a:t/>
            </a:r>
            <a:br>
              <a:rPr lang="en" sz="1100">
                <a:solidFill>
                  <a:srgbClr val="435D74"/>
                </a:solidFill>
              </a:rPr>
            </a:br>
            <a:endParaRPr sz="1100">
              <a:solidFill>
                <a:srgbClr val="435D74"/>
              </a:solidFill>
            </a:endParaRPr>
          </a:p>
        </p:txBody>
      </p:sp>
      <p:sp>
        <p:nvSpPr>
          <p:cNvPr id="7795" name="Google Shape;7795;p115"/>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99"/>
        <p:cNvGrpSpPr/>
        <p:nvPr/>
      </p:nvGrpSpPr>
      <p:grpSpPr>
        <a:xfrm>
          <a:off x="0" y="0"/>
          <a:ext cx="0" cy="0"/>
          <a:chOff x="0" y="0"/>
          <a:chExt cx="0" cy="0"/>
        </a:xfrm>
      </p:grpSpPr>
      <p:grpSp>
        <p:nvGrpSpPr>
          <p:cNvPr id="7800" name="Google Shape;7800;p116"/>
          <p:cNvGrpSpPr/>
          <p:nvPr/>
        </p:nvGrpSpPr>
        <p:grpSpPr>
          <a:xfrm>
            <a:off x="876361" y="1308054"/>
            <a:ext cx="322099" cy="370529"/>
            <a:chOff x="-42971725" y="3217825"/>
            <a:chExt cx="275675" cy="317125"/>
          </a:xfrm>
        </p:grpSpPr>
        <p:sp>
          <p:nvSpPr>
            <p:cNvPr id="7801" name="Google Shape;7801;p116"/>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116"/>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116"/>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4" name="Google Shape;7804;p116"/>
          <p:cNvGrpSpPr/>
          <p:nvPr/>
        </p:nvGrpSpPr>
        <p:grpSpPr>
          <a:xfrm>
            <a:off x="848276" y="1776710"/>
            <a:ext cx="378270" cy="337551"/>
            <a:chOff x="-42996150" y="3612600"/>
            <a:chExt cx="323750" cy="288900"/>
          </a:xfrm>
        </p:grpSpPr>
        <p:sp>
          <p:nvSpPr>
            <p:cNvPr id="7805" name="Google Shape;7805;p116"/>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116"/>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116"/>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8" name="Google Shape;7808;p116"/>
          <p:cNvGrpSpPr/>
          <p:nvPr/>
        </p:nvGrpSpPr>
        <p:grpSpPr>
          <a:xfrm>
            <a:off x="851036" y="2186080"/>
            <a:ext cx="372749" cy="370909"/>
            <a:chOff x="-42994575" y="3950300"/>
            <a:chExt cx="319025" cy="317450"/>
          </a:xfrm>
        </p:grpSpPr>
        <p:sp>
          <p:nvSpPr>
            <p:cNvPr id="7809" name="Google Shape;7809;p116"/>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116"/>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116"/>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116"/>
          <p:cNvGrpSpPr/>
          <p:nvPr/>
        </p:nvGrpSpPr>
        <p:grpSpPr>
          <a:xfrm>
            <a:off x="3004431" y="1332912"/>
            <a:ext cx="371785" cy="370879"/>
            <a:chOff x="-41111350" y="3239100"/>
            <a:chExt cx="318200" cy="317425"/>
          </a:xfrm>
        </p:grpSpPr>
        <p:sp>
          <p:nvSpPr>
            <p:cNvPr id="7813" name="Google Shape;7813;p116"/>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116"/>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116"/>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116"/>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7" name="Google Shape;7817;p116"/>
          <p:cNvGrpSpPr/>
          <p:nvPr/>
        </p:nvGrpSpPr>
        <p:grpSpPr>
          <a:xfrm>
            <a:off x="3000751" y="1768444"/>
            <a:ext cx="379146" cy="370967"/>
            <a:chOff x="-41117650" y="3605525"/>
            <a:chExt cx="324500" cy="317500"/>
          </a:xfrm>
        </p:grpSpPr>
        <p:sp>
          <p:nvSpPr>
            <p:cNvPr id="7818" name="Google Shape;7818;p116"/>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116"/>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116"/>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1" name="Google Shape;7821;p116"/>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22" name="Google Shape;7822;p116"/>
          <p:cNvGrpSpPr/>
          <p:nvPr/>
        </p:nvGrpSpPr>
        <p:grpSpPr>
          <a:xfrm>
            <a:off x="1827005" y="2659967"/>
            <a:ext cx="216271" cy="371814"/>
            <a:chOff x="-39205300" y="3220175"/>
            <a:chExt cx="185100" cy="318225"/>
          </a:xfrm>
        </p:grpSpPr>
        <p:sp>
          <p:nvSpPr>
            <p:cNvPr id="7823" name="Google Shape;7823;p116"/>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116"/>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116"/>
          <p:cNvGrpSpPr/>
          <p:nvPr/>
        </p:nvGrpSpPr>
        <p:grpSpPr>
          <a:xfrm>
            <a:off x="1792533" y="3120038"/>
            <a:ext cx="300016" cy="369273"/>
            <a:chOff x="-39248625" y="3588600"/>
            <a:chExt cx="256775" cy="316050"/>
          </a:xfrm>
        </p:grpSpPr>
        <p:sp>
          <p:nvSpPr>
            <p:cNvPr id="7826" name="Google Shape;7826;p116"/>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116"/>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8" name="Google Shape;7828;p116"/>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116"/>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30" name="Google Shape;7830;p116"/>
          <p:cNvGrpSpPr/>
          <p:nvPr/>
        </p:nvGrpSpPr>
        <p:grpSpPr>
          <a:xfrm>
            <a:off x="1243246" y="1308054"/>
            <a:ext cx="429504" cy="370879"/>
            <a:chOff x="-42651700" y="3217825"/>
            <a:chExt cx="367600" cy="317425"/>
          </a:xfrm>
        </p:grpSpPr>
        <p:sp>
          <p:nvSpPr>
            <p:cNvPr id="7831" name="Google Shape;7831;p116"/>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116"/>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116"/>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116"/>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5" name="Google Shape;7835;p116"/>
          <p:cNvGrpSpPr/>
          <p:nvPr/>
        </p:nvGrpSpPr>
        <p:grpSpPr>
          <a:xfrm>
            <a:off x="1278678" y="1747704"/>
            <a:ext cx="358640" cy="363226"/>
            <a:chOff x="-42617300" y="3587775"/>
            <a:chExt cx="306950" cy="310875"/>
          </a:xfrm>
        </p:grpSpPr>
        <p:sp>
          <p:nvSpPr>
            <p:cNvPr id="7836" name="Google Shape;7836;p116"/>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116"/>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38" name="Google Shape;7838;p116"/>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39" name="Google Shape;7839;p116"/>
          <p:cNvGrpSpPr/>
          <p:nvPr/>
        </p:nvGrpSpPr>
        <p:grpSpPr>
          <a:xfrm>
            <a:off x="3450506" y="1332445"/>
            <a:ext cx="376926" cy="370324"/>
            <a:chOff x="-40748275" y="3238700"/>
            <a:chExt cx="322600" cy="316950"/>
          </a:xfrm>
        </p:grpSpPr>
        <p:sp>
          <p:nvSpPr>
            <p:cNvPr id="7840" name="Google Shape;7840;p116"/>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116"/>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116"/>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116"/>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116"/>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116"/>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116"/>
          <p:cNvGrpSpPr/>
          <p:nvPr/>
        </p:nvGrpSpPr>
        <p:grpSpPr>
          <a:xfrm>
            <a:off x="3453062" y="1800429"/>
            <a:ext cx="371814" cy="338690"/>
            <a:chOff x="-40745125" y="3632900"/>
            <a:chExt cx="318225" cy="289875"/>
          </a:xfrm>
        </p:grpSpPr>
        <p:sp>
          <p:nvSpPr>
            <p:cNvPr id="7847" name="Google Shape;7847;p116"/>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116"/>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116"/>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116"/>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116"/>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116"/>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116"/>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116"/>
          <p:cNvGrpSpPr/>
          <p:nvPr/>
        </p:nvGrpSpPr>
        <p:grpSpPr>
          <a:xfrm>
            <a:off x="3457209" y="2211639"/>
            <a:ext cx="363518" cy="370178"/>
            <a:chOff x="-40742750" y="3972175"/>
            <a:chExt cx="311125" cy="316825"/>
          </a:xfrm>
        </p:grpSpPr>
        <p:sp>
          <p:nvSpPr>
            <p:cNvPr id="7855" name="Google Shape;7855;p116"/>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116"/>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7" name="Google Shape;7857;p116"/>
          <p:cNvGrpSpPr/>
          <p:nvPr/>
        </p:nvGrpSpPr>
        <p:grpSpPr>
          <a:xfrm>
            <a:off x="2239871" y="2661807"/>
            <a:ext cx="266892" cy="369974"/>
            <a:chOff x="-38860325" y="3221750"/>
            <a:chExt cx="228425" cy="316650"/>
          </a:xfrm>
        </p:grpSpPr>
        <p:sp>
          <p:nvSpPr>
            <p:cNvPr id="7858" name="Google Shape;7858;p116"/>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116"/>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116"/>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116"/>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116"/>
          <p:cNvGrpSpPr/>
          <p:nvPr/>
        </p:nvGrpSpPr>
        <p:grpSpPr>
          <a:xfrm>
            <a:off x="2190678" y="3123864"/>
            <a:ext cx="380081" cy="367111"/>
            <a:chOff x="-38905225" y="3591875"/>
            <a:chExt cx="325300" cy="314200"/>
          </a:xfrm>
        </p:grpSpPr>
        <p:sp>
          <p:nvSpPr>
            <p:cNvPr id="7863" name="Google Shape;7863;p116"/>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116"/>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116"/>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66" name="Google Shape;7866;p116"/>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7" name="Google Shape;7867;p116"/>
          <p:cNvGrpSpPr/>
          <p:nvPr/>
        </p:nvGrpSpPr>
        <p:grpSpPr>
          <a:xfrm>
            <a:off x="3997427" y="3108944"/>
            <a:ext cx="290815" cy="369740"/>
            <a:chOff x="-37370925" y="3579105"/>
            <a:chExt cx="248900" cy="316450"/>
          </a:xfrm>
        </p:grpSpPr>
        <p:sp>
          <p:nvSpPr>
            <p:cNvPr id="7868" name="Google Shape;7868;p116"/>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116"/>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0" name="Google Shape;7870;p116"/>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116"/>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2" name="Google Shape;7872;p116"/>
          <p:cNvGrpSpPr/>
          <p:nvPr/>
        </p:nvGrpSpPr>
        <p:grpSpPr>
          <a:xfrm>
            <a:off x="1690803" y="2187015"/>
            <a:ext cx="371814" cy="369974"/>
            <a:chOff x="-42259725" y="3951100"/>
            <a:chExt cx="318225" cy="316650"/>
          </a:xfrm>
        </p:grpSpPr>
        <p:sp>
          <p:nvSpPr>
            <p:cNvPr id="7873" name="Google Shape;7873;p116"/>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116"/>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5" name="Google Shape;7875;p116"/>
          <p:cNvGrpSpPr/>
          <p:nvPr/>
        </p:nvGrpSpPr>
        <p:grpSpPr>
          <a:xfrm>
            <a:off x="3889164" y="1366036"/>
            <a:ext cx="370879" cy="337755"/>
            <a:chOff x="-40378075" y="3267450"/>
            <a:chExt cx="317425" cy="289075"/>
          </a:xfrm>
        </p:grpSpPr>
        <p:sp>
          <p:nvSpPr>
            <p:cNvPr id="7876" name="Google Shape;7876;p116"/>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116"/>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116"/>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116"/>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116"/>
          <p:cNvGrpSpPr/>
          <p:nvPr/>
        </p:nvGrpSpPr>
        <p:grpSpPr>
          <a:xfrm>
            <a:off x="3892830" y="1767304"/>
            <a:ext cx="363548" cy="369974"/>
            <a:chOff x="-40372575" y="3604550"/>
            <a:chExt cx="311150" cy="316650"/>
          </a:xfrm>
        </p:grpSpPr>
        <p:sp>
          <p:nvSpPr>
            <p:cNvPr id="7881" name="Google Shape;7881;p116"/>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116"/>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116"/>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84" name="Google Shape;7884;p116"/>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85" name="Google Shape;7885;p116"/>
          <p:cNvGrpSpPr/>
          <p:nvPr/>
        </p:nvGrpSpPr>
        <p:grpSpPr>
          <a:xfrm>
            <a:off x="2616780" y="2659967"/>
            <a:ext cx="399038" cy="372165"/>
            <a:chOff x="-38542250" y="3220175"/>
            <a:chExt cx="341525" cy="318525"/>
          </a:xfrm>
        </p:grpSpPr>
        <p:sp>
          <p:nvSpPr>
            <p:cNvPr id="7886" name="Google Shape;7886;p116"/>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116"/>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116"/>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116"/>
          <p:cNvGrpSpPr/>
          <p:nvPr/>
        </p:nvGrpSpPr>
        <p:grpSpPr>
          <a:xfrm>
            <a:off x="2638712" y="3119337"/>
            <a:ext cx="369974" cy="369068"/>
            <a:chOff x="-38537400" y="3588000"/>
            <a:chExt cx="316650" cy="315875"/>
          </a:xfrm>
        </p:grpSpPr>
        <p:sp>
          <p:nvSpPr>
            <p:cNvPr id="7890" name="Google Shape;7890;p116"/>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116"/>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116"/>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116"/>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4" name="Google Shape;7894;p116"/>
          <p:cNvGrpSpPr/>
          <p:nvPr/>
        </p:nvGrpSpPr>
        <p:grpSpPr>
          <a:xfrm>
            <a:off x="2637792" y="3576866"/>
            <a:ext cx="371814" cy="369974"/>
            <a:chOff x="-38538975" y="3954250"/>
            <a:chExt cx="318225" cy="316650"/>
          </a:xfrm>
        </p:grpSpPr>
        <p:sp>
          <p:nvSpPr>
            <p:cNvPr id="7895" name="Google Shape;7895;p116"/>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116"/>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7" name="Google Shape;7897;p116"/>
          <p:cNvGrpSpPr/>
          <p:nvPr/>
        </p:nvGrpSpPr>
        <p:grpSpPr>
          <a:xfrm>
            <a:off x="3955104" y="3571793"/>
            <a:ext cx="375465" cy="371814"/>
            <a:chOff x="-37385100" y="3949908"/>
            <a:chExt cx="321350" cy="318225"/>
          </a:xfrm>
        </p:grpSpPr>
        <p:sp>
          <p:nvSpPr>
            <p:cNvPr id="7898" name="Google Shape;7898;p116"/>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116"/>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0" name="Google Shape;7900;p116"/>
          <p:cNvGrpSpPr/>
          <p:nvPr/>
        </p:nvGrpSpPr>
        <p:grpSpPr>
          <a:xfrm>
            <a:off x="2130763" y="1307353"/>
            <a:ext cx="370909" cy="370675"/>
            <a:chOff x="-41895050" y="3217225"/>
            <a:chExt cx="317450" cy="317250"/>
          </a:xfrm>
        </p:grpSpPr>
        <p:sp>
          <p:nvSpPr>
            <p:cNvPr id="7901" name="Google Shape;7901;p116"/>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116"/>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116"/>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116"/>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116"/>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116"/>
          <p:cNvGrpSpPr/>
          <p:nvPr/>
        </p:nvGrpSpPr>
        <p:grpSpPr>
          <a:xfrm>
            <a:off x="2130310" y="1744287"/>
            <a:ext cx="371814" cy="369974"/>
            <a:chOff x="-41893475" y="3584850"/>
            <a:chExt cx="318225" cy="316650"/>
          </a:xfrm>
        </p:grpSpPr>
        <p:sp>
          <p:nvSpPr>
            <p:cNvPr id="7907" name="Google Shape;7907;p116"/>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116"/>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116"/>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116"/>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1" name="Google Shape;7911;p116"/>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116"/>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3" name="Google Shape;7913;p116"/>
          <p:cNvGrpSpPr/>
          <p:nvPr/>
        </p:nvGrpSpPr>
        <p:grpSpPr>
          <a:xfrm>
            <a:off x="900338" y="3139579"/>
            <a:ext cx="337522" cy="370909"/>
            <a:chOff x="-39998250" y="3605325"/>
            <a:chExt cx="288875" cy="317450"/>
          </a:xfrm>
        </p:grpSpPr>
        <p:sp>
          <p:nvSpPr>
            <p:cNvPr id="7914" name="Google Shape;7914;p116"/>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116"/>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6" name="Google Shape;7916;p116"/>
          <p:cNvGrpSpPr/>
          <p:nvPr/>
        </p:nvGrpSpPr>
        <p:grpSpPr>
          <a:xfrm>
            <a:off x="884112" y="3598043"/>
            <a:ext cx="369974" cy="369945"/>
            <a:chOff x="-40011050" y="3972375"/>
            <a:chExt cx="316650" cy="316625"/>
          </a:xfrm>
        </p:grpSpPr>
        <p:sp>
          <p:nvSpPr>
            <p:cNvPr id="7917" name="Google Shape;7917;p116"/>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116"/>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116"/>
          <p:cNvGrpSpPr/>
          <p:nvPr/>
        </p:nvGrpSpPr>
        <p:grpSpPr>
          <a:xfrm>
            <a:off x="3116043" y="2662742"/>
            <a:ext cx="266921" cy="369039"/>
            <a:chOff x="-38129425" y="3222550"/>
            <a:chExt cx="228450" cy="315850"/>
          </a:xfrm>
        </p:grpSpPr>
        <p:sp>
          <p:nvSpPr>
            <p:cNvPr id="7920" name="Google Shape;7920;p116"/>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116"/>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2" name="Google Shape;7922;p116"/>
          <p:cNvGrpSpPr/>
          <p:nvPr/>
        </p:nvGrpSpPr>
        <p:grpSpPr>
          <a:xfrm>
            <a:off x="3071012" y="3119337"/>
            <a:ext cx="371785" cy="369974"/>
            <a:chOff x="-38172725" y="3588000"/>
            <a:chExt cx="318200" cy="316650"/>
          </a:xfrm>
        </p:grpSpPr>
        <p:sp>
          <p:nvSpPr>
            <p:cNvPr id="7923" name="Google Shape;7923;p116"/>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116"/>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116"/>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116"/>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116"/>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116"/>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116"/>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116"/>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116"/>
          <p:cNvGrpSpPr/>
          <p:nvPr/>
        </p:nvGrpSpPr>
        <p:grpSpPr>
          <a:xfrm>
            <a:off x="3146914" y="3577772"/>
            <a:ext cx="219981" cy="369974"/>
            <a:chOff x="-38109725" y="3955025"/>
            <a:chExt cx="188275" cy="316650"/>
          </a:xfrm>
        </p:grpSpPr>
        <p:sp>
          <p:nvSpPr>
            <p:cNvPr id="7932" name="Google Shape;7932;p116"/>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116"/>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34" name="Google Shape;7934;p116"/>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35" name="Google Shape;7935;p116"/>
          <p:cNvGrpSpPr/>
          <p:nvPr/>
        </p:nvGrpSpPr>
        <p:grpSpPr>
          <a:xfrm>
            <a:off x="2562313" y="1309193"/>
            <a:ext cx="373654" cy="369068"/>
            <a:chOff x="-41530375" y="3218800"/>
            <a:chExt cx="319800" cy="315875"/>
          </a:xfrm>
        </p:grpSpPr>
        <p:sp>
          <p:nvSpPr>
            <p:cNvPr id="7936" name="Google Shape;7936;p116"/>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116"/>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8" name="Google Shape;7938;p116"/>
          <p:cNvGrpSpPr/>
          <p:nvPr/>
        </p:nvGrpSpPr>
        <p:grpSpPr>
          <a:xfrm>
            <a:off x="2564607" y="1824351"/>
            <a:ext cx="369068" cy="289004"/>
            <a:chOff x="-41526450" y="3653375"/>
            <a:chExt cx="315875" cy="247350"/>
          </a:xfrm>
        </p:grpSpPr>
        <p:sp>
          <p:nvSpPr>
            <p:cNvPr id="7939" name="Google Shape;7939;p116"/>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116"/>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1" name="Google Shape;7941;p116"/>
          <p:cNvGrpSpPr/>
          <p:nvPr/>
        </p:nvGrpSpPr>
        <p:grpSpPr>
          <a:xfrm>
            <a:off x="2565994" y="2187015"/>
            <a:ext cx="366293" cy="369974"/>
            <a:chOff x="-41526450" y="3951100"/>
            <a:chExt cx="313500" cy="316650"/>
          </a:xfrm>
        </p:grpSpPr>
        <p:sp>
          <p:nvSpPr>
            <p:cNvPr id="7942" name="Google Shape;7942;p116"/>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116"/>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116"/>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5" name="Google Shape;7945;p116"/>
          <p:cNvGrpSpPr/>
          <p:nvPr/>
        </p:nvGrpSpPr>
        <p:grpSpPr>
          <a:xfrm>
            <a:off x="1331249" y="2681144"/>
            <a:ext cx="339595" cy="371814"/>
            <a:chOff x="-39625900" y="3238300"/>
            <a:chExt cx="290650" cy="318225"/>
          </a:xfrm>
        </p:grpSpPr>
        <p:sp>
          <p:nvSpPr>
            <p:cNvPr id="7946" name="Google Shape;7946;p116"/>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116"/>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48" name="Google Shape;7948;p116"/>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49" name="Google Shape;7949;p116"/>
          <p:cNvGrpSpPr/>
          <p:nvPr/>
        </p:nvGrpSpPr>
        <p:grpSpPr>
          <a:xfrm>
            <a:off x="1325300" y="3597605"/>
            <a:ext cx="366293" cy="370441"/>
            <a:chOff x="-39647175" y="3972000"/>
            <a:chExt cx="313500" cy="317050"/>
          </a:xfrm>
        </p:grpSpPr>
        <p:sp>
          <p:nvSpPr>
            <p:cNvPr id="7950" name="Google Shape;7950;p116"/>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116"/>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116"/>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116"/>
          <p:cNvGrpSpPr/>
          <p:nvPr/>
        </p:nvGrpSpPr>
        <p:grpSpPr>
          <a:xfrm>
            <a:off x="3494427" y="2661603"/>
            <a:ext cx="375495" cy="370879"/>
            <a:chOff x="-37808850" y="3221575"/>
            <a:chExt cx="321375" cy="317425"/>
          </a:xfrm>
        </p:grpSpPr>
        <p:sp>
          <p:nvSpPr>
            <p:cNvPr id="7954" name="Google Shape;7954;p116"/>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116"/>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116"/>
          <p:cNvGrpSpPr/>
          <p:nvPr/>
        </p:nvGrpSpPr>
        <p:grpSpPr>
          <a:xfrm>
            <a:off x="3503201" y="3183634"/>
            <a:ext cx="372749" cy="241158"/>
            <a:chOff x="-37806500" y="3643030"/>
            <a:chExt cx="319025" cy="206400"/>
          </a:xfrm>
        </p:grpSpPr>
        <p:sp>
          <p:nvSpPr>
            <p:cNvPr id="7957" name="Google Shape;7957;p116"/>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116"/>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116"/>
          <p:cNvGrpSpPr/>
          <p:nvPr/>
        </p:nvGrpSpPr>
        <p:grpSpPr>
          <a:xfrm>
            <a:off x="3505508" y="3575931"/>
            <a:ext cx="368134" cy="371814"/>
            <a:chOff x="-37804925" y="3953450"/>
            <a:chExt cx="315075" cy="318225"/>
          </a:xfrm>
        </p:grpSpPr>
        <p:sp>
          <p:nvSpPr>
            <p:cNvPr id="7960" name="Google Shape;7960;p116"/>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116"/>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116"/>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3" name="Google Shape;7963;p116"/>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64" name="Google Shape;7964;p116"/>
          <p:cNvGrpSpPr/>
          <p:nvPr/>
        </p:nvGrpSpPr>
        <p:grpSpPr>
          <a:xfrm>
            <a:off x="4860977" y="1328538"/>
            <a:ext cx="355663" cy="308725"/>
            <a:chOff x="-28462125" y="3199700"/>
            <a:chExt cx="298550" cy="259150"/>
          </a:xfrm>
        </p:grpSpPr>
        <p:sp>
          <p:nvSpPr>
            <p:cNvPr id="7965" name="Google Shape;7965;p116"/>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116"/>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116"/>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116"/>
          <p:cNvGrpSpPr/>
          <p:nvPr/>
        </p:nvGrpSpPr>
        <p:grpSpPr>
          <a:xfrm>
            <a:off x="4861930" y="1763228"/>
            <a:ext cx="353757" cy="352833"/>
            <a:chOff x="-28461325" y="3545475"/>
            <a:chExt cx="296950" cy="296175"/>
          </a:xfrm>
        </p:grpSpPr>
        <p:sp>
          <p:nvSpPr>
            <p:cNvPr id="7969" name="Google Shape;7969;p116"/>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116"/>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116"/>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116"/>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116"/>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116"/>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5" name="Google Shape;7975;p116"/>
          <p:cNvGrpSpPr/>
          <p:nvPr/>
        </p:nvGrpSpPr>
        <p:grpSpPr>
          <a:xfrm>
            <a:off x="4858162" y="2213272"/>
            <a:ext cx="361292" cy="352803"/>
            <a:chOff x="-28463700" y="3914875"/>
            <a:chExt cx="303275" cy="296150"/>
          </a:xfrm>
        </p:grpSpPr>
        <p:sp>
          <p:nvSpPr>
            <p:cNvPr id="7976" name="Google Shape;7976;p116"/>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116"/>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8" name="Google Shape;7978;p116"/>
          <p:cNvGrpSpPr/>
          <p:nvPr/>
        </p:nvGrpSpPr>
        <p:grpSpPr>
          <a:xfrm>
            <a:off x="7092947" y="1369355"/>
            <a:ext cx="351880" cy="227092"/>
            <a:chOff x="-26573400" y="3224125"/>
            <a:chExt cx="295375" cy="190625"/>
          </a:xfrm>
        </p:grpSpPr>
        <p:sp>
          <p:nvSpPr>
            <p:cNvPr id="7979" name="Google Shape;7979;p116"/>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116"/>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1" name="Google Shape;7981;p116"/>
          <p:cNvGrpSpPr/>
          <p:nvPr/>
        </p:nvGrpSpPr>
        <p:grpSpPr>
          <a:xfrm>
            <a:off x="7092947" y="1763690"/>
            <a:ext cx="351880" cy="351910"/>
            <a:chOff x="-26573400" y="3546250"/>
            <a:chExt cx="295375" cy="295400"/>
          </a:xfrm>
        </p:grpSpPr>
        <p:sp>
          <p:nvSpPr>
            <p:cNvPr id="7982" name="Google Shape;7982;p116"/>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116"/>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116"/>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116"/>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116"/>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7" name="Google Shape;7987;p116"/>
          <p:cNvGrpSpPr/>
          <p:nvPr/>
        </p:nvGrpSpPr>
        <p:grpSpPr>
          <a:xfrm>
            <a:off x="7081228" y="2213599"/>
            <a:ext cx="375319" cy="352148"/>
            <a:chOff x="-26583625" y="3917025"/>
            <a:chExt cx="315050" cy="295600"/>
          </a:xfrm>
        </p:grpSpPr>
        <p:sp>
          <p:nvSpPr>
            <p:cNvPr id="7988" name="Google Shape;7988;p116"/>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116"/>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116"/>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116"/>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2" name="Google Shape;7992;p116"/>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3" name="Google Shape;7993;p116"/>
          <p:cNvGrpSpPr/>
          <p:nvPr/>
        </p:nvGrpSpPr>
        <p:grpSpPr>
          <a:xfrm>
            <a:off x="5779742" y="3172629"/>
            <a:ext cx="289039" cy="352833"/>
            <a:chOff x="-24694925" y="3518700"/>
            <a:chExt cx="242625" cy="296175"/>
          </a:xfrm>
        </p:grpSpPr>
        <p:sp>
          <p:nvSpPr>
            <p:cNvPr id="7994" name="Google Shape;7994;p116"/>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116"/>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116"/>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116"/>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8" name="Google Shape;7998;p116"/>
          <p:cNvGrpSpPr/>
          <p:nvPr/>
        </p:nvGrpSpPr>
        <p:grpSpPr>
          <a:xfrm>
            <a:off x="5779280" y="3622657"/>
            <a:ext cx="289962" cy="352833"/>
            <a:chOff x="-24709100" y="3888875"/>
            <a:chExt cx="243400" cy="296175"/>
          </a:xfrm>
        </p:grpSpPr>
        <p:sp>
          <p:nvSpPr>
            <p:cNvPr id="7999" name="Google Shape;7999;p116"/>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116"/>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116"/>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2" name="Google Shape;8002;p116"/>
          <p:cNvGrpSpPr/>
          <p:nvPr/>
        </p:nvGrpSpPr>
        <p:grpSpPr>
          <a:xfrm>
            <a:off x="7979280" y="2695320"/>
            <a:ext cx="356556" cy="349557"/>
            <a:chOff x="-22863675" y="3131775"/>
            <a:chExt cx="299300" cy="293425"/>
          </a:xfrm>
        </p:grpSpPr>
        <p:sp>
          <p:nvSpPr>
            <p:cNvPr id="8003" name="Google Shape;8003;p116"/>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116"/>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116"/>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6" name="Google Shape;8006;p116"/>
          <p:cNvGrpSpPr/>
          <p:nvPr/>
        </p:nvGrpSpPr>
        <p:grpSpPr>
          <a:xfrm>
            <a:off x="5322144" y="1306499"/>
            <a:ext cx="310602" cy="352803"/>
            <a:chOff x="-28069875" y="3175300"/>
            <a:chExt cx="260725" cy="296150"/>
          </a:xfrm>
        </p:grpSpPr>
        <p:sp>
          <p:nvSpPr>
            <p:cNvPr id="8007" name="Google Shape;8007;p116"/>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116"/>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116"/>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116"/>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116"/>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116"/>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116"/>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116"/>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116"/>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6" name="Google Shape;8016;p116"/>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17" name="Google Shape;8017;p116"/>
          <p:cNvGrpSpPr/>
          <p:nvPr/>
        </p:nvGrpSpPr>
        <p:grpSpPr>
          <a:xfrm>
            <a:off x="5363423" y="2213733"/>
            <a:ext cx="228045" cy="351880"/>
            <a:chOff x="-28032075" y="3916450"/>
            <a:chExt cx="191425" cy="295375"/>
          </a:xfrm>
        </p:grpSpPr>
        <p:sp>
          <p:nvSpPr>
            <p:cNvPr id="8018" name="Google Shape;8018;p116"/>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116"/>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116"/>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1" name="Google Shape;8021;p116"/>
          <p:cNvGrpSpPr/>
          <p:nvPr/>
        </p:nvGrpSpPr>
        <p:grpSpPr>
          <a:xfrm>
            <a:off x="7528769" y="1306484"/>
            <a:ext cx="352833" cy="352833"/>
            <a:chOff x="-26201650" y="3176075"/>
            <a:chExt cx="296175" cy="296175"/>
          </a:xfrm>
        </p:grpSpPr>
        <p:sp>
          <p:nvSpPr>
            <p:cNvPr id="8022" name="Google Shape;8022;p116"/>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116"/>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4" name="Google Shape;8024;p116"/>
          <p:cNvGrpSpPr/>
          <p:nvPr/>
        </p:nvGrpSpPr>
        <p:grpSpPr>
          <a:xfrm>
            <a:off x="7528293" y="1763705"/>
            <a:ext cx="353786" cy="351880"/>
            <a:chOff x="-26204800" y="3547050"/>
            <a:chExt cx="296975" cy="295375"/>
          </a:xfrm>
        </p:grpSpPr>
        <p:sp>
          <p:nvSpPr>
            <p:cNvPr id="8025" name="Google Shape;8025;p116"/>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116"/>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27" name="Google Shape;8027;p116"/>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28" name="Google Shape;8028;p116"/>
          <p:cNvGrpSpPr/>
          <p:nvPr/>
        </p:nvGrpSpPr>
        <p:grpSpPr>
          <a:xfrm>
            <a:off x="6199548" y="2693683"/>
            <a:ext cx="345328" cy="352833"/>
            <a:chOff x="-24353875" y="3147725"/>
            <a:chExt cx="289875" cy="296175"/>
          </a:xfrm>
        </p:grpSpPr>
        <p:sp>
          <p:nvSpPr>
            <p:cNvPr id="8029" name="Google Shape;8029;p116"/>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116"/>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1" name="Google Shape;8031;p116"/>
          <p:cNvGrpSpPr/>
          <p:nvPr/>
        </p:nvGrpSpPr>
        <p:grpSpPr>
          <a:xfrm>
            <a:off x="6207530" y="3173090"/>
            <a:ext cx="329365" cy="351910"/>
            <a:chOff x="-24344425" y="3519475"/>
            <a:chExt cx="276475" cy="295400"/>
          </a:xfrm>
        </p:grpSpPr>
        <p:sp>
          <p:nvSpPr>
            <p:cNvPr id="8032" name="Google Shape;8032;p116"/>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116"/>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116"/>
          <p:cNvGrpSpPr/>
          <p:nvPr/>
        </p:nvGrpSpPr>
        <p:grpSpPr>
          <a:xfrm>
            <a:off x="6197210" y="3625010"/>
            <a:ext cx="350004" cy="348128"/>
            <a:chOff x="-24353075" y="3891250"/>
            <a:chExt cx="293800" cy="292225"/>
          </a:xfrm>
        </p:grpSpPr>
        <p:sp>
          <p:nvSpPr>
            <p:cNvPr id="8035" name="Google Shape;8035;p116"/>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116"/>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7" name="Google Shape;8037;p116"/>
          <p:cNvGrpSpPr/>
          <p:nvPr/>
        </p:nvGrpSpPr>
        <p:grpSpPr>
          <a:xfrm>
            <a:off x="7980681" y="3173313"/>
            <a:ext cx="353757" cy="351463"/>
            <a:chOff x="-22845575" y="3504075"/>
            <a:chExt cx="296950" cy="295025"/>
          </a:xfrm>
        </p:grpSpPr>
        <p:sp>
          <p:nvSpPr>
            <p:cNvPr id="8038" name="Google Shape;8038;p116"/>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116"/>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0" name="Google Shape;8040;p116"/>
          <p:cNvGrpSpPr/>
          <p:nvPr/>
        </p:nvGrpSpPr>
        <p:grpSpPr>
          <a:xfrm>
            <a:off x="5773862" y="1306961"/>
            <a:ext cx="299344" cy="351880"/>
            <a:chOff x="-27691025" y="3175300"/>
            <a:chExt cx="251275" cy="295375"/>
          </a:xfrm>
        </p:grpSpPr>
        <p:sp>
          <p:nvSpPr>
            <p:cNvPr id="8041" name="Google Shape;8041;p116"/>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116"/>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116"/>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116"/>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5" name="Google Shape;8045;p116"/>
          <p:cNvGrpSpPr/>
          <p:nvPr/>
        </p:nvGrpSpPr>
        <p:grpSpPr>
          <a:xfrm>
            <a:off x="5746179" y="1825637"/>
            <a:ext cx="354710" cy="228015"/>
            <a:chOff x="-27721750" y="3598250"/>
            <a:chExt cx="297750" cy="191400"/>
          </a:xfrm>
        </p:grpSpPr>
        <p:sp>
          <p:nvSpPr>
            <p:cNvPr id="8046" name="Google Shape;8046;p116"/>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116"/>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8" name="Google Shape;8048;p116"/>
          <p:cNvGrpSpPr/>
          <p:nvPr/>
        </p:nvGrpSpPr>
        <p:grpSpPr>
          <a:xfrm>
            <a:off x="5747579" y="2219183"/>
            <a:ext cx="351910" cy="340980"/>
            <a:chOff x="-27719400" y="3925600"/>
            <a:chExt cx="295400" cy="286225"/>
          </a:xfrm>
        </p:grpSpPr>
        <p:sp>
          <p:nvSpPr>
            <p:cNvPr id="8049" name="Google Shape;8049;p116"/>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116"/>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1" name="Google Shape;8051;p116"/>
          <p:cNvGrpSpPr/>
          <p:nvPr/>
        </p:nvGrpSpPr>
        <p:grpSpPr>
          <a:xfrm>
            <a:off x="7968851" y="1306023"/>
            <a:ext cx="353757" cy="353757"/>
            <a:chOff x="-25834600" y="3176875"/>
            <a:chExt cx="296950" cy="296950"/>
          </a:xfrm>
        </p:grpSpPr>
        <p:sp>
          <p:nvSpPr>
            <p:cNvPr id="8052" name="Google Shape;8052;p116"/>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116"/>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116"/>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116"/>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116"/>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116"/>
          <p:cNvGrpSpPr/>
          <p:nvPr/>
        </p:nvGrpSpPr>
        <p:grpSpPr>
          <a:xfrm>
            <a:off x="7968851" y="1774024"/>
            <a:ext cx="353757" cy="331241"/>
            <a:chOff x="-25834600" y="3564375"/>
            <a:chExt cx="296950" cy="278050"/>
          </a:xfrm>
        </p:grpSpPr>
        <p:sp>
          <p:nvSpPr>
            <p:cNvPr id="8058" name="Google Shape;8058;p116"/>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16"/>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116"/>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116"/>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116"/>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116"/>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116"/>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116"/>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116"/>
          <p:cNvGrpSpPr/>
          <p:nvPr/>
        </p:nvGrpSpPr>
        <p:grpSpPr>
          <a:xfrm>
            <a:off x="7966974" y="2213376"/>
            <a:ext cx="357509" cy="352595"/>
            <a:chOff x="-25834600" y="3915850"/>
            <a:chExt cx="300100" cy="295975"/>
          </a:xfrm>
        </p:grpSpPr>
        <p:sp>
          <p:nvSpPr>
            <p:cNvPr id="8067" name="Google Shape;8067;p116"/>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116"/>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16"/>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0" name="Google Shape;8070;p116"/>
          <p:cNvGrpSpPr/>
          <p:nvPr/>
        </p:nvGrpSpPr>
        <p:grpSpPr>
          <a:xfrm>
            <a:off x="6702402" y="2694606"/>
            <a:ext cx="228968" cy="350987"/>
            <a:chOff x="-23930925" y="3149300"/>
            <a:chExt cx="192200" cy="294625"/>
          </a:xfrm>
        </p:grpSpPr>
        <p:sp>
          <p:nvSpPr>
            <p:cNvPr id="8071" name="Google Shape;8071;p116"/>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116"/>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116"/>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116"/>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5" name="Google Shape;8075;p116"/>
          <p:cNvGrpSpPr/>
          <p:nvPr/>
        </p:nvGrpSpPr>
        <p:grpSpPr>
          <a:xfrm>
            <a:off x="6659232" y="3173090"/>
            <a:ext cx="315307" cy="351910"/>
            <a:chOff x="-23962425" y="3519475"/>
            <a:chExt cx="264675" cy="295400"/>
          </a:xfrm>
        </p:grpSpPr>
        <p:sp>
          <p:nvSpPr>
            <p:cNvPr id="8076" name="Google Shape;8076;p116"/>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116"/>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8" name="Google Shape;8078;p116"/>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9" name="Google Shape;8079;p116"/>
          <p:cNvGrpSpPr/>
          <p:nvPr/>
        </p:nvGrpSpPr>
        <p:grpSpPr>
          <a:xfrm>
            <a:off x="8037908" y="3623134"/>
            <a:ext cx="239302" cy="351880"/>
            <a:chOff x="-22788075" y="3904625"/>
            <a:chExt cx="200875" cy="295375"/>
          </a:xfrm>
        </p:grpSpPr>
        <p:sp>
          <p:nvSpPr>
            <p:cNvPr id="8080" name="Google Shape;8080;p116"/>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116"/>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116"/>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116"/>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4" name="Google Shape;8084;p116"/>
          <p:cNvGrpSpPr/>
          <p:nvPr/>
        </p:nvGrpSpPr>
        <p:grpSpPr>
          <a:xfrm>
            <a:off x="6193206" y="1306499"/>
            <a:ext cx="354710" cy="352803"/>
            <a:chOff x="-27351575" y="3175300"/>
            <a:chExt cx="297750" cy="296150"/>
          </a:xfrm>
        </p:grpSpPr>
        <p:sp>
          <p:nvSpPr>
            <p:cNvPr id="8085" name="Google Shape;8085;p116"/>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116"/>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16"/>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116"/>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116"/>
          <p:cNvGrpSpPr/>
          <p:nvPr/>
        </p:nvGrpSpPr>
        <p:grpSpPr>
          <a:xfrm>
            <a:off x="6235914" y="1763109"/>
            <a:ext cx="269293" cy="353072"/>
            <a:chOff x="-27313750" y="3545275"/>
            <a:chExt cx="226050" cy="296375"/>
          </a:xfrm>
        </p:grpSpPr>
        <p:sp>
          <p:nvSpPr>
            <p:cNvPr id="8090" name="Google Shape;8090;p116"/>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116"/>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16"/>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3" name="Google Shape;8093;p116"/>
          <p:cNvGrpSpPr/>
          <p:nvPr/>
        </p:nvGrpSpPr>
        <p:grpSpPr>
          <a:xfrm>
            <a:off x="6193206" y="2211380"/>
            <a:ext cx="354710" cy="356586"/>
            <a:chOff x="-27351575" y="3915650"/>
            <a:chExt cx="297750" cy="299325"/>
          </a:xfrm>
        </p:grpSpPr>
        <p:sp>
          <p:nvSpPr>
            <p:cNvPr id="8094" name="Google Shape;8094;p116"/>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116"/>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6" name="Google Shape;8096;p116"/>
          <p:cNvGrpSpPr/>
          <p:nvPr/>
        </p:nvGrpSpPr>
        <p:grpSpPr>
          <a:xfrm>
            <a:off x="4880696" y="2693579"/>
            <a:ext cx="319060" cy="353042"/>
            <a:chOff x="-25445525" y="3175900"/>
            <a:chExt cx="267825" cy="296350"/>
          </a:xfrm>
        </p:grpSpPr>
        <p:sp>
          <p:nvSpPr>
            <p:cNvPr id="8097" name="Google Shape;8097;p116"/>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116"/>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116"/>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116"/>
          <p:cNvGrpSpPr/>
          <p:nvPr/>
        </p:nvGrpSpPr>
        <p:grpSpPr>
          <a:xfrm>
            <a:off x="4862410" y="3183902"/>
            <a:ext cx="355633" cy="330288"/>
            <a:chOff x="-25465200" y="3565175"/>
            <a:chExt cx="298525" cy="277250"/>
          </a:xfrm>
        </p:grpSpPr>
        <p:sp>
          <p:nvSpPr>
            <p:cNvPr id="8101" name="Google Shape;8101;p116"/>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116"/>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116"/>
          <p:cNvGrpSpPr/>
          <p:nvPr/>
        </p:nvGrpSpPr>
        <p:grpSpPr>
          <a:xfrm>
            <a:off x="4861948" y="3623432"/>
            <a:ext cx="356556" cy="351285"/>
            <a:chOff x="-25465200" y="3916150"/>
            <a:chExt cx="299300" cy="294875"/>
          </a:xfrm>
        </p:grpSpPr>
        <p:sp>
          <p:nvSpPr>
            <p:cNvPr id="8104" name="Google Shape;8104;p116"/>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116"/>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116"/>
          <p:cNvGrpSpPr/>
          <p:nvPr/>
        </p:nvGrpSpPr>
        <p:grpSpPr>
          <a:xfrm>
            <a:off x="7089388" y="2693698"/>
            <a:ext cx="351880" cy="352803"/>
            <a:chOff x="-23615075" y="3148525"/>
            <a:chExt cx="295375" cy="296150"/>
          </a:xfrm>
        </p:grpSpPr>
        <p:sp>
          <p:nvSpPr>
            <p:cNvPr id="8107" name="Google Shape;8107;p116"/>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116"/>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116"/>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116"/>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1" name="Google Shape;8111;p116"/>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12" name="Google Shape;8112;p116"/>
          <p:cNvGrpSpPr/>
          <p:nvPr/>
        </p:nvGrpSpPr>
        <p:grpSpPr>
          <a:xfrm>
            <a:off x="7088911" y="3632977"/>
            <a:ext cx="352833" cy="332194"/>
            <a:chOff x="-23615075" y="3906200"/>
            <a:chExt cx="296175" cy="278850"/>
          </a:xfrm>
        </p:grpSpPr>
        <p:sp>
          <p:nvSpPr>
            <p:cNvPr id="8113" name="Google Shape;8113;p116"/>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16"/>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116"/>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6" name="Google Shape;8116;p116"/>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17" name="Google Shape;8117;p116"/>
          <p:cNvGrpSpPr/>
          <p:nvPr/>
        </p:nvGrpSpPr>
        <p:grpSpPr>
          <a:xfrm>
            <a:off x="6637880" y="1306618"/>
            <a:ext cx="353757" cy="352565"/>
            <a:chOff x="-26980600" y="3175500"/>
            <a:chExt cx="296950" cy="295950"/>
          </a:xfrm>
        </p:grpSpPr>
        <p:sp>
          <p:nvSpPr>
            <p:cNvPr id="8118" name="Google Shape;8118;p116"/>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116"/>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116"/>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21" name="Google Shape;8121;p116"/>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22" name="Google Shape;8122;p116"/>
          <p:cNvGrpSpPr/>
          <p:nvPr/>
        </p:nvGrpSpPr>
        <p:grpSpPr>
          <a:xfrm>
            <a:off x="6638357" y="2245154"/>
            <a:ext cx="352803" cy="289039"/>
            <a:chOff x="-26981375" y="3951875"/>
            <a:chExt cx="296150" cy="242625"/>
          </a:xfrm>
        </p:grpSpPr>
        <p:sp>
          <p:nvSpPr>
            <p:cNvPr id="8123" name="Google Shape;8123;p116"/>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116"/>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116"/>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116"/>
          <p:cNvGrpSpPr/>
          <p:nvPr/>
        </p:nvGrpSpPr>
        <p:grpSpPr>
          <a:xfrm>
            <a:off x="5303399" y="2692745"/>
            <a:ext cx="351910" cy="354710"/>
            <a:chOff x="-25094250" y="3176075"/>
            <a:chExt cx="295400" cy="297750"/>
          </a:xfrm>
        </p:grpSpPr>
        <p:sp>
          <p:nvSpPr>
            <p:cNvPr id="8127" name="Google Shape;8127;p116"/>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116"/>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116"/>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116"/>
          <p:cNvGrpSpPr/>
          <p:nvPr/>
        </p:nvGrpSpPr>
        <p:grpSpPr>
          <a:xfrm>
            <a:off x="5303399" y="3173106"/>
            <a:ext cx="351910" cy="351880"/>
            <a:chOff x="-25094250" y="3547050"/>
            <a:chExt cx="295400" cy="295375"/>
          </a:xfrm>
        </p:grpSpPr>
        <p:sp>
          <p:nvSpPr>
            <p:cNvPr id="8131" name="Google Shape;8131;p116"/>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116"/>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116"/>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16"/>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116"/>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6" name="Google Shape;8136;p116"/>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37" name="Google Shape;8137;p116"/>
          <p:cNvGrpSpPr/>
          <p:nvPr/>
        </p:nvGrpSpPr>
        <p:grpSpPr>
          <a:xfrm>
            <a:off x="7535476" y="2693698"/>
            <a:ext cx="352803" cy="352803"/>
            <a:chOff x="-23245675" y="3148525"/>
            <a:chExt cx="296150" cy="296150"/>
          </a:xfrm>
        </p:grpSpPr>
        <p:sp>
          <p:nvSpPr>
            <p:cNvPr id="8138" name="Google Shape;8138;p116"/>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16"/>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116"/>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41" name="Google Shape;8141;p116"/>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2" name="Google Shape;8142;p116"/>
          <p:cNvGrpSpPr/>
          <p:nvPr/>
        </p:nvGrpSpPr>
        <p:grpSpPr>
          <a:xfrm>
            <a:off x="7535938" y="3622672"/>
            <a:ext cx="351880" cy="352803"/>
            <a:chOff x="-23244900" y="3888100"/>
            <a:chExt cx="295375" cy="296150"/>
          </a:xfrm>
        </p:grpSpPr>
        <p:sp>
          <p:nvSpPr>
            <p:cNvPr id="8143" name="Google Shape;8143;p116"/>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116"/>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116"/>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116"/>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116"/>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16"/>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16"/>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116"/>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116"/>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116"/>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116"/>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54" name="Google Shape;8154;p116"/>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16"/>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8156" name="Google Shape;8156;p116"/>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160"/>
        <p:cNvGrpSpPr/>
        <p:nvPr/>
      </p:nvGrpSpPr>
      <p:grpSpPr>
        <a:xfrm>
          <a:off x="0" y="0"/>
          <a:ext cx="0" cy="0"/>
          <a:chOff x="0" y="0"/>
          <a:chExt cx="0" cy="0"/>
        </a:xfrm>
      </p:grpSpPr>
      <p:sp>
        <p:nvSpPr>
          <p:cNvPr id="8161" name="Google Shape;8161;p117"/>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62" name="Google Shape;8162;p117"/>
          <p:cNvGrpSpPr/>
          <p:nvPr/>
        </p:nvGrpSpPr>
        <p:grpSpPr>
          <a:xfrm>
            <a:off x="850004" y="1823018"/>
            <a:ext cx="367261" cy="367261"/>
            <a:chOff x="-65145700" y="3727425"/>
            <a:chExt cx="317425" cy="317425"/>
          </a:xfrm>
        </p:grpSpPr>
        <p:sp>
          <p:nvSpPr>
            <p:cNvPr id="8163" name="Google Shape;8163;p117"/>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17"/>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117"/>
          <p:cNvGrpSpPr/>
          <p:nvPr/>
        </p:nvGrpSpPr>
        <p:grpSpPr>
          <a:xfrm>
            <a:off x="853201" y="2251933"/>
            <a:ext cx="360868" cy="367261"/>
            <a:chOff x="-65144125" y="4094450"/>
            <a:chExt cx="311900" cy="317425"/>
          </a:xfrm>
        </p:grpSpPr>
        <p:sp>
          <p:nvSpPr>
            <p:cNvPr id="8166" name="Google Shape;8166;p117"/>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117"/>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17"/>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9" name="Google Shape;8169;p117"/>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0" name="Google Shape;8170;p117"/>
          <p:cNvGrpSpPr/>
          <p:nvPr/>
        </p:nvGrpSpPr>
        <p:grpSpPr>
          <a:xfrm>
            <a:off x="3056770" y="1822628"/>
            <a:ext cx="370645" cy="368042"/>
            <a:chOff x="-63250675" y="3744075"/>
            <a:chExt cx="320350" cy="318100"/>
          </a:xfrm>
        </p:grpSpPr>
        <p:sp>
          <p:nvSpPr>
            <p:cNvPr id="8171" name="Google Shape;8171;p117"/>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117"/>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117"/>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4" name="Google Shape;8174;p117"/>
          <p:cNvGrpSpPr/>
          <p:nvPr/>
        </p:nvGrpSpPr>
        <p:grpSpPr>
          <a:xfrm>
            <a:off x="3058462" y="2251933"/>
            <a:ext cx="367261" cy="367261"/>
            <a:chOff x="-63250675" y="4110200"/>
            <a:chExt cx="317425" cy="317425"/>
          </a:xfrm>
        </p:grpSpPr>
        <p:sp>
          <p:nvSpPr>
            <p:cNvPr id="8175" name="Google Shape;8175;p117"/>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17"/>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117"/>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117"/>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117"/>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117"/>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117"/>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117"/>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117"/>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4" name="Google Shape;8184;p117"/>
          <p:cNvGrpSpPr/>
          <p:nvPr/>
        </p:nvGrpSpPr>
        <p:grpSpPr>
          <a:xfrm>
            <a:off x="1737509" y="2749028"/>
            <a:ext cx="359075" cy="358844"/>
            <a:chOff x="-61351725" y="3372400"/>
            <a:chExt cx="310350" cy="310150"/>
          </a:xfrm>
        </p:grpSpPr>
        <p:sp>
          <p:nvSpPr>
            <p:cNvPr id="8185" name="Google Shape;8185;p117"/>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117"/>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117"/>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8" name="Google Shape;8188;p117"/>
          <p:cNvGrpSpPr/>
          <p:nvPr/>
        </p:nvGrpSpPr>
        <p:grpSpPr>
          <a:xfrm>
            <a:off x="1733864" y="3212084"/>
            <a:ext cx="366364" cy="333534"/>
            <a:chOff x="-61354875" y="3751050"/>
            <a:chExt cx="316650" cy="288275"/>
          </a:xfrm>
        </p:grpSpPr>
        <p:sp>
          <p:nvSpPr>
            <p:cNvPr id="8189" name="Google Shape;8189;p117"/>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117"/>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117"/>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2" name="Google Shape;8192;p117"/>
          <p:cNvGrpSpPr/>
          <p:nvPr/>
        </p:nvGrpSpPr>
        <p:grpSpPr>
          <a:xfrm>
            <a:off x="1733864" y="3653724"/>
            <a:ext cx="366364" cy="367290"/>
            <a:chOff x="-61354875" y="4101525"/>
            <a:chExt cx="316650" cy="317450"/>
          </a:xfrm>
        </p:grpSpPr>
        <p:sp>
          <p:nvSpPr>
            <p:cNvPr id="8193" name="Google Shape;8193;p117"/>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17"/>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5" name="Google Shape;8195;p117"/>
          <p:cNvGrpSpPr/>
          <p:nvPr/>
        </p:nvGrpSpPr>
        <p:grpSpPr>
          <a:xfrm>
            <a:off x="3950299" y="2745600"/>
            <a:ext cx="368157" cy="365699"/>
            <a:chOff x="-59470075" y="3308975"/>
            <a:chExt cx="318200" cy="316075"/>
          </a:xfrm>
        </p:grpSpPr>
        <p:sp>
          <p:nvSpPr>
            <p:cNvPr id="8196" name="Google Shape;8196;p117"/>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117"/>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117"/>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117"/>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117"/>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117"/>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117"/>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117"/>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117"/>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117"/>
          <p:cNvGrpSpPr/>
          <p:nvPr/>
        </p:nvGrpSpPr>
        <p:grpSpPr>
          <a:xfrm>
            <a:off x="1295729" y="1381305"/>
            <a:ext cx="367261" cy="364686"/>
            <a:chOff x="-64781025" y="3361050"/>
            <a:chExt cx="317425" cy="315200"/>
          </a:xfrm>
        </p:grpSpPr>
        <p:sp>
          <p:nvSpPr>
            <p:cNvPr id="8206" name="Google Shape;8206;p117"/>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117"/>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117"/>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17"/>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0" name="Google Shape;8210;p117"/>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117"/>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117"/>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3" name="Google Shape;8213;p117"/>
          <p:cNvGrpSpPr/>
          <p:nvPr/>
        </p:nvGrpSpPr>
        <p:grpSpPr>
          <a:xfrm>
            <a:off x="3500129" y="1822744"/>
            <a:ext cx="382765" cy="367810"/>
            <a:chOff x="-62890750" y="3747425"/>
            <a:chExt cx="330825" cy="317900"/>
          </a:xfrm>
        </p:grpSpPr>
        <p:sp>
          <p:nvSpPr>
            <p:cNvPr id="8214" name="Google Shape;8214;p117"/>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117"/>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117"/>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117"/>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117"/>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117"/>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117"/>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117"/>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117"/>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117"/>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117"/>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117"/>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117"/>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17"/>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8" name="Google Shape;8228;p117"/>
          <p:cNvGrpSpPr/>
          <p:nvPr/>
        </p:nvGrpSpPr>
        <p:grpSpPr>
          <a:xfrm>
            <a:off x="3507881" y="2252381"/>
            <a:ext cx="367261" cy="366364"/>
            <a:chOff x="-62884425" y="4111775"/>
            <a:chExt cx="317425" cy="316650"/>
          </a:xfrm>
        </p:grpSpPr>
        <p:sp>
          <p:nvSpPr>
            <p:cNvPr id="8229" name="Google Shape;8229;p117"/>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117"/>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117"/>
          <p:cNvGrpSpPr/>
          <p:nvPr/>
        </p:nvGrpSpPr>
        <p:grpSpPr>
          <a:xfrm>
            <a:off x="2180515" y="2748450"/>
            <a:ext cx="365438" cy="360001"/>
            <a:chOff x="-60991775" y="3376900"/>
            <a:chExt cx="315850" cy="311150"/>
          </a:xfrm>
        </p:grpSpPr>
        <p:sp>
          <p:nvSpPr>
            <p:cNvPr id="8232" name="Google Shape;8232;p117"/>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117"/>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117"/>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5" name="Google Shape;8235;p117"/>
          <p:cNvGrpSpPr/>
          <p:nvPr/>
        </p:nvGrpSpPr>
        <p:grpSpPr>
          <a:xfrm>
            <a:off x="2180052" y="3199314"/>
            <a:ext cx="366364" cy="359075"/>
            <a:chOff x="-60988625" y="3740800"/>
            <a:chExt cx="316650" cy="310350"/>
          </a:xfrm>
        </p:grpSpPr>
        <p:sp>
          <p:nvSpPr>
            <p:cNvPr id="8236" name="Google Shape;8236;p117"/>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117"/>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117"/>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9" name="Google Shape;8239;p117"/>
          <p:cNvGrpSpPr/>
          <p:nvPr/>
        </p:nvGrpSpPr>
        <p:grpSpPr>
          <a:xfrm>
            <a:off x="2180052" y="3654765"/>
            <a:ext cx="366364" cy="365207"/>
            <a:chOff x="-60987850" y="4100950"/>
            <a:chExt cx="316650" cy="315650"/>
          </a:xfrm>
        </p:grpSpPr>
        <p:sp>
          <p:nvSpPr>
            <p:cNvPr id="8240" name="Google Shape;8240;p117"/>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117"/>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117"/>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117"/>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117"/>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5" name="Google Shape;8245;p117"/>
          <p:cNvGrpSpPr/>
          <p:nvPr/>
        </p:nvGrpSpPr>
        <p:grpSpPr>
          <a:xfrm>
            <a:off x="3949836" y="3200225"/>
            <a:ext cx="369083" cy="357253"/>
            <a:chOff x="-59447250" y="3706150"/>
            <a:chExt cx="319000" cy="308775"/>
          </a:xfrm>
        </p:grpSpPr>
        <p:sp>
          <p:nvSpPr>
            <p:cNvPr id="8246" name="Google Shape;8246;p117"/>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117"/>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117"/>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117"/>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0" name="Google Shape;8250;p117"/>
          <p:cNvGrpSpPr/>
          <p:nvPr/>
        </p:nvGrpSpPr>
        <p:grpSpPr>
          <a:xfrm>
            <a:off x="1738564" y="1381536"/>
            <a:ext cx="368186" cy="364224"/>
            <a:chOff x="-64406125" y="3362225"/>
            <a:chExt cx="318225" cy="314800"/>
          </a:xfrm>
        </p:grpSpPr>
        <p:sp>
          <p:nvSpPr>
            <p:cNvPr id="8251" name="Google Shape;8251;p117"/>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117"/>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3" name="Google Shape;8253;p117"/>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4" name="Google Shape;8254;p117"/>
          <p:cNvGrpSpPr/>
          <p:nvPr/>
        </p:nvGrpSpPr>
        <p:grpSpPr>
          <a:xfrm>
            <a:off x="1739027" y="2252381"/>
            <a:ext cx="367261" cy="366364"/>
            <a:chOff x="-64410850" y="4094450"/>
            <a:chExt cx="317425" cy="316650"/>
          </a:xfrm>
        </p:grpSpPr>
        <p:sp>
          <p:nvSpPr>
            <p:cNvPr id="8255" name="Google Shape;8255;p117"/>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117"/>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117"/>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8" name="Google Shape;8258;p117"/>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9" name="Google Shape;8259;p117"/>
          <p:cNvGrpSpPr/>
          <p:nvPr/>
        </p:nvGrpSpPr>
        <p:grpSpPr>
          <a:xfrm>
            <a:off x="3960575" y="1822454"/>
            <a:ext cx="365467" cy="368389"/>
            <a:chOff x="-62516625" y="3743175"/>
            <a:chExt cx="315875" cy="318400"/>
          </a:xfrm>
        </p:grpSpPr>
        <p:sp>
          <p:nvSpPr>
            <p:cNvPr id="8260" name="Google Shape;8260;p117"/>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117"/>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117"/>
          <p:cNvGrpSpPr/>
          <p:nvPr/>
        </p:nvGrpSpPr>
        <p:grpSpPr>
          <a:xfrm>
            <a:off x="3967415" y="2272426"/>
            <a:ext cx="351786" cy="326274"/>
            <a:chOff x="-62511900" y="4129100"/>
            <a:chExt cx="304050" cy="282000"/>
          </a:xfrm>
        </p:grpSpPr>
        <p:sp>
          <p:nvSpPr>
            <p:cNvPr id="8263" name="Google Shape;8263;p117"/>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117"/>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117"/>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117"/>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117"/>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8" name="Google Shape;8268;p117"/>
          <p:cNvGrpSpPr/>
          <p:nvPr/>
        </p:nvGrpSpPr>
        <p:grpSpPr>
          <a:xfrm>
            <a:off x="2645537" y="2744820"/>
            <a:ext cx="310770" cy="367261"/>
            <a:chOff x="-60597975" y="3367475"/>
            <a:chExt cx="268600" cy="317425"/>
          </a:xfrm>
        </p:grpSpPr>
        <p:sp>
          <p:nvSpPr>
            <p:cNvPr id="8269" name="Google Shape;8269;p117"/>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117"/>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117"/>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117"/>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117"/>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4" name="Google Shape;8274;p117"/>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5" name="Google Shape;8275;p117"/>
          <p:cNvGrpSpPr/>
          <p:nvPr/>
        </p:nvGrpSpPr>
        <p:grpSpPr>
          <a:xfrm>
            <a:off x="2617740" y="3706136"/>
            <a:ext cx="366364" cy="262465"/>
            <a:chOff x="-60621600" y="4145650"/>
            <a:chExt cx="316650" cy="226850"/>
          </a:xfrm>
        </p:grpSpPr>
        <p:sp>
          <p:nvSpPr>
            <p:cNvPr id="8276" name="Google Shape;8276;p117"/>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117"/>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117"/>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9" name="Google Shape;8279;p117"/>
          <p:cNvGrpSpPr/>
          <p:nvPr/>
        </p:nvGrpSpPr>
        <p:grpSpPr>
          <a:xfrm>
            <a:off x="3954392" y="3654635"/>
            <a:ext cx="359972" cy="365467"/>
            <a:chOff x="-59400775" y="4084200"/>
            <a:chExt cx="311125" cy="315875"/>
          </a:xfrm>
        </p:grpSpPr>
        <p:sp>
          <p:nvSpPr>
            <p:cNvPr id="8280" name="Google Shape;8280;p117"/>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117"/>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117"/>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117"/>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117"/>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117"/>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117"/>
          <p:cNvGrpSpPr/>
          <p:nvPr/>
        </p:nvGrpSpPr>
        <p:grpSpPr>
          <a:xfrm>
            <a:off x="2178486" y="1380466"/>
            <a:ext cx="365438" cy="366364"/>
            <a:chOff x="-64044600" y="3360375"/>
            <a:chExt cx="315850" cy="316650"/>
          </a:xfrm>
        </p:grpSpPr>
        <p:sp>
          <p:nvSpPr>
            <p:cNvPr id="8287" name="Google Shape;8287;p117"/>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117"/>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117"/>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0" name="Google Shape;8290;p117"/>
          <p:cNvGrpSpPr/>
          <p:nvPr/>
        </p:nvGrpSpPr>
        <p:grpSpPr>
          <a:xfrm>
            <a:off x="2204909" y="1823018"/>
            <a:ext cx="312592" cy="367261"/>
            <a:chOff x="-64022550" y="3727425"/>
            <a:chExt cx="270175" cy="317425"/>
          </a:xfrm>
        </p:grpSpPr>
        <p:sp>
          <p:nvSpPr>
            <p:cNvPr id="8291" name="Google Shape;8291;p117"/>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117"/>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117"/>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4" name="Google Shape;8294;p117"/>
          <p:cNvGrpSpPr/>
          <p:nvPr/>
        </p:nvGrpSpPr>
        <p:grpSpPr>
          <a:xfrm>
            <a:off x="2229047" y="2251918"/>
            <a:ext cx="264317" cy="367290"/>
            <a:chOff x="-64001300" y="4093650"/>
            <a:chExt cx="228450" cy="317450"/>
          </a:xfrm>
        </p:grpSpPr>
        <p:sp>
          <p:nvSpPr>
            <p:cNvPr id="8295" name="Google Shape;8295;p117"/>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117"/>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117"/>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117"/>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9" name="Google Shape;8299;p117"/>
          <p:cNvGrpSpPr/>
          <p:nvPr/>
        </p:nvGrpSpPr>
        <p:grpSpPr>
          <a:xfrm>
            <a:off x="848051" y="2745210"/>
            <a:ext cx="359972" cy="366480"/>
            <a:chOff x="-62148800" y="3377700"/>
            <a:chExt cx="311125" cy="316750"/>
          </a:xfrm>
        </p:grpSpPr>
        <p:sp>
          <p:nvSpPr>
            <p:cNvPr id="8300" name="Google Shape;8300;p117"/>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117"/>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2" name="Google Shape;8302;p117"/>
          <p:cNvGrpSpPr/>
          <p:nvPr/>
        </p:nvGrpSpPr>
        <p:grpSpPr>
          <a:xfrm>
            <a:off x="843958" y="3195207"/>
            <a:ext cx="368157" cy="367290"/>
            <a:chOff x="-62154300" y="3743950"/>
            <a:chExt cx="318200" cy="317450"/>
          </a:xfrm>
        </p:grpSpPr>
        <p:sp>
          <p:nvSpPr>
            <p:cNvPr id="8303" name="Google Shape;8303;p117"/>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117"/>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5" name="Google Shape;8305;p117"/>
          <p:cNvGrpSpPr/>
          <p:nvPr/>
        </p:nvGrpSpPr>
        <p:grpSpPr>
          <a:xfrm>
            <a:off x="843944" y="3654187"/>
            <a:ext cx="368186" cy="366364"/>
            <a:chOff x="-62151950" y="4111775"/>
            <a:chExt cx="318225" cy="316650"/>
          </a:xfrm>
        </p:grpSpPr>
        <p:sp>
          <p:nvSpPr>
            <p:cNvPr id="8306" name="Google Shape;8306;p117"/>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117"/>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117"/>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117"/>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0" name="Google Shape;8310;p117"/>
          <p:cNvGrpSpPr/>
          <p:nvPr/>
        </p:nvGrpSpPr>
        <p:grpSpPr>
          <a:xfrm>
            <a:off x="3062568" y="2744733"/>
            <a:ext cx="368157" cy="367434"/>
            <a:chOff x="-60254550" y="3367325"/>
            <a:chExt cx="318200" cy="317575"/>
          </a:xfrm>
        </p:grpSpPr>
        <p:sp>
          <p:nvSpPr>
            <p:cNvPr id="8311" name="Google Shape;8311;p117"/>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117"/>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117"/>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117"/>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117"/>
          <p:cNvGrpSpPr/>
          <p:nvPr/>
        </p:nvGrpSpPr>
        <p:grpSpPr>
          <a:xfrm>
            <a:off x="3063465" y="3195727"/>
            <a:ext cx="366364" cy="366248"/>
            <a:chOff x="-60255350" y="3733825"/>
            <a:chExt cx="316650" cy="316550"/>
          </a:xfrm>
        </p:grpSpPr>
        <p:sp>
          <p:nvSpPr>
            <p:cNvPr id="8316" name="Google Shape;8316;p117"/>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117"/>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117"/>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117"/>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117"/>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117"/>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117"/>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3" name="Google Shape;8323;p117"/>
          <p:cNvGrpSpPr/>
          <p:nvPr/>
        </p:nvGrpSpPr>
        <p:grpSpPr>
          <a:xfrm>
            <a:off x="3091262" y="3654635"/>
            <a:ext cx="310770" cy="365467"/>
            <a:chOff x="-60232500" y="4101525"/>
            <a:chExt cx="268600" cy="315875"/>
          </a:xfrm>
        </p:grpSpPr>
        <p:sp>
          <p:nvSpPr>
            <p:cNvPr id="8324" name="Google Shape;8324;p117"/>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117"/>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26" name="Google Shape;8326;p117"/>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27" name="Google Shape;8327;p117"/>
          <p:cNvGrpSpPr/>
          <p:nvPr/>
        </p:nvGrpSpPr>
        <p:grpSpPr>
          <a:xfrm>
            <a:off x="2624262" y="1380466"/>
            <a:ext cx="368186" cy="366364"/>
            <a:chOff x="-63679950" y="3360375"/>
            <a:chExt cx="318225" cy="316650"/>
          </a:xfrm>
        </p:grpSpPr>
        <p:sp>
          <p:nvSpPr>
            <p:cNvPr id="8328" name="Google Shape;8328;p117"/>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117"/>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117"/>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117"/>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32" name="Google Shape;8332;p117"/>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3" name="Google Shape;8333;p117"/>
          <p:cNvGrpSpPr/>
          <p:nvPr/>
        </p:nvGrpSpPr>
        <p:grpSpPr>
          <a:xfrm>
            <a:off x="2622889" y="2251803"/>
            <a:ext cx="370934" cy="367521"/>
            <a:chOff x="-63679950" y="4093450"/>
            <a:chExt cx="320600" cy="317650"/>
          </a:xfrm>
        </p:grpSpPr>
        <p:sp>
          <p:nvSpPr>
            <p:cNvPr id="8334" name="Google Shape;8334;p117"/>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117"/>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117"/>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7" name="Google Shape;8337;p117"/>
          <p:cNvGrpSpPr/>
          <p:nvPr/>
        </p:nvGrpSpPr>
        <p:grpSpPr>
          <a:xfrm>
            <a:off x="1283006" y="2744805"/>
            <a:ext cx="366364" cy="367290"/>
            <a:chOff x="-61784125" y="3377700"/>
            <a:chExt cx="316650" cy="317450"/>
          </a:xfrm>
        </p:grpSpPr>
        <p:sp>
          <p:nvSpPr>
            <p:cNvPr id="8338" name="Google Shape;8338;p117"/>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117"/>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117"/>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117"/>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117"/>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117"/>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117"/>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117"/>
          <p:cNvGrpSpPr/>
          <p:nvPr/>
        </p:nvGrpSpPr>
        <p:grpSpPr>
          <a:xfrm>
            <a:off x="1283006" y="3195207"/>
            <a:ext cx="366364" cy="367290"/>
            <a:chOff x="-61783350" y="3743950"/>
            <a:chExt cx="316650" cy="317450"/>
          </a:xfrm>
        </p:grpSpPr>
        <p:sp>
          <p:nvSpPr>
            <p:cNvPr id="8346" name="Google Shape;8346;p117"/>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117"/>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48" name="Google Shape;8348;p117"/>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117"/>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117"/>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51" name="Google Shape;8351;p117"/>
          <p:cNvGrpSpPr/>
          <p:nvPr/>
        </p:nvGrpSpPr>
        <p:grpSpPr>
          <a:xfrm>
            <a:off x="3504430" y="3655040"/>
            <a:ext cx="369112" cy="364657"/>
            <a:chOff x="-59869425" y="4102225"/>
            <a:chExt cx="319025" cy="315175"/>
          </a:xfrm>
        </p:grpSpPr>
        <p:sp>
          <p:nvSpPr>
            <p:cNvPr id="8352" name="Google Shape;8352;p117"/>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117"/>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117"/>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117"/>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6" name="Google Shape;8356;p117"/>
          <p:cNvGrpSpPr/>
          <p:nvPr/>
        </p:nvGrpSpPr>
        <p:grpSpPr>
          <a:xfrm>
            <a:off x="2623233" y="4123862"/>
            <a:ext cx="366364" cy="365467"/>
            <a:chOff x="-59029025" y="3711650"/>
            <a:chExt cx="316650" cy="315875"/>
          </a:xfrm>
        </p:grpSpPr>
        <p:sp>
          <p:nvSpPr>
            <p:cNvPr id="8357" name="Google Shape;8357;p117"/>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117"/>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117"/>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117"/>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117"/>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117"/>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117"/>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4" name="Google Shape;8364;p117"/>
          <p:cNvGrpSpPr/>
          <p:nvPr/>
        </p:nvGrpSpPr>
        <p:grpSpPr>
          <a:xfrm>
            <a:off x="4859311" y="1379917"/>
            <a:ext cx="351940" cy="348188"/>
            <a:chOff x="581525" y="3254850"/>
            <a:chExt cx="297750" cy="294575"/>
          </a:xfrm>
        </p:grpSpPr>
        <p:sp>
          <p:nvSpPr>
            <p:cNvPr id="8365" name="Google Shape;8365;p117"/>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117"/>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117"/>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8" name="Google Shape;8368;p117"/>
          <p:cNvGrpSpPr/>
          <p:nvPr/>
        </p:nvGrpSpPr>
        <p:grpSpPr>
          <a:xfrm>
            <a:off x="4858380" y="1818853"/>
            <a:ext cx="353802" cy="351497"/>
            <a:chOff x="580725" y="3617925"/>
            <a:chExt cx="299325" cy="297375"/>
          </a:xfrm>
        </p:grpSpPr>
        <p:sp>
          <p:nvSpPr>
            <p:cNvPr id="8369" name="Google Shape;8369;p117"/>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117"/>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117"/>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117"/>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117"/>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4" name="Google Shape;8374;p117"/>
          <p:cNvGrpSpPr/>
          <p:nvPr/>
        </p:nvGrpSpPr>
        <p:grpSpPr>
          <a:xfrm>
            <a:off x="4860242" y="2266043"/>
            <a:ext cx="350079" cy="350079"/>
            <a:chOff x="583100" y="3982600"/>
            <a:chExt cx="296175" cy="296175"/>
          </a:xfrm>
        </p:grpSpPr>
        <p:sp>
          <p:nvSpPr>
            <p:cNvPr id="8375" name="Google Shape;8375;p117"/>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117"/>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117"/>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117"/>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117"/>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117"/>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117"/>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117"/>
          <p:cNvGrpSpPr/>
          <p:nvPr/>
        </p:nvGrpSpPr>
        <p:grpSpPr>
          <a:xfrm>
            <a:off x="7092856" y="1379667"/>
            <a:ext cx="307231" cy="348690"/>
            <a:chOff x="2423775" y="3226875"/>
            <a:chExt cx="259925" cy="295000"/>
          </a:xfrm>
        </p:grpSpPr>
        <p:sp>
          <p:nvSpPr>
            <p:cNvPr id="8383" name="Google Shape;8383;p117"/>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117"/>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117"/>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117"/>
          <p:cNvGrpSpPr/>
          <p:nvPr/>
        </p:nvGrpSpPr>
        <p:grpSpPr>
          <a:xfrm>
            <a:off x="7070043" y="1820952"/>
            <a:ext cx="352857" cy="347301"/>
            <a:chOff x="2404875" y="3592725"/>
            <a:chExt cx="298525" cy="293825"/>
          </a:xfrm>
        </p:grpSpPr>
        <p:sp>
          <p:nvSpPr>
            <p:cNvPr id="8387" name="Google Shape;8387;p117"/>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117"/>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117"/>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117"/>
          <p:cNvGrpSpPr/>
          <p:nvPr/>
        </p:nvGrpSpPr>
        <p:grpSpPr>
          <a:xfrm>
            <a:off x="7070974" y="2266517"/>
            <a:ext cx="350995" cy="349133"/>
            <a:chOff x="2404875" y="3955825"/>
            <a:chExt cx="296950" cy="295375"/>
          </a:xfrm>
        </p:grpSpPr>
        <p:sp>
          <p:nvSpPr>
            <p:cNvPr id="8391" name="Google Shape;8391;p117"/>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117"/>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117"/>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117"/>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5" name="Google Shape;8395;p117"/>
          <p:cNvGrpSpPr/>
          <p:nvPr/>
        </p:nvGrpSpPr>
        <p:grpSpPr>
          <a:xfrm>
            <a:off x="5764954" y="2730711"/>
            <a:ext cx="349163" cy="350079"/>
            <a:chOff x="4263650" y="3235150"/>
            <a:chExt cx="295400" cy="296175"/>
          </a:xfrm>
        </p:grpSpPr>
        <p:sp>
          <p:nvSpPr>
            <p:cNvPr id="8396" name="Google Shape;8396;p117"/>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117"/>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117"/>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117"/>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117"/>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1" name="Google Shape;8401;p117"/>
          <p:cNvGrpSpPr/>
          <p:nvPr/>
        </p:nvGrpSpPr>
        <p:grpSpPr>
          <a:xfrm>
            <a:off x="5762634" y="3189872"/>
            <a:ext cx="353802" cy="327739"/>
            <a:chOff x="4266025" y="3609275"/>
            <a:chExt cx="299325" cy="277275"/>
          </a:xfrm>
        </p:grpSpPr>
        <p:sp>
          <p:nvSpPr>
            <p:cNvPr id="8402" name="Google Shape;8402;p117"/>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117"/>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4" name="Google Shape;8404;p117"/>
          <p:cNvGrpSpPr/>
          <p:nvPr/>
        </p:nvGrpSpPr>
        <p:grpSpPr>
          <a:xfrm>
            <a:off x="5763092" y="3655259"/>
            <a:ext cx="352886" cy="349133"/>
            <a:chOff x="4263650" y="3963700"/>
            <a:chExt cx="298550" cy="295375"/>
          </a:xfrm>
        </p:grpSpPr>
        <p:sp>
          <p:nvSpPr>
            <p:cNvPr id="8405" name="Google Shape;8405;p117"/>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117"/>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117"/>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117"/>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117"/>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117"/>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117"/>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117"/>
          <p:cNvGrpSpPr/>
          <p:nvPr/>
        </p:nvGrpSpPr>
        <p:grpSpPr>
          <a:xfrm>
            <a:off x="8041429" y="2730711"/>
            <a:ext cx="226264" cy="350079"/>
            <a:chOff x="6164975" y="3211525"/>
            <a:chExt cx="191425" cy="296175"/>
          </a:xfrm>
        </p:grpSpPr>
        <p:sp>
          <p:nvSpPr>
            <p:cNvPr id="8413" name="Google Shape;8413;p117"/>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117"/>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117"/>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117"/>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117"/>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117"/>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117"/>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117"/>
          <p:cNvGrpSpPr/>
          <p:nvPr/>
        </p:nvGrpSpPr>
        <p:grpSpPr>
          <a:xfrm>
            <a:off x="5303466" y="1378987"/>
            <a:ext cx="352886" cy="350049"/>
            <a:chOff x="946175" y="3253275"/>
            <a:chExt cx="298550" cy="296150"/>
          </a:xfrm>
        </p:grpSpPr>
        <p:sp>
          <p:nvSpPr>
            <p:cNvPr id="8421" name="Google Shape;8421;p117"/>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117"/>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117"/>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117"/>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117"/>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6" name="Google Shape;8426;p117"/>
          <p:cNvGrpSpPr/>
          <p:nvPr/>
        </p:nvGrpSpPr>
        <p:grpSpPr>
          <a:xfrm>
            <a:off x="5304397" y="1820951"/>
            <a:ext cx="351024" cy="347301"/>
            <a:chOff x="946175" y="3619500"/>
            <a:chExt cx="296975" cy="293825"/>
          </a:xfrm>
        </p:grpSpPr>
        <p:sp>
          <p:nvSpPr>
            <p:cNvPr id="8427" name="Google Shape;8427;p117"/>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117"/>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117"/>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117"/>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117"/>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117"/>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3" name="Google Shape;8433;p117"/>
          <p:cNvGrpSpPr/>
          <p:nvPr/>
        </p:nvGrpSpPr>
        <p:grpSpPr>
          <a:xfrm>
            <a:off x="5303939" y="2265585"/>
            <a:ext cx="351940" cy="350995"/>
            <a:chOff x="944600" y="3981825"/>
            <a:chExt cx="297750" cy="296950"/>
          </a:xfrm>
        </p:grpSpPr>
        <p:sp>
          <p:nvSpPr>
            <p:cNvPr id="8434" name="Google Shape;8434;p117"/>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117"/>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117"/>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117"/>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117"/>
          <p:cNvGrpSpPr/>
          <p:nvPr/>
        </p:nvGrpSpPr>
        <p:grpSpPr>
          <a:xfrm>
            <a:off x="7520875" y="1379445"/>
            <a:ext cx="350079" cy="349133"/>
            <a:chOff x="2768750" y="3227275"/>
            <a:chExt cx="296175" cy="295375"/>
          </a:xfrm>
        </p:grpSpPr>
        <p:sp>
          <p:nvSpPr>
            <p:cNvPr id="8439" name="Google Shape;8439;p117"/>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117"/>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117"/>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117"/>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117"/>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117"/>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117"/>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117"/>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7" name="Google Shape;8447;p117"/>
          <p:cNvGrpSpPr/>
          <p:nvPr/>
        </p:nvGrpSpPr>
        <p:grpSpPr>
          <a:xfrm>
            <a:off x="7541826" y="1820317"/>
            <a:ext cx="308177" cy="348572"/>
            <a:chOff x="2786075" y="3591800"/>
            <a:chExt cx="260725" cy="294900"/>
          </a:xfrm>
        </p:grpSpPr>
        <p:sp>
          <p:nvSpPr>
            <p:cNvPr id="8448" name="Google Shape;8448;p117"/>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117"/>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117"/>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117"/>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117"/>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3" name="Google Shape;8453;p117"/>
          <p:cNvGrpSpPr/>
          <p:nvPr/>
        </p:nvGrpSpPr>
        <p:grpSpPr>
          <a:xfrm>
            <a:off x="7582324" y="2266044"/>
            <a:ext cx="227180" cy="350079"/>
            <a:chOff x="2819150" y="3955025"/>
            <a:chExt cx="192200" cy="296175"/>
          </a:xfrm>
        </p:grpSpPr>
        <p:sp>
          <p:nvSpPr>
            <p:cNvPr id="8454" name="Google Shape;8454;p117"/>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117"/>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117"/>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117"/>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8" name="Google Shape;8458;p117"/>
          <p:cNvGrpSpPr/>
          <p:nvPr/>
        </p:nvGrpSpPr>
        <p:grpSpPr>
          <a:xfrm>
            <a:off x="6206097" y="2731642"/>
            <a:ext cx="349133" cy="348217"/>
            <a:chOff x="4629125" y="3235150"/>
            <a:chExt cx="295375" cy="294600"/>
          </a:xfrm>
        </p:grpSpPr>
        <p:sp>
          <p:nvSpPr>
            <p:cNvPr id="8459" name="Google Shape;8459;p117"/>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117"/>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117"/>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117"/>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117"/>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117"/>
          <p:cNvGrpSpPr/>
          <p:nvPr/>
        </p:nvGrpSpPr>
        <p:grpSpPr>
          <a:xfrm>
            <a:off x="6206082" y="3179175"/>
            <a:ext cx="349163" cy="349133"/>
            <a:chOff x="4628325" y="3599825"/>
            <a:chExt cx="295400" cy="295375"/>
          </a:xfrm>
        </p:grpSpPr>
        <p:sp>
          <p:nvSpPr>
            <p:cNvPr id="8465" name="Google Shape;8465;p117"/>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117"/>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117"/>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117"/>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117"/>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117"/>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117"/>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117"/>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117"/>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117"/>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117"/>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117"/>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7" name="Google Shape;8477;p117"/>
          <p:cNvGrpSpPr/>
          <p:nvPr/>
        </p:nvGrpSpPr>
        <p:grpSpPr>
          <a:xfrm>
            <a:off x="6227033" y="3654786"/>
            <a:ext cx="307261" cy="350079"/>
            <a:chOff x="4645650" y="3962900"/>
            <a:chExt cx="259950" cy="296175"/>
          </a:xfrm>
        </p:grpSpPr>
        <p:sp>
          <p:nvSpPr>
            <p:cNvPr id="8478" name="Google Shape;8478;p117"/>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117"/>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117"/>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117"/>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117"/>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117"/>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4" name="Google Shape;8484;p117"/>
          <p:cNvGrpSpPr/>
          <p:nvPr/>
        </p:nvGrpSpPr>
        <p:grpSpPr>
          <a:xfrm>
            <a:off x="7979994" y="3179648"/>
            <a:ext cx="349133" cy="348188"/>
            <a:chOff x="6143725" y="3582500"/>
            <a:chExt cx="295375" cy="294575"/>
          </a:xfrm>
        </p:grpSpPr>
        <p:sp>
          <p:nvSpPr>
            <p:cNvPr id="8485" name="Google Shape;8485;p117"/>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117"/>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117"/>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117"/>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117"/>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117"/>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117"/>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2" name="Google Shape;8492;p117"/>
          <p:cNvGrpSpPr/>
          <p:nvPr/>
        </p:nvGrpSpPr>
        <p:grpSpPr>
          <a:xfrm>
            <a:off x="5748820" y="1378987"/>
            <a:ext cx="350995" cy="350049"/>
            <a:chOff x="1310075" y="3253275"/>
            <a:chExt cx="296950" cy="296150"/>
          </a:xfrm>
        </p:grpSpPr>
        <p:sp>
          <p:nvSpPr>
            <p:cNvPr id="8493" name="Google Shape;8493;p117"/>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117"/>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117"/>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96" name="Google Shape;8496;p117"/>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97" name="Google Shape;8497;p117"/>
          <p:cNvGrpSpPr/>
          <p:nvPr/>
        </p:nvGrpSpPr>
        <p:grpSpPr>
          <a:xfrm>
            <a:off x="5748347" y="2265246"/>
            <a:ext cx="351941" cy="351675"/>
            <a:chOff x="1310075" y="3980250"/>
            <a:chExt cx="297750" cy="297525"/>
          </a:xfrm>
        </p:grpSpPr>
        <p:sp>
          <p:nvSpPr>
            <p:cNvPr id="8498" name="Google Shape;8498;p117"/>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117"/>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117"/>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117"/>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117"/>
          <p:cNvGrpSpPr/>
          <p:nvPr/>
        </p:nvGrpSpPr>
        <p:grpSpPr>
          <a:xfrm>
            <a:off x="8013136" y="1379445"/>
            <a:ext cx="266305" cy="349133"/>
            <a:chOff x="3167275" y="3227275"/>
            <a:chExt cx="225300" cy="295375"/>
          </a:xfrm>
        </p:grpSpPr>
        <p:sp>
          <p:nvSpPr>
            <p:cNvPr id="8503" name="Google Shape;8503;p117"/>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117"/>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117"/>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117"/>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117"/>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08" name="Google Shape;8508;p117"/>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09" name="Google Shape;8509;p117"/>
          <p:cNvGrpSpPr/>
          <p:nvPr/>
        </p:nvGrpSpPr>
        <p:grpSpPr>
          <a:xfrm>
            <a:off x="7970318" y="2266502"/>
            <a:ext cx="351940" cy="349163"/>
            <a:chOff x="3133425" y="3955025"/>
            <a:chExt cx="297750" cy="295400"/>
          </a:xfrm>
        </p:grpSpPr>
        <p:sp>
          <p:nvSpPr>
            <p:cNvPr id="8510" name="Google Shape;8510;p117"/>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117"/>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117"/>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3" name="Google Shape;8513;p117"/>
          <p:cNvGrpSpPr/>
          <p:nvPr/>
        </p:nvGrpSpPr>
        <p:grpSpPr>
          <a:xfrm>
            <a:off x="6650491" y="2730090"/>
            <a:ext cx="350079" cy="351320"/>
            <a:chOff x="4991425" y="3234750"/>
            <a:chExt cx="296175" cy="297225"/>
          </a:xfrm>
        </p:grpSpPr>
        <p:sp>
          <p:nvSpPr>
            <p:cNvPr id="8514" name="Google Shape;8514;p117"/>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117"/>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117"/>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117"/>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117"/>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117"/>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0" name="Google Shape;8520;p117"/>
          <p:cNvGrpSpPr/>
          <p:nvPr/>
        </p:nvGrpSpPr>
        <p:grpSpPr>
          <a:xfrm>
            <a:off x="6650491" y="3199653"/>
            <a:ext cx="350079" cy="308177"/>
            <a:chOff x="4991425" y="3617150"/>
            <a:chExt cx="296175" cy="260725"/>
          </a:xfrm>
        </p:grpSpPr>
        <p:sp>
          <p:nvSpPr>
            <p:cNvPr id="8521" name="Google Shape;8521;p117"/>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117"/>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117"/>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117"/>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117"/>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117"/>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117"/>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8" name="Google Shape;8528;p117"/>
          <p:cNvGrpSpPr/>
          <p:nvPr/>
        </p:nvGrpSpPr>
        <p:grpSpPr>
          <a:xfrm>
            <a:off x="6727764" y="3655244"/>
            <a:ext cx="195532" cy="349163"/>
            <a:chOff x="5056800" y="3962900"/>
            <a:chExt cx="165425" cy="295400"/>
          </a:xfrm>
        </p:grpSpPr>
        <p:sp>
          <p:nvSpPr>
            <p:cNvPr id="8529" name="Google Shape;8529;p117"/>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117"/>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117"/>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2" name="Google Shape;8532;p117"/>
          <p:cNvGrpSpPr/>
          <p:nvPr/>
        </p:nvGrpSpPr>
        <p:grpSpPr>
          <a:xfrm>
            <a:off x="7979062" y="3655260"/>
            <a:ext cx="350995" cy="349133"/>
            <a:chOff x="6168925" y="3936925"/>
            <a:chExt cx="296950" cy="295375"/>
          </a:xfrm>
        </p:grpSpPr>
        <p:sp>
          <p:nvSpPr>
            <p:cNvPr id="8533" name="Google Shape;8533;p117"/>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117"/>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117"/>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117"/>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117"/>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117"/>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9" name="Google Shape;8539;p117"/>
          <p:cNvGrpSpPr/>
          <p:nvPr/>
        </p:nvGrpSpPr>
        <p:grpSpPr>
          <a:xfrm>
            <a:off x="6192781" y="1372332"/>
            <a:ext cx="348188" cy="349133"/>
            <a:chOff x="1674750" y="3254050"/>
            <a:chExt cx="294575" cy="295375"/>
          </a:xfrm>
        </p:grpSpPr>
        <p:sp>
          <p:nvSpPr>
            <p:cNvPr id="8540" name="Google Shape;8540;p117"/>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117"/>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117"/>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3" name="Google Shape;8543;p117"/>
          <p:cNvGrpSpPr/>
          <p:nvPr/>
        </p:nvGrpSpPr>
        <p:grpSpPr>
          <a:xfrm>
            <a:off x="6207177" y="1820035"/>
            <a:ext cx="319347" cy="349133"/>
            <a:chOff x="1687350" y="3618725"/>
            <a:chExt cx="270175" cy="295375"/>
          </a:xfrm>
        </p:grpSpPr>
        <p:sp>
          <p:nvSpPr>
            <p:cNvPr id="8544" name="Google Shape;8544;p117"/>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117"/>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117"/>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7" name="Google Shape;8547;p117"/>
          <p:cNvGrpSpPr/>
          <p:nvPr/>
        </p:nvGrpSpPr>
        <p:grpSpPr>
          <a:xfrm>
            <a:off x="6190880" y="2266516"/>
            <a:ext cx="351940" cy="349133"/>
            <a:chOff x="1672375" y="3982600"/>
            <a:chExt cx="297750" cy="295375"/>
          </a:xfrm>
        </p:grpSpPr>
        <p:sp>
          <p:nvSpPr>
            <p:cNvPr id="8548" name="Google Shape;8548;p117"/>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117"/>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117"/>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117"/>
          <p:cNvGrpSpPr/>
          <p:nvPr/>
        </p:nvGrpSpPr>
        <p:grpSpPr>
          <a:xfrm>
            <a:off x="4882872" y="2730711"/>
            <a:ext cx="350079" cy="350079"/>
            <a:chOff x="3497300" y="3227275"/>
            <a:chExt cx="296175" cy="296175"/>
          </a:xfrm>
        </p:grpSpPr>
        <p:sp>
          <p:nvSpPr>
            <p:cNvPr id="8552" name="Google Shape;8552;p117"/>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117"/>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117"/>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117"/>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117"/>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117"/>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117"/>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117"/>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0" name="Google Shape;8560;p117"/>
          <p:cNvGrpSpPr/>
          <p:nvPr/>
        </p:nvGrpSpPr>
        <p:grpSpPr>
          <a:xfrm>
            <a:off x="4883345" y="3180106"/>
            <a:ext cx="349133" cy="347272"/>
            <a:chOff x="3497300" y="3591950"/>
            <a:chExt cx="295375" cy="293800"/>
          </a:xfrm>
        </p:grpSpPr>
        <p:sp>
          <p:nvSpPr>
            <p:cNvPr id="8561" name="Google Shape;8561;p117"/>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117"/>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117"/>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117"/>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117"/>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117"/>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117"/>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117"/>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9" name="Google Shape;8569;p117"/>
          <p:cNvGrpSpPr/>
          <p:nvPr/>
        </p:nvGrpSpPr>
        <p:grpSpPr>
          <a:xfrm>
            <a:off x="4883345" y="3655244"/>
            <a:ext cx="349133" cy="349163"/>
            <a:chOff x="3497300" y="3955025"/>
            <a:chExt cx="295375" cy="295400"/>
          </a:xfrm>
        </p:grpSpPr>
        <p:sp>
          <p:nvSpPr>
            <p:cNvPr id="8570" name="Google Shape;8570;p117"/>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117"/>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117"/>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3" name="Google Shape;8573;p117"/>
          <p:cNvGrpSpPr/>
          <p:nvPr/>
        </p:nvGrpSpPr>
        <p:grpSpPr>
          <a:xfrm>
            <a:off x="7107917" y="2731435"/>
            <a:ext cx="327739" cy="348631"/>
            <a:chOff x="5364750" y="3235150"/>
            <a:chExt cx="277275" cy="294950"/>
          </a:xfrm>
        </p:grpSpPr>
        <p:sp>
          <p:nvSpPr>
            <p:cNvPr id="8574" name="Google Shape;8574;p117"/>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117"/>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117"/>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117"/>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117"/>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117"/>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117"/>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117"/>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2" name="Google Shape;8582;p117"/>
          <p:cNvGrpSpPr/>
          <p:nvPr/>
        </p:nvGrpSpPr>
        <p:grpSpPr>
          <a:xfrm>
            <a:off x="7096274" y="3177771"/>
            <a:ext cx="351024" cy="351941"/>
            <a:chOff x="5355300" y="3598250"/>
            <a:chExt cx="296975" cy="297750"/>
          </a:xfrm>
        </p:grpSpPr>
        <p:sp>
          <p:nvSpPr>
            <p:cNvPr id="8583" name="Google Shape;8583;p117"/>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117"/>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117"/>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117"/>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117"/>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117"/>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117"/>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117"/>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117"/>
          <p:cNvGrpSpPr/>
          <p:nvPr/>
        </p:nvGrpSpPr>
        <p:grpSpPr>
          <a:xfrm>
            <a:off x="7100470" y="3716693"/>
            <a:ext cx="342632" cy="226264"/>
            <a:chOff x="5358450" y="4015675"/>
            <a:chExt cx="289875" cy="191425"/>
          </a:xfrm>
        </p:grpSpPr>
        <p:sp>
          <p:nvSpPr>
            <p:cNvPr id="8592" name="Google Shape;8592;p117"/>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117"/>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117"/>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117"/>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6" name="Google Shape;8596;p117"/>
          <p:cNvGrpSpPr/>
          <p:nvPr/>
        </p:nvGrpSpPr>
        <p:grpSpPr>
          <a:xfrm>
            <a:off x="6226953" y="4099224"/>
            <a:ext cx="351024" cy="325464"/>
            <a:chOff x="6543825" y="3202075"/>
            <a:chExt cx="296975" cy="275350"/>
          </a:xfrm>
        </p:grpSpPr>
        <p:sp>
          <p:nvSpPr>
            <p:cNvPr id="8597" name="Google Shape;8597;p117"/>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117"/>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117"/>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117"/>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117"/>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117"/>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117"/>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4" name="Google Shape;8604;p117"/>
          <p:cNvGrpSpPr/>
          <p:nvPr/>
        </p:nvGrpSpPr>
        <p:grpSpPr>
          <a:xfrm>
            <a:off x="6633934" y="1378972"/>
            <a:ext cx="350079" cy="350079"/>
            <a:chOff x="2037825" y="3254050"/>
            <a:chExt cx="296175" cy="296175"/>
          </a:xfrm>
        </p:grpSpPr>
        <p:sp>
          <p:nvSpPr>
            <p:cNvPr id="8605" name="Google Shape;8605;p117"/>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117"/>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117"/>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117"/>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117"/>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117"/>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1" name="Google Shape;8611;p117"/>
          <p:cNvGrpSpPr/>
          <p:nvPr/>
        </p:nvGrpSpPr>
        <p:grpSpPr>
          <a:xfrm>
            <a:off x="6632072" y="1820139"/>
            <a:ext cx="353802" cy="348926"/>
            <a:chOff x="2034675" y="3617925"/>
            <a:chExt cx="299325" cy="295200"/>
          </a:xfrm>
        </p:grpSpPr>
        <p:sp>
          <p:nvSpPr>
            <p:cNvPr id="8612" name="Google Shape;8612;p117"/>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117"/>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117"/>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117"/>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117"/>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7" name="Google Shape;8617;p117"/>
          <p:cNvGrpSpPr/>
          <p:nvPr/>
        </p:nvGrpSpPr>
        <p:grpSpPr>
          <a:xfrm>
            <a:off x="6633934" y="2266516"/>
            <a:ext cx="350079" cy="349133"/>
            <a:chOff x="2037825" y="3981825"/>
            <a:chExt cx="296175" cy="295375"/>
          </a:xfrm>
        </p:grpSpPr>
        <p:sp>
          <p:nvSpPr>
            <p:cNvPr id="8618" name="Google Shape;8618;p117"/>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117"/>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117"/>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1" name="Google Shape;8621;p117"/>
          <p:cNvGrpSpPr/>
          <p:nvPr/>
        </p:nvGrpSpPr>
        <p:grpSpPr>
          <a:xfrm>
            <a:off x="5318952" y="2762832"/>
            <a:ext cx="350079" cy="285837"/>
            <a:chOff x="3860400" y="3254050"/>
            <a:chExt cx="296175" cy="241825"/>
          </a:xfrm>
        </p:grpSpPr>
        <p:sp>
          <p:nvSpPr>
            <p:cNvPr id="8622" name="Google Shape;8622;p117"/>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117"/>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117"/>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117"/>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117"/>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117"/>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117"/>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9" name="Google Shape;8629;p117"/>
          <p:cNvGrpSpPr/>
          <p:nvPr/>
        </p:nvGrpSpPr>
        <p:grpSpPr>
          <a:xfrm>
            <a:off x="5318479" y="3178702"/>
            <a:ext cx="351024" cy="350079"/>
            <a:chOff x="3859600" y="3591950"/>
            <a:chExt cx="296975" cy="296175"/>
          </a:xfrm>
        </p:grpSpPr>
        <p:sp>
          <p:nvSpPr>
            <p:cNvPr id="8630" name="Google Shape;8630;p117"/>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117"/>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117"/>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3" name="Google Shape;8633;p117"/>
          <p:cNvGrpSpPr/>
          <p:nvPr/>
        </p:nvGrpSpPr>
        <p:grpSpPr>
          <a:xfrm>
            <a:off x="5318952" y="3654786"/>
            <a:ext cx="350079" cy="350079"/>
            <a:chOff x="3860400" y="3955025"/>
            <a:chExt cx="296175" cy="296175"/>
          </a:xfrm>
        </p:grpSpPr>
        <p:sp>
          <p:nvSpPr>
            <p:cNvPr id="8634" name="Google Shape;8634;p117"/>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117"/>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117"/>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117"/>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117"/>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9" name="Google Shape;8639;p117"/>
          <p:cNvGrpSpPr/>
          <p:nvPr/>
        </p:nvGrpSpPr>
        <p:grpSpPr>
          <a:xfrm>
            <a:off x="7534167" y="2731184"/>
            <a:ext cx="355664" cy="349133"/>
            <a:chOff x="5716825" y="3235950"/>
            <a:chExt cx="300900" cy="295375"/>
          </a:xfrm>
        </p:grpSpPr>
        <p:sp>
          <p:nvSpPr>
            <p:cNvPr id="8640" name="Google Shape;8640;p117"/>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117"/>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117"/>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117"/>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117"/>
          <p:cNvGrpSpPr/>
          <p:nvPr/>
        </p:nvGrpSpPr>
        <p:grpSpPr>
          <a:xfrm>
            <a:off x="7547199" y="3189872"/>
            <a:ext cx="329601" cy="327739"/>
            <a:chOff x="5727850" y="3609275"/>
            <a:chExt cx="278850" cy="277275"/>
          </a:xfrm>
        </p:grpSpPr>
        <p:sp>
          <p:nvSpPr>
            <p:cNvPr id="8645" name="Google Shape;8645;p117"/>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117"/>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117"/>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117"/>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117"/>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0" name="Google Shape;8650;p117"/>
          <p:cNvGrpSpPr/>
          <p:nvPr/>
        </p:nvGrpSpPr>
        <p:grpSpPr>
          <a:xfrm>
            <a:off x="7558383" y="3655259"/>
            <a:ext cx="307231" cy="349133"/>
            <a:chOff x="5736525" y="3963700"/>
            <a:chExt cx="259925" cy="295375"/>
          </a:xfrm>
        </p:grpSpPr>
        <p:sp>
          <p:nvSpPr>
            <p:cNvPr id="8651" name="Google Shape;8651;p117"/>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117"/>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117"/>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117"/>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117"/>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117"/>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117"/>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8" name="Google Shape;8658;p117"/>
          <p:cNvGrpSpPr/>
          <p:nvPr/>
        </p:nvGrpSpPr>
        <p:grpSpPr>
          <a:xfrm>
            <a:off x="6649963" y="4104585"/>
            <a:ext cx="351024" cy="350079"/>
            <a:chOff x="6553275" y="3604550"/>
            <a:chExt cx="296975" cy="296175"/>
          </a:xfrm>
        </p:grpSpPr>
        <p:sp>
          <p:nvSpPr>
            <p:cNvPr id="8659" name="Google Shape;8659;p117"/>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117"/>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117"/>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117"/>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117"/>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117"/>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65" name="Google Shape;8665;p117"/>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8666" name="Google Shape;8666;p117"/>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70"/>
        <p:cNvGrpSpPr/>
        <p:nvPr/>
      </p:nvGrpSpPr>
      <p:grpSpPr>
        <a:xfrm>
          <a:off x="0" y="0"/>
          <a:ext cx="0" cy="0"/>
          <a:chOff x="0" y="0"/>
          <a:chExt cx="0" cy="0"/>
        </a:xfrm>
      </p:grpSpPr>
      <p:grpSp>
        <p:nvGrpSpPr>
          <p:cNvPr id="8671" name="Google Shape;8671;p118"/>
          <p:cNvGrpSpPr/>
          <p:nvPr/>
        </p:nvGrpSpPr>
        <p:grpSpPr>
          <a:xfrm>
            <a:off x="877057" y="1380546"/>
            <a:ext cx="294401" cy="353645"/>
            <a:chOff x="-35814600" y="3202075"/>
            <a:chExt cx="242625" cy="291450"/>
          </a:xfrm>
        </p:grpSpPr>
        <p:sp>
          <p:nvSpPr>
            <p:cNvPr id="8672" name="Google Shape;8672;p118"/>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118"/>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118"/>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118"/>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118"/>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118"/>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118"/>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9" name="Google Shape;8679;p118"/>
          <p:cNvGrpSpPr/>
          <p:nvPr/>
        </p:nvGrpSpPr>
        <p:grpSpPr>
          <a:xfrm>
            <a:off x="847435" y="1821466"/>
            <a:ext cx="353645" cy="353888"/>
            <a:chOff x="-35839800" y="3561025"/>
            <a:chExt cx="291450" cy="291650"/>
          </a:xfrm>
        </p:grpSpPr>
        <p:sp>
          <p:nvSpPr>
            <p:cNvPr id="8680" name="Google Shape;8680;p118"/>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118"/>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118"/>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118"/>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118"/>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118"/>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118"/>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7" name="Google Shape;8687;p118"/>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8" name="Google Shape;8688;p118"/>
          <p:cNvGrpSpPr/>
          <p:nvPr/>
        </p:nvGrpSpPr>
        <p:grpSpPr>
          <a:xfrm>
            <a:off x="3084980" y="1380546"/>
            <a:ext cx="353645" cy="353645"/>
            <a:chOff x="-34003850" y="3227275"/>
            <a:chExt cx="291450" cy="291450"/>
          </a:xfrm>
        </p:grpSpPr>
        <p:sp>
          <p:nvSpPr>
            <p:cNvPr id="8689" name="Google Shape;8689;p118"/>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118"/>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118"/>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118"/>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118"/>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118"/>
          <p:cNvGrpSpPr/>
          <p:nvPr/>
        </p:nvGrpSpPr>
        <p:grpSpPr>
          <a:xfrm>
            <a:off x="3084510" y="1821238"/>
            <a:ext cx="354586" cy="354343"/>
            <a:chOff x="-34004625" y="3585850"/>
            <a:chExt cx="292225" cy="292025"/>
          </a:xfrm>
        </p:grpSpPr>
        <p:sp>
          <p:nvSpPr>
            <p:cNvPr id="8695" name="Google Shape;8695;p118"/>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118"/>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118"/>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118"/>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118"/>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118"/>
          <p:cNvGrpSpPr/>
          <p:nvPr/>
        </p:nvGrpSpPr>
        <p:grpSpPr>
          <a:xfrm>
            <a:off x="3084025" y="2256439"/>
            <a:ext cx="355557" cy="354616"/>
            <a:chOff x="-34005425" y="3945575"/>
            <a:chExt cx="293025" cy="292250"/>
          </a:xfrm>
        </p:grpSpPr>
        <p:sp>
          <p:nvSpPr>
            <p:cNvPr id="8701" name="Google Shape;8701;p118"/>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118"/>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118"/>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4" name="Google Shape;8704;p118"/>
          <p:cNvGrpSpPr/>
          <p:nvPr/>
        </p:nvGrpSpPr>
        <p:grpSpPr>
          <a:xfrm>
            <a:off x="1731124" y="2729615"/>
            <a:ext cx="358408" cy="355557"/>
            <a:chOff x="-32174975" y="3192625"/>
            <a:chExt cx="295375" cy="293025"/>
          </a:xfrm>
        </p:grpSpPr>
        <p:sp>
          <p:nvSpPr>
            <p:cNvPr id="8705" name="Google Shape;8705;p118"/>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118"/>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118"/>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118"/>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09" name="Google Shape;8709;p118"/>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118"/>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11" name="Google Shape;8711;p118"/>
          <p:cNvGrpSpPr/>
          <p:nvPr/>
        </p:nvGrpSpPr>
        <p:grpSpPr>
          <a:xfrm>
            <a:off x="3970274" y="2730570"/>
            <a:ext cx="354586" cy="353645"/>
            <a:chOff x="-30345325" y="3184750"/>
            <a:chExt cx="292225" cy="291450"/>
          </a:xfrm>
        </p:grpSpPr>
        <p:sp>
          <p:nvSpPr>
            <p:cNvPr id="8712" name="Google Shape;8712;p118"/>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118"/>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118"/>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118"/>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118"/>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7" name="Google Shape;8717;p118"/>
          <p:cNvGrpSpPr/>
          <p:nvPr/>
        </p:nvGrpSpPr>
        <p:grpSpPr>
          <a:xfrm>
            <a:off x="1295026" y="1380546"/>
            <a:ext cx="353645" cy="353645"/>
            <a:chOff x="-35481425" y="3202075"/>
            <a:chExt cx="291450" cy="291450"/>
          </a:xfrm>
        </p:grpSpPr>
        <p:sp>
          <p:nvSpPr>
            <p:cNvPr id="8718" name="Google Shape;8718;p118"/>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118"/>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118"/>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118"/>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118"/>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118"/>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118"/>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5" name="Google Shape;8725;p118"/>
          <p:cNvGrpSpPr/>
          <p:nvPr/>
        </p:nvGrpSpPr>
        <p:grpSpPr>
          <a:xfrm>
            <a:off x="1294556" y="1822072"/>
            <a:ext cx="354586" cy="352675"/>
            <a:chOff x="-35482200" y="3561225"/>
            <a:chExt cx="292225" cy="290650"/>
          </a:xfrm>
        </p:grpSpPr>
        <p:sp>
          <p:nvSpPr>
            <p:cNvPr id="8726" name="Google Shape;8726;p118"/>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118"/>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118"/>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118"/>
          <p:cNvGrpSpPr/>
          <p:nvPr/>
        </p:nvGrpSpPr>
        <p:grpSpPr>
          <a:xfrm>
            <a:off x="1295026" y="2256940"/>
            <a:ext cx="353645" cy="353615"/>
            <a:chOff x="-35481425" y="3919600"/>
            <a:chExt cx="291450" cy="291425"/>
          </a:xfrm>
        </p:grpSpPr>
        <p:sp>
          <p:nvSpPr>
            <p:cNvPr id="8730" name="Google Shape;8730;p118"/>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118"/>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118"/>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118"/>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118"/>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118"/>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118"/>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118"/>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8" name="Google Shape;8738;p118"/>
          <p:cNvGrpSpPr/>
          <p:nvPr/>
        </p:nvGrpSpPr>
        <p:grpSpPr>
          <a:xfrm>
            <a:off x="3530661" y="1381031"/>
            <a:ext cx="357468" cy="352675"/>
            <a:chOff x="-33645475" y="3228075"/>
            <a:chExt cx="294600" cy="290650"/>
          </a:xfrm>
        </p:grpSpPr>
        <p:sp>
          <p:nvSpPr>
            <p:cNvPr id="8739" name="Google Shape;8739;p118"/>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118"/>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118"/>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118"/>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118"/>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118"/>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118"/>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6" name="Google Shape;8746;p118"/>
          <p:cNvGrpSpPr/>
          <p:nvPr/>
        </p:nvGrpSpPr>
        <p:grpSpPr>
          <a:xfrm>
            <a:off x="3531631" y="1821116"/>
            <a:ext cx="355526" cy="354586"/>
            <a:chOff x="-33646250" y="3586425"/>
            <a:chExt cx="293000" cy="292225"/>
          </a:xfrm>
        </p:grpSpPr>
        <p:sp>
          <p:nvSpPr>
            <p:cNvPr id="8747" name="Google Shape;8747;p118"/>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118"/>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9" name="Google Shape;8749;p118"/>
          <p:cNvGrpSpPr/>
          <p:nvPr/>
        </p:nvGrpSpPr>
        <p:grpSpPr>
          <a:xfrm>
            <a:off x="3532101" y="2255969"/>
            <a:ext cx="354586" cy="355557"/>
            <a:chOff x="-33645475" y="3944800"/>
            <a:chExt cx="292225" cy="293025"/>
          </a:xfrm>
        </p:grpSpPr>
        <p:sp>
          <p:nvSpPr>
            <p:cNvPr id="8750" name="Google Shape;8750;p118"/>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118"/>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118"/>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118"/>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118"/>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118"/>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118"/>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118"/>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118"/>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118"/>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118"/>
          <p:cNvGrpSpPr/>
          <p:nvPr/>
        </p:nvGrpSpPr>
        <p:grpSpPr>
          <a:xfrm>
            <a:off x="2185320" y="2729706"/>
            <a:ext cx="352675" cy="355375"/>
            <a:chOff x="-31809525" y="3192625"/>
            <a:chExt cx="290650" cy="292875"/>
          </a:xfrm>
        </p:grpSpPr>
        <p:sp>
          <p:nvSpPr>
            <p:cNvPr id="8761" name="Google Shape;8761;p118"/>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118"/>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118"/>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118"/>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118"/>
          <p:cNvGrpSpPr/>
          <p:nvPr/>
        </p:nvGrpSpPr>
        <p:grpSpPr>
          <a:xfrm>
            <a:off x="2184835" y="3200258"/>
            <a:ext cx="353645" cy="355557"/>
            <a:chOff x="-31811100" y="3550975"/>
            <a:chExt cx="291450" cy="293025"/>
          </a:xfrm>
        </p:grpSpPr>
        <p:sp>
          <p:nvSpPr>
            <p:cNvPr id="8766" name="Google Shape;8766;p118"/>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118"/>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118"/>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118"/>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118"/>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118"/>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118"/>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3" name="Google Shape;8773;p118"/>
          <p:cNvGrpSpPr/>
          <p:nvPr/>
        </p:nvGrpSpPr>
        <p:grpSpPr>
          <a:xfrm>
            <a:off x="2178631" y="3664562"/>
            <a:ext cx="366052" cy="356831"/>
            <a:chOff x="-31817400" y="3910025"/>
            <a:chExt cx="301675" cy="294075"/>
          </a:xfrm>
        </p:grpSpPr>
        <p:sp>
          <p:nvSpPr>
            <p:cNvPr id="8774" name="Google Shape;8774;p118"/>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118"/>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118"/>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118"/>
          <p:cNvGrpSpPr/>
          <p:nvPr/>
        </p:nvGrpSpPr>
        <p:grpSpPr>
          <a:xfrm>
            <a:off x="3970259" y="3200743"/>
            <a:ext cx="354616" cy="354586"/>
            <a:chOff x="-30354000" y="3569100"/>
            <a:chExt cx="292250" cy="292225"/>
          </a:xfrm>
        </p:grpSpPr>
        <p:sp>
          <p:nvSpPr>
            <p:cNvPr id="8778" name="Google Shape;8778;p118"/>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118"/>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118"/>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118"/>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118"/>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118"/>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4" name="Google Shape;8784;p118"/>
          <p:cNvGrpSpPr/>
          <p:nvPr/>
        </p:nvGrpSpPr>
        <p:grpSpPr>
          <a:xfrm>
            <a:off x="1748837" y="1380546"/>
            <a:ext cx="342148" cy="353645"/>
            <a:chOff x="-35118325" y="3202075"/>
            <a:chExt cx="281975" cy="291450"/>
          </a:xfrm>
        </p:grpSpPr>
        <p:sp>
          <p:nvSpPr>
            <p:cNvPr id="8785" name="Google Shape;8785;p118"/>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118"/>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118"/>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118"/>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9" name="Google Shape;8789;p118"/>
          <p:cNvGrpSpPr/>
          <p:nvPr/>
        </p:nvGrpSpPr>
        <p:grpSpPr>
          <a:xfrm>
            <a:off x="1742618" y="1821799"/>
            <a:ext cx="354586" cy="353221"/>
            <a:chOff x="-35123050" y="3561225"/>
            <a:chExt cx="292225" cy="291100"/>
          </a:xfrm>
        </p:grpSpPr>
        <p:sp>
          <p:nvSpPr>
            <p:cNvPr id="8790" name="Google Shape;8790;p118"/>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118"/>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2" name="Google Shape;8792;p118"/>
          <p:cNvGrpSpPr/>
          <p:nvPr/>
        </p:nvGrpSpPr>
        <p:grpSpPr>
          <a:xfrm>
            <a:off x="1784677" y="2256940"/>
            <a:ext cx="270467" cy="353615"/>
            <a:chOff x="-35089175" y="3919600"/>
            <a:chExt cx="222900" cy="291425"/>
          </a:xfrm>
        </p:grpSpPr>
        <p:sp>
          <p:nvSpPr>
            <p:cNvPr id="8793" name="Google Shape;8793;p118"/>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118"/>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5" name="Google Shape;8795;p118"/>
          <p:cNvGrpSpPr/>
          <p:nvPr/>
        </p:nvGrpSpPr>
        <p:grpSpPr>
          <a:xfrm>
            <a:off x="3981673" y="1380303"/>
            <a:ext cx="336445" cy="354131"/>
            <a:chOff x="-33277650" y="3226875"/>
            <a:chExt cx="277275" cy="291850"/>
          </a:xfrm>
        </p:grpSpPr>
        <p:sp>
          <p:nvSpPr>
            <p:cNvPr id="8796" name="Google Shape;8796;p118"/>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118"/>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118"/>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118"/>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118"/>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118"/>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118"/>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3" name="Google Shape;8803;p118"/>
          <p:cNvGrpSpPr/>
          <p:nvPr/>
        </p:nvGrpSpPr>
        <p:grpSpPr>
          <a:xfrm>
            <a:off x="3973073" y="1821587"/>
            <a:ext cx="353645" cy="353645"/>
            <a:chOff x="-33286325" y="3586425"/>
            <a:chExt cx="291450" cy="291450"/>
          </a:xfrm>
        </p:grpSpPr>
        <p:sp>
          <p:nvSpPr>
            <p:cNvPr id="8804" name="Google Shape;8804;p118"/>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118"/>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118"/>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118"/>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118"/>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9" name="Google Shape;8809;p118"/>
          <p:cNvGrpSpPr/>
          <p:nvPr/>
        </p:nvGrpSpPr>
        <p:grpSpPr>
          <a:xfrm>
            <a:off x="3973073" y="2255969"/>
            <a:ext cx="353645" cy="355557"/>
            <a:chOff x="-33286325" y="3944800"/>
            <a:chExt cx="291450" cy="293025"/>
          </a:xfrm>
        </p:grpSpPr>
        <p:sp>
          <p:nvSpPr>
            <p:cNvPr id="8810" name="Google Shape;8810;p118"/>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118"/>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118"/>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118"/>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4" name="Google Shape;8814;p118"/>
          <p:cNvGrpSpPr/>
          <p:nvPr/>
        </p:nvGrpSpPr>
        <p:grpSpPr>
          <a:xfrm>
            <a:off x="2631470" y="2729129"/>
            <a:ext cx="353645" cy="356527"/>
            <a:chOff x="-31452725" y="3191825"/>
            <a:chExt cx="291450" cy="293825"/>
          </a:xfrm>
        </p:grpSpPr>
        <p:sp>
          <p:nvSpPr>
            <p:cNvPr id="8815" name="Google Shape;8815;p118"/>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118"/>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118"/>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118"/>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118"/>
          <p:cNvGrpSpPr/>
          <p:nvPr/>
        </p:nvGrpSpPr>
        <p:grpSpPr>
          <a:xfrm>
            <a:off x="2631000" y="3200744"/>
            <a:ext cx="354586" cy="354586"/>
            <a:chOff x="-31452725" y="3551775"/>
            <a:chExt cx="292225" cy="292225"/>
          </a:xfrm>
        </p:grpSpPr>
        <p:sp>
          <p:nvSpPr>
            <p:cNvPr id="8820" name="Google Shape;8820;p118"/>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118"/>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118"/>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118"/>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4" name="Google Shape;8824;p118"/>
          <p:cNvGrpSpPr/>
          <p:nvPr/>
        </p:nvGrpSpPr>
        <p:grpSpPr>
          <a:xfrm>
            <a:off x="2629559" y="3664729"/>
            <a:ext cx="357468" cy="356497"/>
            <a:chOff x="-31455100" y="3909350"/>
            <a:chExt cx="294600" cy="293800"/>
          </a:xfrm>
        </p:grpSpPr>
        <p:sp>
          <p:nvSpPr>
            <p:cNvPr id="8825" name="Google Shape;8825;p118"/>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118"/>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7" name="Google Shape;8827;p118"/>
          <p:cNvGrpSpPr/>
          <p:nvPr/>
        </p:nvGrpSpPr>
        <p:grpSpPr>
          <a:xfrm>
            <a:off x="3970744" y="3665684"/>
            <a:ext cx="353645" cy="354586"/>
            <a:chOff x="-30345325" y="3918800"/>
            <a:chExt cx="291450" cy="292225"/>
          </a:xfrm>
        </p:grpSpPr>
        <p:sp>
          <p:nvSpPr>
            <p:cNvPr id="8828" name="Google Shape;8828;p118"/>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118"/>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118"/>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118"/>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118"/>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118"/>
          <p:cNvGrpSpPr/>
          <p:nvPr/>
        </p:nvGrpSpPr>
        <p:grpSpPr>
          <a:xfrm>
            <a:off x="2200736" y="1380546"/>
            <a:ext cx="332593" cy="353645"/>
            <a:chOff x="-34755225" y="3202075"/>
            <a:chExt cx="274100" cy="291450"/>
          </a:xfrm>
        </p:grpSpPr>
        <p:sp>
          <p:nvSpPr>
            <p:cNvPr id="8834" name="Google Shape;8834;p118"/>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118"/>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118"/>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118"/>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118"/>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118"/>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118"/>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118"/>
          <p:cNvGrpSpPr/>
          <p:nvPr/>
        </p:nvGrpSpPr>
        <p:grpSpPr>
          <a:xfrm>
            <a:off x="2190209" y="1821587"/>
            <a:ext cx="353645" cy="353645"/>
            <a:chOff x="-34763900" y="3561225"/>
            <a:chExt cx="291450" cy="291450"/>
          </a:xfrm>
        </p:grpSpPr>
        <p:sp>
          <p:nvSpPr>
            <p:cNvPr id="8842" name="Google Shape;8842;p118"/>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118"/>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118"/>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5" name="Google Shape;8845;p118"/>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46" name="Google Shape;8846;p118"/>
          <p:cNvGrpSpPr/>
          <p:nvPr/>
        </p:nvGrpSpPr>
        <p:grpSpPr>
          <a:xfrm>
            <a:off x="845106" y="2730099"/>
            <a:ext cx="354586" cy="354586"/>
            <a:chOff x="-32927950" y="3227275"/>
            <a:chExt cx="292225" cy="292225"/>
          </a:xfrm>
        </p:grpSpPr>
        <p:sp>
          <p:nvSpPr>
            <p:cNvPr id="8847" name="Google Shape;8847;p118"/>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118"/>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118"/>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118"/>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118"/>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2" name="Google Shape;8852;p118"/>
          <p:cNvGrpSpPr/>
          <p:nvPr/>
        </p:nvGrpSpPr>
        <p:grpSpPr>
          <a:xfrm>
            <a:off x="844621" y="3201213"/>
            <a:ext cx="355557" cy="353645"/>
            <a:chOff x="-32927950" y="3586425"/>
            <a:chExt cx="293025" cy="291450"/>
          </a:xfrm>
        </p:grpSpPr>
        <p:sp>
          <p:nvSpPr>
            <p:cNvPr id="8853" name="Google Shape;8853;p118"/>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118"/>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118"/>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118"/>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118"/>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8" name="Google Shape;8858;p118"/>
          <p:cNvGrpSpPr/>
          <p:nvPr/>
        </p:nvGrpSpPr>
        <p:grpSpPr>
          <a:xfrm>
            <a:off x="845106" y="3665198"/>
            <a:ext cx="354586" cy="355557"/>
            <a:chOff x="-32927950" y="3944800"/>
            <a:chExt cx="292225" cy="293025"/>
          </a:xfrm>
        </p:grpSpPr>
        <p:sp>
          <p:nvSpPr>
            <p:cNvPr id="8859" name="Google Shape;8859;p118"/>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118"/>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118"/>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118"/>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118"/>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118"/>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118"/>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118"/>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118"/>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8" name="Google Shape;8868;p118"/>
          <p:cNvGrpSpPr/>
          <p:nvPr/>
        </p:nvGrpSpPr>
        <p:grpSpPr>
          <a:xfrm>
            <a:off x="3073898" y="2730449"/>
            <a:ext cx="354586" cy="353888"/>
            <a:chOff x="-31094350" y="3194000"/>
            <a:chExt cx="292225" cy="291650"/>
          </a:xfrm>
        </p:grpSpPr>
        <p:sp>
          <p:nvSpPr>
            <p:cNvPr id="8869" name="Google Shape;8869;p118"/>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118"/>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118"/>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118"/>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118"/>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118"/>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118"/>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118"/>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118"/>
          <p:cNvGrpSpPr/>
          <p:nvPr/>
        </p:nvGrpSpPr>
        <p:grpSpPr>
          <a:xfrm>
            <a:off x="3074368" y="3200941"/>
            <a:ext cx="353645" cy="354191"/>
            <a:chOff x="-31093575" y="3552550"/>
            <a:chExt cx="291450" cy="291900"/>
          </a:xfrm>
        </p:grpSpPr>
        <p:sp>
          <p:nvSpPr>
            <p:cNvPr id="8878" name="Google Shape;8878;p118"/>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118"/>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118"/>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118"/>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2" name="Google Shape;8882;p118"/>
          <p:cNvGrpSpPr/>
          <p:nvPr/>
        </p:nvGrpSpPr>
        <p:grpSpPr>
          <a:xfrm>
            <a:off x="3074368" y="3666169"/>
            <a:ext cx="353645" cy="353615"/>
            <a:chOff x="-31093575" y="3911725"/>
            <a:chExt cx="291450" cy="291425"/>
          </a:xfrm>
        </p:grpSpPr>
        <p:sp>
          <p:nvSpPr>
            <p:cNvPr id="8883" name="Google Shape;8883;p118"/>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118"/>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5" name="Google Shape;8885;p118"/>
          <p:cNvGrpSpPr/>
          <p:nvPr/>
        </p:nvGrpSpPr>
        <p:grpSpPr>
          <a:xfrm>
            <a:off x="2183798" y="4123136"/>
            <a:ext cx="356497" cy="354586"/>
            <a:chOff x="-29946000" y="3183175"/>
            <a:chExt cx="293800" cy="292225"/>
          </a:xfrm>
        </p:grpSpPr>
        <p:sp>
          <p:nvSpPr>
            <p:cNvPr id="8886" name="Google Shape;8886;p118"/>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118"/>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118"/>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118"/>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118"/>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118"/>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118"/>
          <p:cNvGrpSpPr/>
          <p:nvPr/>
        </p:nvGrpSpPr>
        <p:grpSpPr>
          <a:xfrm>
            <a:off x="2628330" y="1380289"/>
            <a:ext cx="358408" cy="354161"/>
            <a:chOff x="-34408675" y="3202075"/>
            <a:chExt cx="295375" cy="291875"/>
          </a:xfrm>
        </p:grpSpPr>
        <p:sp>
          <p:nvSpPr>
            <p:cNvPr id="8893" name="Google Shape;8893;p118"/>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118"/>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118"/>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118"/>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7" name="Google Shape;8897;p118"/>
          <p:cNvGrpSpPr/>
          <p:nvPr/>
        </p:nvGrpSpPr>
        <p:grpSpPr>
          <a:xfrm>
            <a:off x="2630241" y="1820283"/>
            <a:ext cx="354586" cy="356254"/>
            <a:chOff x="-34405525" y="3558075"/>
            <a:chExt cx="292225" cy="293600"/>
          </a:xfrm>
        </p:grpSpPr>
        <p:sp>
          <p:nvSpPr>
            <p:cNvPr id="8898" name="Google Shape;8898;p118"/>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118"/>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118"/>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1" name="Google Shape;8901;p118"/>
          <p:cNvGrpSpPr/>
          <p:nvPr/>
        </p:nvGrpSpPr>
        <p:grpSpPr>
          <a:xfrm>
            <a:off x="2629755" y="2256940"/>
            <a:ext cx="355557" cy="353615"/>
            <a:chOff x="-34406325" y="3919600"/>
            <a:chExt cx="293025" cy="291425"/>
          </a:xfrm>
        </p:grpSpPr>
        <p:sp>
          <p:nvSpPr>
            <p:cNvPr id="8902" name="Google Shape;8902;p118"/>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118"/>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118"/>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118"/>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118"/>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118"/>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118"/>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9" name="Google Shape;8909;p118"/>
          <p:cNvGrpSpPr/>
          <p:nvPr/>
        </p:nvGrpSpPr>
        <p:grpSpPr>
          <a:xfrm>
            <a:off x="1293653" y="2736303"/>
            <a:ext cx="353645" cy="342179"/>
            <a:chOff x="-32568800" y="3232000"/>
            <a:chExt cx="291450" cy="282000"/>
          </a:xfrm>
        </p:grpSpPr>
        <p:sp>
          <p:nvSpPr>
            <p:cNvPr id="8910" name="Google Shape;8910;p118"/>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118"/>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2" name="Google Shape;8912;p118"/>
          <p:cNvGrpSpPr/>
          <p:nvPr/>
        </p:nvGrpSpPr>
        <p:grpSpPr>
          <a:xfrm>
            <a:off x="1293183" y="3201213"/>
            <a:ext cx="354586" cy="353645"/>
            <a:chOff x="-32569575" y="3586425"/>
            <a:chExt cx="292225" cy="291450"/>
          </a:xfrm>
        </p:grpSpPr>
        <p:sp>
          <p:nvSpPr>
            <p:cNvPr id="8913" name="Google Shape;8913;p118"/>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118"/>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5" name="Google Shape;8915;p118"/>
          <p:cNvGrpSpPr/>
          <p:nvPr/>
        </p:nvGrpSpPr>
        <p:grpSpPr>
          <a:xfrm>
            <a:off x="1284098" y="3665805"/>
            <a:ext cx="372756" cy="354343"/>
            <a:chOff x="-32576675" y="3944600"/>
            <a:chExt cx="307200" cy="292025"/>
          </a:xfrm>
        </p:grpSpPr>
        <p:sp>
          <p:nvSpPr>
            <p:cNvPr id="8916" name="Google Shape;8916;p118"/>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118"/>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118"/>
          <p:cNvGrpSpPr/>
          <p:nvPr/>
        </p:nvGrpSpPr>
        <p:grpSpPr>
          <a:xfrm>
            <a:off x="3529065" y="2730100"/>
            <a:ext cx="354586" cy="354586"/>
            <a:chOff x="-30735200" y="3192625"/>
            <a:chExt cx="292225" cy="292225"/>
          </a:xfrm>
        </p:grpSpPr>
        <p:sp>
          <p:nvSpPr>
            <p:cNvPr id="8919" name="Google Shape;8919;p118"/>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118"/>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118"/>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118"/>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118"/>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118"/>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118"/>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6" name="Google Shape;8926;p118"/>
          <p:cNvGrpSpPr/>
          <p:nvPr/>
        </p:nvGrpSpPr>
        <p:grpSpPr>
          <a:xfrm>
            <a:off x="3529065" y="3201532"/>
            <a:ext cx="354586" cy="353008"/>
            <a:chOff x="-30735200" y="3552550"/>
            <a:chExt cx="292225" cy="290925"/>
          </a:xfrm>
        </p:grpSpPr>
        <p:sp>
          <p:nvSpPr>
            <p:cNvPr id="8927" name="Google Shape;8927;p118"/>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118"/>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9" name="Google Shape;8929;p118"/>
          <p:cNvGrpSpPr/>
          <p:nvPr/>
        </p:nvGrpSpPr>
        <p:grpSpPr>
          <a:xfrm>
            <a:off x="3529065" y="3666154"/>
            <a:ext cx="354586" cy="353645"/>
            <a:chOff x="-30735200" y="3910925"/>
            <a:chExt cx="292225" cy="291450"/>
          </a:xfrm>
        </p:grpSpPr>
        <p:sp>
          <p:nvSpPr>
            <p:cNvPr id="8930" name="Google Shape;8930;p118"/>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118"/>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32" name="Google Shape;8932;p118"/>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33" name="Google Shape;8933;p118"/>
          <p:cNvGrpSpPr/>
          <p:nvPr/>
        </p:nvGrpSpPr>
        <p:grpSpPr>
          <a:xfrm>
            <a:off x="4882910" y="1379021"/>
            <a:ext cx="358971" cy="359224"/>
            <a:chOff x="-57956275" y="3197925"/>
            <a:chExt cx="319000" cy="319225"/>
          </a:xfrm>
        </p:grpSpPr>
        <p:sp>
          <p:nvSpPr>
            <p:cNvPr id="8934" name="Google Shape;8934;p118"/>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118"/>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118"/>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118"/>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118"/>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118"/>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118"/>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118"/>
          <p:cNvGrpSpPr/>
          <p:nvPr/>
        </p:nvGrpSpPr>
        <p:grpSpPr>
          <a:xfrm>
            <a:off x="4905064" y="1835446"/>
            <a:ext cx="314662" cy="358971"/>
            <a:chOff x="-57940525" y="3590375"/>
            <a:chExt cx="279625" cy="319000"/>
          </a:xfrm>
        </p:grpSpPr>
        <p:sp>
          <p:nvSpPr>
            <p:cNvPr id="8942" name="Google Shape;8942;p118"/>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118"/>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118"/>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118"/>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118"/>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7" name="Google Shape;8947;p118"/>
          <p:cNvGrpSpPr/>
          <p:nvPr/>
        </p:nvGrpSpPr>
        <p:grpSpPr>
          <a:xfrm>
            <a:off x="4875945" y="2276817"/>
            <a:ext cx="358099" cy="358999"/>
            <a:chOff x="-57959425" y="3982600"/>
            <a:chExt cx="318225" cy="319025"/>
          </a:xfrm>
        </p:grpSpPr>
        <p:sp>
          <p:nvSpPr>
            <p:cNvPr id="8948" name="Google Shape;8948;p118"/>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118"/>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118"/>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118"/>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2" name="Google Shape;8952;p118"/>
          <p:cNvGrpSpPr/>
          <p:nvPr/>
        </p:nvGrpSpPr>
        <p:grpSpPr>
          <a:xfrm>
            <a:off x="7076112" y="1380146"/>
            <a:ext cx="357226" cy="357226"/>
            <a:chOff x="-55987225" y="3198925"/>
            <a:chExt cx="317450" cy="317450"/>
          </a:xfrm>
        </p:grpSpPr>
        <p:sp>
          <p:nvSpPr>
            <p:cNvPr id="8953" name="Google Shape;8953;p118"/>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118"/>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118"/>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118"/>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7" name="Google Shape;8957;p118"/>
          <p:cNvGrpSpPr/>
          <p:nvPr/>
        </p:nvGrpSpPr>
        <p:grpSpPr>
          <a:xfrm>
            <a:off x="7076112" y="1836178"/>
            <a:ext cx="357226" cy="357367"/>
            <a:chOff x="-55987225" y="3591025"/>
            <a:chExt cx="317450" cy="317575"/>
          </a:xfrm>
        </p:grpSpPr>
        <p:sp>
          <p:nvSpPr>
            <p:cNvPr id="8958" name="Google Shape;8958;p118"/>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118"/>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118"/>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118"/>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118"/>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3" name="Google Shape;8963;p118"/>
          <p:cNvGrpSpPr/>
          <p:nvPr/>
        </p:nvGrpSpPr>
        <p:grpSpPr>
          <a:xfrm>
            <a:off x="7090027" y="2276817"/>
            <a:ext cx="358999" cy="358999"/>
            <a:chOff x="-55988800" y="3982600"/>
            <a:chExt cx="319025" cy="319025"/>
          </a:xfrm>
        </p:grpSpPr>
        <p:sp>
          <p:nvSpPr>
            <p:cNvPr id="8964" name="Google Shape;8964;p118"/>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118"/>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118"/>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118"/>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118"/>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9" name="Google Shape;8969;p118"/>
          <p:cNvGrpSpPr/>
          <p:nvPr/>
        </p:nvGrpSpPr>
        <p:grpSpPr>
          <a:xfrm>
            <a:off x="5748546" y="2734774"/>
            <a:ext cx="356326" cy="358971"/>
            <a:chOff x="-54026025" y="3192625"/>
            <a:chExt cx="316650" cy="319000"/>
          </a:xfrm>
        </p:grpSpPr>
        <p:sp>
          <p:nvSpPr>
            <p:cNvPr id="8970" name="Google Shape;8970;p118"/>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118"/>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118"/>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118"/>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118"/>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118"/>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118"/>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118"/>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8" name="Google Shape;8978;p118"/>
          <p:cNvGrpSpPr/>
          <p:nvPr/>
        </p:nvGrpSpPr>
        <p:grpSpPr>
          <a:xfrm>
            <a:off x="5768492" y="3205748"/>
            <a:ext cx="316434" cy="358099"/>
            <a:chOff x="-54007925" y="3584850"/>
            <a:chExt cx="281200" cy="318225"/>
          </a:xfrm>
        </p:grpSpPr>
        <p:sp>
          <p:nvSpPr>
            <p:cNvPr id="8979" name="Google Shape;8979;p118"/>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118"/>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118"/>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118"/>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118"/>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118"/>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5" name="Google Shape;8985;p118"/>
          <p:cNvGrpSpPr/>
          <p:nvPr/>
        </p:nvGrpSpPr>
        <p:grpSpPr>
          <a:xfrm>
            <a:off x="5768492" y="3667633"/>
            <a:ext cx="316434" cy="358914"/>
            <a:chOff x="-54007925" y="3975575"/>
            <a:chExt cx="281200" cy="318950"/>
          </a:xfrm>
        </p:grpSpPr>
        <p:sp>
          <p:nvSpPr>
            <p:cNvPr id="8986" name="Google Shape;8986;p118"/>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118"/>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118"/>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118"/>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0" name="Google Shape;8990;p118"/>
          <p:cNvGrpSpPr/>
          <p:nvPr/>
        </p:nvGrpSpPr>
        <p:grpSpPr>
          <a:xfrm>
            <a:off x="8003359" y="2752104"/>
            <a:ext cx="274770" cy="358492"/>
            <a:chOff x="-52005775" y="3208025"/>
            <a:chExt cx="244175" cy="318575"/>
          </a:xfrm>
        </p:grpSpPr>
        <p:sp>
          <p:nvSpPr>
            <p:cNvPr id="8991" name="Google Shape;8991;p118"/>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118"/>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118"/>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118"/>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118"/>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118"/>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118"/>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118"/>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118"/>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118"/>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118"/>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2" name="Google Shape;9002;p118"/>
          <p:cNvGrpSpPr/>
          <p:nvPr/>
        </p:nvGrpSpPr>
        <p:grpSpPr>
          <a:xfrm>
            <a:off x="5309825" y="1380146"/>
            <a:ext cx="358099" cy="358099"/>
            <a:chOff x="-57568775" y="3198925"/>
            <a:chExt cx="318225" cy="318225"/>
          </a:xfrm>
        </p:grpSpPr>
        <p:sp>
          <p:nvSpPr>
            <p:cNvPr id="9003" name="Google Shape;9003;p118"/>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118"/>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118"/>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118"/>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118"/>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118"/>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9" name="Google Shape;9009;p118"/>
          <p:cNvGrpSpPr/>
          <p:nvPr/>
        </p:nvGrpSpPr>
        <p:grpSpPr>
          <a:xfrm>
            <a:off x="5331543" y="1835446"/>
            <a:ext cx="314662" cy="358099"/>
            <a:chOff x="-57549075" y="3590375"/>
            <a:chExt cx="279625" cy="318225"/>
          </a:xfrm>
        </p:grpSpPr>
        <p:sp>
          <p:nvSpPr>
            <p:cNvPr id="9010" name="Google Shape;9010;p118"/>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118"/>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118"/>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118"/>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4" name="Google Shape;9014;p118"/>
          <p:cNvGrpSpPr/>
          <p:nvPr/>
        </p:nvGrpSpPr>
        <p:grpSpPr>
          <a:xfrm>
            <a:off x="5323740" y="2276817"/>
            <a:ext cx="359871" cy="359871"/>
            <a:chOff x="-57570350" y="3982600"/>
            <a:chExt cx="319800" cy="319800"/>
          </a:xfrm>
        </p:grpSpPr>
        <p:sp>
          <p:nvSpPr>
            <p:cNvPr id="9015" name="Google Shape;9015;p118"/>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118"/>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118"/>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118"/>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9" name="Google Shape;9019;p118"/>
          <p:cNvGrpSpPr/>
          <p:nvPr/>
        </p:nvGrpSpPr>
        <p:grpSpPr>
          <a:xfrm>
            <a:off x="7538779" y="1379246"/>
            <a:ext cx="314662" cy="358999"/>
            <a:chOff x="-55576850" y="3198125"/>
            <a:chExt cx="279625" cy="319025"/>
          </a:xfrm>
        </p:grpSpPr>
        <p:sp>
          <p:nvSpPr>
            <p:cNvPr id="9020" name="Google Shape;9020;p118"/>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118"/>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118"/>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118"/>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4" name="Google Shape;9024;p118"/>
          <p:cNvGrpSpPr/>
          <p:nvPr/>
        </p:nvGrpSpPr>
        <p:grpSpPr>
          <a:xfrm>
            <a:off x="7516174" y="1835221"/>
            <a:ext cx="359871" cy="358324"/>
            <a:chOff x="-55596550" y="3590175"/>
            <a:chExt cx="319800" cy="318425"/>
          </a:xfrm>
        </p:grpSpPr>
        <p:sp>
          <p:nvSpPr>
            <p:cNvPr id="9025" name="Google Shape;9025;p118"/>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118"/>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118"/>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118"/>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118"/>
          <p:cNvGrpSpPr/>
          <p:nvPr/>
        </p:nvGrpSpPr>
        <p:grpSpPr>
          <a:xfrm>
            <a:off x="7531412" y="2276564"/>
            <a:ext cx="358999" cy="359252"/>
            <a:chOff x="-55595775" y="3982375"/>
            <a:chExt cx="319025" cy="319250"/>
          </a:xfrm>
        </p:grpSpPr>
        <p:sp>
          <p:nvSpPr>
            <p:cNvPr id="9030" name="Google Shape;9030;p118"/>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118"/>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118"/>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118"/>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118"/>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118"/>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6" name="Google Shape;9036;p118"/>
          <p:cNvGrpSpPr/>
          <p:nvPr/>
        </p:nvGrpSpPr>
        <p:grpSpPr>
          <a:xfrm>
            <a:off x="6188595" y="2734774"/>
            <a:ext cx="358999" cy="358099"/>
            <a:chOff x="-53635375" y="3192625"/>
            <a:chExt cx="319025" cy="318225"/>
          </a:xfrm>
        </p:grpSpPr>
        <p:sp>
          <p:nvSpPr>
            <p:cNvPr id="9037" name="Google Shape;9037;p118"/>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118"/>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118"/>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0" name="Google Shape;9040;p118"/>
          <p:cNvGrpSpPr/>
          <p:nvPr/>
        </p:nvGrpSpPr>
        <p:grpSpPr>
          <a:xfrm>
            <a:off x="6210763" y="3205748"/>
            <a:ext cx="314662" cy="358999"/>
            <a:chOff x="-53615675" y="3584850"/>
            <a:chExt cx="279625" cy="319025"/>
          </a:xfrm>
        </p:grpSpPr>
        <p:sp>
          <p:nvSpPr>
            <p:cNvPr id="9041" name="Google Shape;9041;p118"/>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118"/>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118"/>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4" name="Google Shape;9044;p118"/>
          <p:cNvGrpSpPr/>
          <p:nvPr/>
        </p:nvGrpSpPr>
        <p:grpSpPr>
          <a:xfrm>
            <a:off x="6188609" y="3668674"/>
            <a:ext cx="358971" cy="357874"/>
            <a:chOff x="-53634575" y="3976500"/>
            <a:chExt cx="319000" cy="318025"/>
          </a:xfrm>
        </p:grpSpPr>
        <p:sp>
          <p:nvSpPr>
            <p:cNvPr id="9045" name="Google Shape;9045;p118"/>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118"/>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118"/>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118"/>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118"/>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118"/>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118"/>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118"/>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3" name="Google Shape;9053;p118"/>
          <p:cNvGrpSpPr/>
          <p:nvPr/>
        </p:nvGrpSpPr>
        <p:grpSpPr>
          <a:xfrm>
            <a:off x="7983413" y="3211628"/>
            <a:ext cx="314662" cy="358436"/>
            <a:chOff x="-52023900" y="3590075"/>
            <a:chExt cx="279625" cy="318525"/>
          </a:xfrm>
        </p:grpSpPr>
        <p:sp>
          <p:nvSpPr>
            <p:cNvPr id="9054" name="Google Shape;9054;p118"/>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118"/>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118"/>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118"/>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118"/>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118"/>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118"/>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1" name="Google Shape;9061;p118"/>
          <p:cNvGrpSpPr/>
          <p:nvPr/>
        </p:nvGrpSpPr>
        <p:grpSpPr>
          <a:xfrm>
            <a:off x="5746654" y="1380146"/>
            <a:ext cx="358971" cy="358971"/>
            <a:chOff x="-57173375" y="3198925"/>
            <a:chExt cx="319000" cy="319000"/>
          </a:xfrm>
        </p:grpSpPr>
        <p:sp>
          <p:nvSpPr>
            <p:cNvPr id="9062" name="Google Shape;9062;p118"/>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118"/>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118"/>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118"/>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6" name="Google Shape;9066;p118"/>
          <p:cNvGrpSpPr/>
          <p:nvPr/>
        </p:nvGrpSpPr>
        <p:grpSpPr>
          <a:xfrm>
            <a:off x="5747541" y="1857587"/>
            <a:ext cx="357198" cy="314690"/>
            <a:chOff x="-57176525" y="3610050"/>
            <a:chExt cx="317425" cy="279650"/>
          </a:xfrm>
        </p:grpSpPr>
        <p:sp>
          <p:nvSpPr>
            <p:cNvPr id="9067" name="Google Shape;9067;p118"/>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118"/>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118"/>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118"/>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118"/>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2" name="Google Shape;9072;p118"/>
          <p:cNvGrpSpPr/>
          <p:nvPr/>
        </p:nvGrpSpPr>
        <p:grpSpPr>
          <a:xfrm>
            <a:off x="7957995" y="1380146"/>
            <a:ext cx="358099" cy="356326"/>
            <a:chOff x="-55202750" y="3198925"/>
            <a:chExt cx="318225" cy="316650"/>
          </a:xfrm>
        </p:grpSpPr>
        <p:sp>
          <p:nvSpPr>
            <p:cNvPr id="9073" name="Google Shape;9073;p118"/>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118"/>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5" name="Google Shape;9075;p118"/>
          <p:cNvGrpSpPr/>
          <p:nvPr/>
        </p:nvGrpSpPr>
        <p:grpSpPr>
          <a:xfrm>
            <a:off x="7968629" y="1835446"/>
            <a:ext cx="336830" cy="358099"/>
            <a:chOff x="-55194875" y="3590375"/>
            <a:chExt cx="299325" cy="318225"/>
          </a:xfrm>
        </p:grpSpPr>
        <p:sp>
          <p:nvSpPr>
            <p:cNvPr id="9076" name="Google Shape;9076;p118"/>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118"/>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118"/>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118"/>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118"/>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1" name="Google Shape;9081;p118"/>
          <p:cNvGrpSpPr/>
          <p:nvPr/>
        </p:nvGrpSpPr>
        <p:grpSpPr>
          <a:xfrm>
            <a:off x="7973247" y="2277717"/>
            <a:ext cx="357198" cy="357198"/>
            <a:chOff x="-55203525" y="3983400"/>
            <a:chExt cx="317425" cy="317425"/>
          </a:xfrm>
        </p:grpSpPr>
        <p:sp>
          <p:nvSpPr>
            <p:cNvPr id="9082" name="Google Shape;9082;p118"/>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118"/>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118"/>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5" name="Google Shape;9085;p118"/>
          <p:cNvGrpSpPr/>
          <p:nvPr/>
        </p:nvGrpSpPr>
        <p:grpSpPr>
          <a:xfrm>
            <a:off x="6639727" y="2734774"/>
            <a:ext cx="335930" cy="358971"/>
            <a:chOff x="-53232900" y="3192625"/>
            <a:chExt cx="298525" cy="319000"/>
          </a:xfrm>
        </p:grpSpPr>
        <p:sp>
          <p:nvSpPr>
            <p:cNvPr id="9086" name="Google Shape;9086;p118"/>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118"/>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118"/>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118"/>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118"/>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118"/>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118"/>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118"/>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4" name="Google Shape;9094;p118"/>
          <p:cNvGrpSpPr/>
          <p:nvPr/>
        </p:nvGrpSpPr>
        <p:grpSpPr>
          <a:xfrm>
            <a:off x="6629093" y="3205748"/>
            <a:ext cx="357198" cy="356326"/>
            <a:chOff x="-53242350" y="3584850"/>
            <a:chExt cx="317425" cy="316650"/>
          </a:xfrm>
        </p:grpSpPr>
        <p:sp>
          <p:nvSpPr>
            <p:cNvPr id="9095" name="Google Shape;9095;p118"/>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118"/>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118"/>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118"/>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118"/>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0" name="Google Shape;9100;p118"/>
          <p:cNvGrpSpPr/>
          <p:nvPr/>
        </p:nvGrpSpPr>
        <p:grpSpPr>
          <a:xfrm>
            <a:off x="6650362" y="3668449"/>
            <a:ext cx="314662" cy="358999"/>
            <a:chOff x="-53224225" y="3976300"/>
            <a:chExt cx="279625" cy="319025"/>
          </a:xfrm>
        </p:grpSpPr>
        <p:sp>
          <p:nvSpPr>
            <p:cNvPr id="9101" name="Google Shape;9101;p118"/>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118"/>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118"/>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118"/>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118"/>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118"/>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118"/>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8" name="Google Shape;9108;p118"/>
          <p:cNvGrpSpPr/>
          <p:nvPr/>
        </p:nvGrpSpPr>
        <p:grpSpPr>
          <a:xfrm>
            <a:off x="7961258" y="3676129"/>
            <a:ext cx="358971" cy="358408"/>
            <a:chOff x="-52043575" y="3983125"/>
            <a:chExt cx="319000" cy="318500"/>
          </a:xfrm>
        </p:grpSpPr>
        <p:sp>
          <p:nvSpPr>
            <p:cNvPr id="9109" name="Google Shape;9109;p118"/>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118"/>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118"/>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118"/>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118"/>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118"/>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118"/>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118"/>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118"/>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8" name="Google Shape;9118;p118"/>
          <p:cNvGrpSpPr/>
          <p:nvPr/>
        </p:nvGrpSpPr>
        <p:grpSpPr>
          <a:xfrm>
            <a:off x="6215199" y="1380146"/>
            <a:ext cx="314662" cy="358971"/>
            <a:chOff x="-56766175" y="3198925"/>
            <a:chExt cx="279625" cy="319000"/>
          </a:xfrm>
        </p:grpSpPr>
        <p:sp>
          <p:nvSpPr>
            <p:cNvPr id="9119" name="Google Shape;9119;p118"/>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118"/>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118"/>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118"/>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118"/>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118"/>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118"/>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6" name="Google Shape;9126;p118"/>
          <p:cNvGrpSpPr/>
          <p:nvPr/>
        </p:nvGrpSpPr>
        <p:grpSpPr>
          <a:xfrm>
            <a:off x="6214313" y="1835446"/>
            <a:ext cx="316434" cy="358099"/>
            <a:chOff x="-56766175" y="3590375"/>
            <a:chExt cx="281200" cy="318225"/>
          </a:xfrm>
        </p:grpSpPr>
        <p:sp>
          <p:nvSpPr>
            <p:cNvPr id="9127" name="Google Shape;9127;p118"/>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118"/>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118"/>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118"/>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1" name="Google Shape;9131;p118"/>
          <p:cNvGrpSpPr/>
          <p:nvPr/>
        </p:nvGrpSpPr>
        <p:grpSpPr>
          <a:xfrm>
            <a:off x="6251269" y="2276817"/>
            <a:ext cx="272126" cy="358099"/>
            <a:chOff x="-56747275" y="3982600"/>
            <a:chExt cx="241825" cy="318225"/>
          </a:xfrm>
        </p:grpSpPr>
        <p:sp>
          <p:nvSpPr>
            <p:cNvPr id="9132" name="Google Shape;9132;p118"/>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118"/>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118"/>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118"/>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118"/>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118"/>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118"/>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9" name="Google Shape;9139;p118"/>
          <p:cNvGrpSpPr/>
          <p:nvPr/>
        </p:nvGrpSpPr>
        <p:grpSpPr>
          <a:xfrm>
            <a:off x="4859020" y="3219055"/>
            <a:ext cx="358999" cy="342991"/>
            <a:chOff x="-54812875" y="3596675"/>
            <a:chExt cx="319025" cy="304800"/>
          </a:xfrm>
        </p:grpSpPr>
        <p:sp>
          <p:nvSpPr>
            <p:cNvPr id="9140" name="Google Shape;9140;p118"/>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118"/>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118"/>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118"/>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118"/>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118"/>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118"/>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7" name="Google Shape;9147;p118"/>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118"/>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9" name="Google Shape;9149;p118"/>
          <p:cNvGrpSpPr/>
          <p:nvPr/>
        </p:nvGrpSpPr>
        <p:grpSpPr>
          <a:xfrm>
            <a:off x="4881188" y="3675538"/>
            <a:ext cx="314662" cy="358099"/>
            <a:chOff x="-54793175" y="3982600"/>
            <a:chExt cx="279625" cy="318225"/>
          </a:xfrm>
        </p:grpSpPr>
        <p:sp>
          <p:nvSpPr>
            <p:cNvPr id="9150" name="Google Shape;9150;p118"/>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118"/>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118"/>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118"/>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118"/>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118"/>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118"/>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7" name="Google Shape;9157;p118"/>
          <p:cNvGrpSpPr/>
          <p:nvPr/>
        </p:nvGrpSpPr>
        <p:grpSpPr>
          <a:xfrm>
            <a:off x="7092647" y="2734774"/>
            <a:ext cx="314662" cy="358099"/>
            <a:chOff x="-52832000" y="3192625"/>
            <a:chExt cx="279625" cy="318225"/>
          </a:xfrm>
        </p:grpSpPr>
        <p:sp>
          <p:nvSpPr>
            <p:cNvPr id="9158" name="Google Shape;9158;p118"/>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118"/>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118"/>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118"/>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118"/>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118"/>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118"/>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118"/>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6" name="Google Shape;9166;p118"/>
          <p:cNvGrpSpPr/>
          <p:nvPr/>
        </p:nvGrpSpPr>
        <p:grpSpPr>
          <a:xfrm>
            <a:off x="5779179" y="2276142"/>
            <a:ext cx="323524" cy="358774"/>
            <a:chOff x="-57162350" y="3982000"/>
            <a:chExt cx="287500" cy="318825"/>
          </a:xfrm>
        </p:grpSpPr>
        <p:sp>
          <p:nvSpPr>
            <p:cNvPr id="9167" name="Google Shape;9167;p118"/>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118"/>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118"/>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118"/>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118"/>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118"/>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118"/>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118"/>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5" name="Google Shape;9175;p118"/>
          <p:cNvGrpSpPr/>
          <p:nvPr/>
        </p:nvGrpSpPr>
        <p:grpSpPr>
          <a:xfrm>
            <a:off x="7070492" y="3206648"/>
            <a:ext cx="358971" cy="357198"/>
            <a:chOff x="-52851675" y="3585650"/>
            <a:chExt cx="319000" cy="317425"/>
          </a:xfrm>
        </p:grpSpPr>
        <p:sp>
          <p:nvSpPr>
            <p:cNvPr id="9176" name="Google Shape;9176;p118"/>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118"/>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118"/>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118"/>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118"/>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118"/>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2" name="Google Shape;9182;p118"/>
          <p:cNvGrpSpPr/>
          <p:nvPr/>
        </p:nvGrpSpPr>
        <p:grpSpPr>
          <a:xfrm>
            <a:off x="7092647" y="3668449"/>
            <a:ext cx="314662" cy="358999"/>
            <a:chOff x="-52832000" y="3976300"/>
            <a:chExt cx="279625" cy="319025"/>
          </a:xfrm>
        </p:grpSpPr>
        <p:sp>
          <p:nvSpPr>
            <p:cNvPr id="9183" name="Google Shape;9183;p118"/>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118"/>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118"/>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118"/>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118"/>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8" name="Google Shape;9188;p118"/>
          <p:cNvGrpSpPr/>
          <p:nvPr/>
        </p:nvGrpSpPr>
        <p:grpSpPr>
          <a:xfrm>
            <a:off x="6209853" y="4123097"/>
            <a:ext cx="316434" cy="358099"/>
            <a:chOff x="-51633225" y="3198925"/>
            <a:chExt cx="281200" cy="318225"/>
          </a:xfrm>
        </p:grpSpPr>
        <p:sp>
          <p:nvSpPr>
            <p:cNvPr id="9189" name="Google Shape;9189;p118"/>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118"/>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118"/>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118"/>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118"/>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118"/>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118"/>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6" name="Google Shape;9196;p118"/>
          <p:cNvGrpSpPr/>
          <p:nvPr/>
        </p:nvGrpSpPr>
        <p:grpSpPr>
          <a:xfrm>
            <a:off x="6628676" y="1381018"/>
            <a:ext cx="365188" cy="357226"/>
            <a:chOff x="-56396775" y="3199700"/>
            <a:chExt cx="324525" cy="317450"/>
          </a:xfrm>
        </p:grpSpPr>
        <p:sp>
          <p:nvSpPr>
            <p:cNvPr id="9197" name="Google Shape;9197;p118"/>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118"/>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118"/>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118"/>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118"/>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118"/>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3" name="Google Shape;9203;p118"/>
          <p:cNvGrpSpPr/>
          <p:nvPr/>
        </p:nvGrpSpPr>
        <p:grpSpPr>
          <a:xfrm>
            <a:off x="6631771" y="1846953"/>
            <a:ext cx="358999" cy="335958"/>
            <a:chOff x="-56394425" y="3600600"/>
            <a:chExt cx="319025" cy="298550"/>
          </a:xfrm>
        </p:grpSpPr>
        <p:sp>
          <p:nvSpPr>
            <p:cNvPr id="9204" name="Google Shape;9204;p118"/>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118"/>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118"/>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7" name="Google Shape;9207;p118"/>
          <p:cNvGrpSpPr/>
          <p:nvPr/>
        </p:nvGrpSpPr>
        <p:grpSpPr>
          <a:xfrm>
            <a:off x="6662538" y="2277717"/>
            <a:ext cx="327068" cy="357198"/>
            <a:chOff x="-56379450" y="3983400"/>
            <a:chExt cx="290650" cy="317425"/>
          </a:xfrm>
        </p:grpSpPr>
        <p:sp>
          <p:nvSpPr>
            <p:cNvPr id="9208" name="Google Shape;9208;p118"/>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118"/>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118"/>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118"/>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118"/>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118"/>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118"/>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118"/>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6" name="Google Shape;9216;p118"/>
          <p:cNvGrpSpPr/>
          <p:nvPr/>
        </p:nvGrpSpPr>
        <p:grpSpPr>
          <a:xfrm>
            <a:off x="5326242" y="2741864"/>
            <a:ext cx="316434" cy="358971"/>
            <a:chOff x="-54401725" y="3198925"/>
            <a:chExt cx="281200" cy="319000"/>
          </a:xfrm>
        </p:grpSpPr>
        <p:sp>
          <p:nvSpPr>
            <p:cNvPr id="9217" name="Google Shape;9217;p118"/>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118"/>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118"/>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118"/>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118"/>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118"/>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118"/>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118"/>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118"/>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118"/>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118"/>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8" name="Google Shape;9228;p118"/>
          <p:cNvGrpSpPr/>
          <p:nvPr/>
        </p:nvGrpSpPr>
        <p:grpSpPr>
          <a:xfrm>
            <a:off x="5327128" y="3211965"/>
            <a:ext cx="314662" cy="358099"/>
            <a:chOff x="-54401725" y="3590375"/>
            <a:chExt cx="279625" cy="318225"/>
          </a:xfrm>
        </p:grpSpPr>
        <p:sp>
          <p:nvSpPr>
            <p:cNvPr id="9229" name="Google Shape;9229;p118"/>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118"/>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118"/>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118"/>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118"/>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118"/>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5" name="Google Shape;9235;p118"/>
          <p:cNvGrpSpPr/>
          <p:nvPr/>
        </p:nvGrpSpPr>
        <p:grpSpPr>
          <a:xfrm>
            <a:off x="5324920" y="3675538"/>
            <a:ext cx="319079" cy="358099"/>
            <a:chOff x="-54403300" y="3982600"/>
            <a:chExt cx="283550" cy="318225"/>
          </a:xfrm>
        </p:grpSpPr>
        <p:sp>
          <p:nvSpPr>
            <p:cNvPr id="9236" name="Google Shape;9236;p118"/>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118"/>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118"/>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118"/>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118"/>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1" name="Google Shape;9241;p118"/>
          <p:cNvGrpSpPr/>
          <p:nvPr/>
        </p:nvGrpSpPr>
        <p:grpSpPr>
          <a:xfrm>
            <a:off x="7512313" y="2736772"/>
            <a:ext cx="356298" cy="356973"/>
            <a:chOff x="-52458650" y="3194400"/>
            <a:chExt cx="316625" cy="317225"/>
          </a:xfrm>
        </p:grpSpPr>
        <p:sp>
          <p:nvSpPr>
            <p:cNvPr id="9242" name="Google Shape;9242;p118"/>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118"/>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118"/>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118"/>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118"/>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118"/>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118"/>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118"/>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0" name="Google Shape;9250;p118"/>
          <p:cNvGrpSpPr/>
          <p:nvPr/>
        </p:nvGrpSpPr>
        <p:grpSpPr>
          <a:xfrm>
            <a:off x="4881188" y="2741864"/>
            <a:ext cx="314662" cy="358971"/>
            <a:chOff x="-54793175" y="3198925"/>
            <a:chExt cx="279625" cy="319000"/>
          </a:xfrm>
        </p:grpSpPr>
        <p:sp>
          <p:nvSpPr>
            <p:cNvPr id="9251" name="Google Shape;9251;p118"/>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118"/>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118"/>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118"/>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118"/>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118"/>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118"/>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8" name="Google Shape;9258;p118"/>
          <p:cNvGrpSpPr/>
          <p:nvPr/>
        </p:nvGrpSpPr>
        <p:grpSpPr>
          <a:xfrm>
            <a:off x="7521611" y="3205748"/>
            <a:ext cx="337703" cy="357845"/>
            <a:chOff x="-52450000" y="3584850"/>
            <a:chExt cx="300100" cy="318000"/>
          </a:xfrm>
        </p:grpSpPr>
        <p:sp>
          <p:nvSpPr>
            <p:cNvPr id="9259" name="Google Shape;9259;p118"/>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118"/>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118"/>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118"/>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118"/>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118"/>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118"/>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6" name="Google Shape;9266;p118"/>
          <p:cNvGrpSpPr/>
          <p:nvPr/>
        </p:nvGrpSpPr>
        <p:grpSpPr>
          <a:xfrm>
            <a:off x="7533131" y="3670221"/>
            <a:ext cx="314662" cy="357226"/>
            <a:chOff x="-52440550" y="3977875"/>
            <a:chExt cx="279625" cy="317450"/>
          </a:xfrm>
        </p:grpSpPr>
        <p:sp>
          <p:nvSpPr>
            <p:cNvPr id="9267" name="Google Shape;9267;p118"/>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118"/>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118"/>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118"/>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118"/>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118"/>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118"/>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118"/>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5" name="Google Shape;9275;p118"/>
          <p:cNvGrpSpPr/>
          <p:nvPr/>
        </p:nvGrpSpPr>
        <p:grpSpPr>
          <a:xfrm>
            <a:off x="6645066" y="4126427"/>
            <a:ext cx="314662" cy="358999"/>
            <a:chOff x="-51623775" y="3584850"/>
            <a:chExt cx="279625" cy="319025"/>
          </a:xfrm>
        </p:grpSpPr>
        <p:sp>
          <p:nvSpPr>
            <p:cNvPr id="9276" name="Google Shape;9276;p118"/>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118"/>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118"/>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118"/>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118"/>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118"/>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118"/>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118"/>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118"/>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85" name="Google Shape;9285;p118"/>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9286" name="Google Shape;9286;p118"/>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90"/>
        <p:cNvGrpSpPr/>
        <p:nvPr/>
      </p:nvGrpSpPr>
      <p:grpSpPr>
        <a:xfrm>
          <a:off x="0" y="0"/>
          <a:ext cx="0" cy="0"/>
          <a:chOff x="0" y="0"/>
          <a:chExt cx="0" cy="0"/>
        </a:xfrm>
      </p:grpSpPr>
      <p:grpSp>
        <p:nvGrpSpPr>
          <p:cNvPr id="9291" name="Google Shape;9291;p119"/>
          <p:cNvGrpSpPr/>
          <p:nvPr/>
        </p:nvGrpSpPr>
        <p:grpSpPr>
          <a:xfrm>
            <a:off x="885675" y="1386849"/>
            <a:ext cx="276003" cy="357300"/>
            <a:chOff x="-50469125" y="3183175"/>
            <a:chExt cx="233150" cy="301825"/>
          </a:xfrm>
        </p:grpSpPr>
        <p:sp>
          <p:nvSpPr>
            <p:cNvPr id="9292" name="Google Shape;9292;p119"/>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119"/>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119"/>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5" name="Google Shape;9295;p119"/>
          <p:cNvGrpSpPr/>
          <p:nvPr/>
        </p:nvGrpSpPr>
        <p:grpSpPr>
          <a:xfrm>
            <a:off x="845574" y="1822251"/>
            <a:ext cx="356205" cy="355288"/>
            <a:chOff x="-50504575" y="3550975"/>
            <a:chExt cx="300900" cy="300125"/>
          </a:xfrm>
        </p:grpSpPr>
        <p:sp>
          <p:nvSpPr>
            <p:cNvPr id="9296" name="Google Shape;9296;p119"/>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119"/>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119"/>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119"/>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0" name="Google Shape;9300;p119"/>
          <p:cNvGrpSpPr/>
          <p:nvPr/>
        </p:nvGrpSpPr>
        <p:grpSpPr>
          <a:xfrm>
            <a:off x="845574" y="2260493"/>
            <a:ext cx="356205" cy="354341"/>
            <a:chOff x="-50503000" y="3921175"/>
            <a:chExt cx="300900" cy="299325"/>
          </a:xfrm>
        </p:grpSpPr>
        <p:sp>
          <p:nvSpPr>
            <p:cNvPr id="9301" name="Google Shape;9301;p119"/>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119"/>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119"/>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119"/>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119"/>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6" name="Google Shape;9306;p119"/>
          <p:cNvGrpSpPr/>
          <p:nvPr/>
        </p:nvGrpSpPr>
        <p:grpSpPr>
          <a:xfrm>
            <a:off x="3049627" y="1406411"/>
            <a:ext cx="355258" cy="356205"/>
            <a:chOff x="-48630025" y="3199700"/>
            <a:chExt cx="300100" cy="300900"/>
          </a:xfrm>
        </p:grpSpPr>
        <p:sp>
          <p:nvSpPr>
            <p:cNvPr id="9307" name="Google Shape;9307;p119"/>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119"/>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119"/>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0" name="Google Shape;9310;p119"/>
          <p:cNvGrpSpPr/>
          <p:nvPr/>
        </p:nvGrpSpPr>
        <p:grpSpPr>
          <a:xfrm>
            <a:off x="3049627" y="1843707"/>
            <a:ext cx="355258" cy="355258"/>
            <a:chOff x="-48630025" y="3569100"/>
            <a:chExt cx="300100" cy="300100"/>
          </a:xfrm>
        </p:grpSpPr>
        <p:sp>
          <p:nvSpPr>
            <p:cNvPr id="9311" name="Google Shape;9311;p119"/>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119"/>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119"/>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119"/>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119"/>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119"/>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119"/>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119"/>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119"/>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119"/>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1" name="Google Shape;9321;p119"/>
          <p:cNvGrpSpPr/>
          <p:nvPr/>
        </p:nvGrpSpPr>
        <p:grpSpPr>
          <a:xfrm>
            <a:off x="3050101" y="2281003"/>
            <a:ext cx="354311" cy="353394"/>
            <a:chOff x="-48629225" y="3938500"/>
            <a:chExt cx="299300" cy="298525"/>
          </a:xfrm>
        </p:grpSpPr>
        <p:sp>
          <p:nvSpPr>
            <p:cNvPr id="9322" name="Google Shape;9322;p119"/>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119"/>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119"/>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119"/>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6" name="Google Shape;9326;p119"/>
          <p:cNvGrpSpPr/>
          <p:nvPr/>
        </p:nvGrpSpPr>
        <p:grpSpPr>
          <a:xfrm>
            <a:off x="1785504" y="2752344"/>
            <a:ext cx="311458" cy="354341"/>
            <a:chOff x="-46762575" y="3200500"/>
            <a:chExt cx="263100" cy="299325"/>
          </a:xfrm>
        </p:grpSpPr>
        <p:sp>
          <p:nvSpPr>
            <p:cNvPr id="9327" name="Google Shape;9327;p119"/>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119"/>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119"/>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119"/>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119"/>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2" name="Google Shape;9332;p119"/>
          <p:cNvGrpSpPr/>
          <p:nvPr/>
        </p:nvGrpSpPr>
        <p:grpSpPr>
          <a:xfrm>
            <a:off x="1763589" y="3211066"/>
            <a:ext cx="355288" cy="312375"/>
            <a:chOff x="-46779900" y="3588000"/>
            <a:chExt cx="300125" cy="263875"/>
          </a:xfrm>
        </p:grpSpPr>
        <p:sp>
          <p:nvSpPr>
            <p:cNvPr id="9333" name="Google Shape;9333;p119"/>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119"/>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119"/>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119"/>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7" name="Google Shape;9337;p119"/>
          <p:cNvGrpSpPr/>
          <p:nvPr/>
        </p:nvGrpSpPr>
        <p:grpSpPr>
          <a:xfrm>
            <a:off x="1764062" y="3625988"/>
            <a:ext cx="354341" cy="353394"/>
            <a:chOff x="-46779100" y="3938500"/>
            <a:chExt cx="299325" cy="298525"/>
          </a:xfrm>
        </p:grpSpPr>
        <p:sp>
          <p:nvSpPr>
            <p:cNvPr id="9338" name="Google Shape;9338;p119"/>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119"/>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0" name="Google Shape;9340;p119"/>
          <p:cNvGrpSpPr/>
          <p:nvPr/>
        </p:nvGrpSpPr>
        <p:grpSpPr>
          <a:xfrm>
            <a:off x="3971800" y="2758855"/>
            <a:ext cx="355258" cy="355288"/>
            <a:chOff x="-44924250" y="3206000"/>
            <a:chExt cx="300100" cy="300125"/>
          </a:xfrm>
        </p:grpSpPr>
        <p:sp>
          <p:nvSpPr>
            <p:cNvPr id="9341" name="Google Shape;9341;p119"/>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119"/>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119"/>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119"/>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119"/>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6" name="Google Shape;9346;p119"/>
          <p:cNvGrpSpPr/>
          <p:nvPr/>
        </p:nvGrpSpPr>
        <p:grpSpPr>
          <a:xfrm>
            <a:off x="1286286" y="1386849"/>
            <a:ext cx="355258" cy="355258"/>
            <a:chOff x="-50134375" y="3183175"/>
            <a:chExt cx="300100" cy="300100"/>
          </a:xfrm>
        </p:grpSpPr>
        <p:sp>
          <p:nvSpPr>
            <p:cNvPr id="9347" name="Google Shape;9347;p119"/>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119"/>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119"/>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119"/>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119"/>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119"/>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119"/>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119"/>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119"/>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119"/>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7" name="Google Shape;9357;p119"/>
          <p:cNvGrpSpPr/>
          <p:nvPr/>
        </p:nvGrpSpPr>
        <p:grpSpPr>
          <a:xfrm>
            <a:off x="1286286" y="1822251"/>
            <a:ext cx="355258" cy="355288"/>
            <a:chOff x="-50134375" y="3550975"/>
            <a:chExt cx="300100" cy="300125"/>
          </a:xfrm>
        </p:grpSpPr>
        <p:sp>
          <p:nvSpPr>
            <p:cNvPr id="9358" name="Google Shape;9358;p119"/>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119"/>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0" name="Google Shape;9360;p119"/>
          <p:cNvGrpSpPr/>
          <p:nvPr/>
        </p:nvGrpSpPr>
        <p:grpSpPr>
          <a:xfrm>
            <a:off x="1286286" y="2259783"/>
            <a:ext cx="355258" cy="355051"/>
            <a:chOff x="-50134375" y="3920575"/>
            <a:chExt cx="300100" cy="299925"/>
          </a:xfrm>
        </p:grpSpPr>
        <p:sp>
          <p:nvSpPr>
            <p:cNvPr id="9361" name="Google Shape;9361;p119"/>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119"/>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119"/>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4" name="Google Shape;9364;p119"/>
          <p:cNvGrpSpPr/>
          <p:nvPr/>
        </p:nvGrpSpPr>
        <p:grpSpPr>
          <a:xfrm>
            <a:off x="3497010" y="1407358"/>
            <a:ext cx="357123" cy="355258"/>
            <a:chOff x="-48262200" y="3200500"/>
            <a:chExt cx="301675" cy="300100"/>
          </a:xfrm>
        </p:grpSpPr>
        <p:sp>
          <p:nvSpPr>
            <p:cNvPr id="9365" name="Google Shape;9365;p119"/>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119"/>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119"/>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119"/>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119"/>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119"/>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119"/>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119"/>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119"/>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4" name="Google Shape;9374;p119"/>
          <p:cNvGrpSpPr/>
          <p:nvPr/>
        </p:nvGrpSpPr>
        <p:grpSpPr>
          <a:xfrm>
            <a:off x="3526383" y="1844447"/>
            <a:ext cx="298377" cy="354519"/>
            <a:chOff x="-48233050" y="3569725"/>
            <a:chExt cx="252050" cy="299475"/>
          </a:xfrm>
        </p:grpSpPr>
        <p:sp>
          <p:nvSpPr>
            <p:cNvPr id="9375" name="Google Shape;9375;p119"/>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119"/>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119"/>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8" name="Google Shape;9378;p119"/>
          <p:cNvGrpSpPr/>
          <p:nvPr/>
        </p:nvGrpSpPr>
        <p:grpSpPr>
          <a:xfrm>
            <a:off x="3550148" y="2278191"/>
            <a:ext cx="250847" cy="358070"/>
            <a:chOff x="-48216525" y="3936125"/>
            <a:chExt cx="211900" cy="302475"/>
          </a:xfrm>
        </p:grpSpPr>
        <p:sp>
          <p:nvSpPr>
            <p:cNvPr id="9379" name="Google Shape;9379;p119"/>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119"/>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119"/>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119"/>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3" name="Google Shape;9383;p119"/>
          <p:cNvGrpSpPr/>
          <p:nvPr/>
        </p:nvGrpSpPr>
        <p:grpSpPr>
          <a:xfrm>
            <a:off x="2205866" y="2753261"/>
            <a:ext cx="355258" cy="355288"/>
            <a:chOff x="-46410500" y="3201275"/>
            <a:chExt cx="300100" cy="300125"/>
          </a:xfrm>
        </p:grpSpPr>
        <p:sp>
          <p:nvSpPr>
            <p:cNvPr id="9384" name="Google Shape;9384;p119"/>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119"/>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119"/>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119"/>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119"/>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9" name="Google Shape;9389;p119"/>
          <p:cNvGrpSpPr/>
          <p:nvPr/>
        </p:nvGrpSpPr>
        <p:grpSpPr>
          <a:xfrm>
            <a:off x="2205866" y="3188692"/>
            <a:ext cx="355258" cy="356205"/>
            <a:chOff x="-46409700" y="3569100"/>
            <a:chExt cx="300100" cy="300900"/>
          </a:xfrm>
        </p:grpSpPr>
        <p:sp>
          <p:nvSpPr>
            <p:cNvPr id="9390" name="Google Shape;9390;p119"/>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119"/>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119"/>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119"/>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119"/>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5" name="Google Shape;9395;p119"/>
          <p:cNvGrpSpPr/>
          <p:nvPr/>
        </p:nvGrpSpPr>
        <p:grpSpPr>
          <a:xfrm>
            <a:off x="2193747" y="3624124"/>
            <a:ext cx="379497" cy="358070"/>
            <a:chOff x="-46422300" y="3936925"/>
            <a:chExt cx="320575" cy="302475"/>
          </a:xfrm>
        </p:grpSpPr>
        <p:sp>
          <p:nvSpPr>
            <p:cNvPr id="9396" name="Google Shape;9396;p119"/>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119"/>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8" name="Google Shape;9398;p119"/>
          <p:cNvGrpSpPr/>
          <p:nvPr/>
        </p:nvGrpSpPr>
        <p:grpSpPr>
          <a:xfrm>
            <a:off x="3971326" y="3178452"/>
            <a:ext cx="356205" cy="355258"/>
            <a:chOff x="-44914800" y="3560450"/>
            <a:chExt cx="300900" cy="300100"/>
          </a:xfrm>
        </p:grpSpPr>
        <p:sp>
          <p:nvSpPr>
            <p:cNvPr id="9399" name="Google Shape;9399;p119"/>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119"/>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119"/>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119"/>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119"/>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4" name="Google Shape;9404;p119"/>
          <p:cNvGrpSpPr/>
          <p:nvPr/>
        </p:nvGrpSpPr>
        <p:grpSpPr>
          <a:xfrm>
            <a:off x="1726378" y="1387086"/>
            <a:ext cx="354311" cy="354104"/>
            <a:chOff x="-49764975" y="3183375"/>
            <a:chExt cx="299300" cy="299125"/>
          </a:xfrm>
        </p:grpSpPr>
        <p:sp>
          <p:nvSpPr>
            <p:cNvPr id="9405" name="Google Shape;9405;p119"/>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119"/>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119"/>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119"/>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119"/>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119"/>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119"/>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119"/>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119"/>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4" name="Google Shape;9414;p119"/>
          <p:cNvGrpSpPr/>
          <p:nvPr/>
        </p:nvGrpSpPr>
        <p:grpSpPr>
          <a:xfrm>
            <a:off x="1726378" y="1822547"/>
            <a:ext cx="354311" cy="355909"/>
            <a:chOff x="-49764975" y="3551225"/>
            <a:chExt cx="299300" cy="300650"/>
          </a:xfrm>
        </p:grpSpPr>
        <p:sp>
          <p:nvSpPr>
            <p:cNvPr id="9415" name="Google Shape;9415;p119"/>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119"/>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119"/>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119"/>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119"/>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119"/>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119"/>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119"/>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119"/>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119"/>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119"/>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6" name="Google Shape;9426;p119"/>
          <p:cNvGrpSpPr/>
          <p:nvPr/>
        </p:nvGrpSpPr>
        <p:grpSpPr>
          <a:xfrm>
            <a:off x="1724040" y="2259310"/>
            <a:ext cx="358987" cy="355525"/>
            <a:chOff x="-49766550" y="3920175"/>
            <a:chExt cx="303250" cy="300325"/>
          </a:xfrm>
        </p:grpSpPr>
        <p:sp>
          <p:nvSpPr>
            <p:cNvPr id="9427" name="Google Shape;9427;p119"/>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119"/>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119"/>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119"/>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1" name="Google Shape;9431;p119"/>
          <p:cNvGrpSpPr/>
          <p:nvPr/>
        </p:nvGrpSpPr>
        <p:grpSpPr>
          <a:xfrm>
            <a:off x="3939571" y="1407358"/>
            <a:ext cx="357123" cy="354341"/>
            <a:chOff x="-47892800" y="3200500"/>
            <a:chExt cx="301675" cy="299325"/>
          </a:xfrm>
        </p:grpSpPr>
        <p:sp>
          <p:nvSpPr>
            <p:cNvPr id="9432" name="Google Shape;9432;p119"/>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119"/>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119"/>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119"/>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119"/>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119"/>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8" name="Google Shape;9438;p119"/>
          <p:cNvGrpSpPr/>
          <p:nvPr/>
        </p:nvGrpSpPr>
        <p:grpSpPr>
          <a:xfrm>
            <a:off x="4003437" y="1843707"/>
            <a:ext cx="229391" cy="355258"/>
            <a:chOff x="-47839250" y="3569100"/>
            <a:chExt cx="193775" cy="300100"/>
          </a:xfrm>
        </p:grpSpPr>
        <p:sp>
          <p:nvSpPr>
            <p:cNvPr id="9439" name="Google Shape;9439;p119"/>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119"/>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119"/>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119"/>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119"/>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119"/>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5" name="Google Shape;9445;p119"/>
          <p:cNvGrpSpPr/>
          <p:nvPr/>
        </p:nvGrpSpPr>
        <p:grpSpPr>
          <a:xfrm>
            <a:off x="3940503" y="2280056"/>
            <a:ext cx="355258" cy="356205"/>
            <a:chOff x="-47892800" y="3937700"/>
            <a:chExt cx="300100" cy="300900"/>
          </a:xfrm>
        </p:grpSpPr>
        <p:sp>
          <p:nvSpPr>
            <p:cNvPr id="9446" name="Google Shape;9446;p119"/>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119"/>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119"/>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119"/>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119"/>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119"/>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119"/>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119"/>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4" name="Google Shape;9454;p119"/>
          <p:cNvGrpSpPr/>
          <p:nvPr/>
        </p:nvGrpSpPr>
        <p:grpSpPr>
          <a:xfrm>
            <a:off x="2645798" y="2773770"/>
            <a:ext cx="355258" cy="311458"/>
            <a:chOff x="-46042675" y="3218600"/>
            <a:chExt cx="300100" cy="263100"/>
          </a:xfrm>
        </p:grpSpPr>
        <p:sp>
          <p:nvSpPr>
            <p:cNvPr id="9455" name="Google Shape;9455;p119"/>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119"/>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119"/>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119"/>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119"/>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119"/>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1" name="Google Shape;9461;p119"/>
          <p:cNvGrpSpPr/>
          <p:nvPr/>
        </p:nvGrpSpPr>
        <p:grpSpPr>
          <a:xfrm>
            <a:off x="2645798" y="3188219"/>
            <a:ext cx="355258" cy="323118"/>
            <a:chOff x="-46042675" y="3568700"/>
            <a:chExt cx="300100" cy="272950"/>
          </a:xfrm>
        </p:grpSpPr>
        <p:sp>
          <p:nvSpPr>
            <p:cNvPr id="9462" name="Google Shape;9462;p119"/>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119"/>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119"/>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119"/>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6" name="Google Shape;9466;p119"/>
          <p:cNvGrpSpPr/>
          <p:nvPr/>
        </p:nvGrpSpPr>
        <p:grpSpPr>
          <a:xfrm>
            <a:off x="2687749" y="3625189"/>
            <a:ext cx="271357" cy="356057"/>
            <a:chOff x="-46007225" y="3937825"/>
            <a:chExt cx="229225" cy="300775"/>
          </a:xfrm>
        </p:grpSpPr>
        <p:sp>
          <p:nvSpPr>
            <p:cNvPr id="9467" name="Google Shape;9467;p119"/>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119"/>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119"/>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119"/>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119"/>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119"/>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119"/>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119"/>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119"/>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119"/>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7" name="Google Shape;9477;p119"/>
          <p:cNvGrpSpPr/>
          <p:nvPr/>
        </p:nvGrpSpPr>
        <p:grpSpPr>
          <a:xfrm>
            <a:off x="3993241" y="3615275"/>
            <a:ext cx="312375" cy="357596"/>
            <a:chOff x="-44895900" y="3929450"/>
            <a:chExt cx="263875" cy="302075"/>
          </a:xfrm>
        </p:grpSpPr>
        <p:sp>
          <p:nvSpPr>
            <p:cNvPr id="9478" name="Google Shape;9478;p119"/>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119"/>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119"/>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119"/>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119"/>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119"/>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119"/>
          <p:cNvGrpSpPr/>
          <p:nvPr/>
        </p:nvGrpSpPr>
        <p:grpSpPr>
          <a:xfrm>
            <a:off x="2167060" y="1398036"/>
            <a:ext cx="356205" cy="332885"/>
            <a:chOff x="-49397175" y="3192625"/>
            <a:chExt cx="300900" cy="281200"/>
          </a:xfrm>
        </p:grpSpPr>
        <p:sp>
          <p:nvSpPr>
            <p:cNvPr id="9485" name="Google Shape;9485;p119"/>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119"/>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119"/>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119"/>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119"/>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119"/>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119"/>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2" name="Google Shape;9492;p119"/>
          <p:cNvGrpSpPr/>
          <p:nvPr/>
        </p:nvGrpSpPr>
        <p:grpSpPr>
          <a:xfrm>
            <a:off x="2193163" y="1822251"/>
            <a:ext cx="304000" cy="356205"/>
            <a:chOff x="-49375900" y="3550975"/>
            <a:chExt cx="256800" cy="300900"/>
          </a:xfrm>
        </p:grpSpPr>
        <p:sp>
          <p:nvSpPr>
            <p:cNvPr id="9493" name="Google Shape;9493;p119"/>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119"/>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119"/>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119"/>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119"/>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119"/>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119"/>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119"/>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119"/>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119"/>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119"/>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4" name="Google Shape;9504;p119"/>
          <p:cNvGrpSpPr/>
          <p:nvPr/>
        </p:nvGrpSpPr>
        <p:grpSpPr>
          <a:xfrm>
            <a:off x="2188516" y="2259546"/>
            <a:ext cx="313293" cy="356205"/>
            <a:chOff x="-49378250" y="3920375"/>
            <a:chExt cx="264650" cy="300900"/>
          </a:xfrm>
        </p:grpSpPr>
        <p:sp>
          <p:nvSpPr>
            <p:cNvPr id="9505" name="Google Shape;9505;p119"/>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119"/>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119"/>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119"/>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119"/>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119"/>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119"/>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2" name="Google Shape;9512;p119"/>
          <p:cNvGrpSpPr/>
          <p:nvPr/>
        </p:nvGrpSpPr>
        <p:grpSpPr>
          <a:xfrm>
            <a:off x="907504" y="2752344"/>
            <a:ext cx="312375" cy="357123"/>
            <a:chOff x="-47505300" y="3200500"/>
            <a:chExt cx="263875" cy="301675"/>
          </a:xfrm>
        </p:grpSpPr>
        <p:sp>
          <p:nvSpPr>
            <p:cNvPr id="9513" name="Google Shape;9513;p119"/>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119"/>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119"/>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119"/>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119"/>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119"/>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119"/>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119"/>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119"/>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119"/>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119"/>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119"/>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119"/>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6" name="Google Shape;9526;p119"/>
          <p:cNvGrpSpPr/>
          <p:nvPr/>
        </p:nvGrpSpPr>
        <p:grpSpPr>
          <a:xfrm>
            <a:off x="885604" y="3188692"/>
            <a:ext cx="356176" cy="355051"/>
            <a:chOff x="-47524975" y="3569100"/>
            <a:chExt cx="300875" cy="299925"/>
          </a:xfrm>
        </p:grpSpPr>
        <p:sp>
          <p:nvSpPr>
            <p:cNvPr id="9527" name="Google Shape;9527;p119"/>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119"/>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119"/>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119"/>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119"/>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2" name="Google Shape;9532;p119"/>
          <p:cNvGrpSpPr/>
          <p:nvPr/>
        </p:nvGrpSpPr>
        <p:grpSpPr>
          <a:xfrm>
            <a:off x="886062" y="3667954"/>
            <a:ext cx="355258" cy="270410"/>
            <a:chOff x="-47523400" y="3973950"/>
            <a:chExt cx="300100" cy="228425"/>
          </a:xfrm>
        </p:grpSpPr>
        <p:sp>
          <p:nvSpPr>
            <p:cNvPr id="9533" name="Google Shape;9533;p119"/>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119"/>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119"/>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119"/>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119"/>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8" name="Google Shape;9538;p119"/>
          <p:cNvGrpSpPr/>
          <p:nvPr/>
        </p:nvGrpSpPr>
        <p:grpSpPr>
          <a:xfrm>
            <a:off x="3091183" y="2750953"/>
            <a:ext cx="354341" cy="357596"/>
            <a:chOff x="-45673275" y="3199325"/>
            <a:chExt cx="299325" cy="302075"/>
          </a:xfrm>
        </p:grpSpPr>
        <p:sp>
          <p:nvSpPr>
            <p:cNvPr id="9539" name="Google Shape;9539;p119"/>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119"/>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119"/>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2" name="Google Shape;9542;p119"/>
          <p:cNvGrpSpPr/>
          <p:nvPr/>
        </p:nvGrpSpPr>
        <p:grpSpPr>
          <a:xfrm>
            <a:off x="3090251" y="3209202"/>
            <a:ext cx="356205" cy="314240"/>
            <a:chOff x="-45674075" y="3586425"/>
            <a:chExt cx="300900" cy="265450"/>
          </a:xfrm>
        </p:grpSpPr>
        <p:sp>
          <p:nvSpPr>
            <p:cNvPr id="9543" name="Google Shape;9543;p119"/>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119"/>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5" name="Google Shape;9545;p119"/>
          <p:cNvGrpSpPr/>
          <p:nvPr/>
        </p:nvGrpSpPr>
        <p:grpSpPr>
          <a:xfrm>
            <a:off x="3091183" y="3625041"/>
            <a:ext cx="354341" cy="356205"/>
            <a:chOff x="-45673275" y="3937700"/>
            <a:chExt cx="299325" cy="300900"/>
          </a:xfrm>
        </p:grpSpPr>
        <p:sp>
          <p:nvSpPr>
            <p:cNvPr id="9546" name="Google Shape;9546;p119"/>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119"/>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119"/>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119"/>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119"/>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119"/>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2" name="Google Shape;9552;p119"/>
          <p:cNvGrpSpPr/>
          <p:nvPr/>
        </p:nvGrpSpPr>
        <p:grpSpPr>
          <a:xfrm>
            <a:off x="2205349" y="4117825"/>
            <a:ext cx="356205" cy="356205"/>
            <a:chOff x="-44512325" y="3176075"/>
            <a:chExt cx="300900" cy="300900"/>
          </a:xfrm>
        </p:grpSpPr>
        <p:sp>
          <p:nvSpPr>
            <p:cNvPr id="9553" name="Google Shape;9553;p119"/>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119"/>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119"/>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6" name="Google Shape;9556;p119"/>
          <p:cNvGrpSpPr/>
          <p:nvPr/>
        </p:nvGrpSpPr>
        <p:grpSpPr>
          <a:xfrm>
            <a:off x="2608689" y="1386849"/>
            <a:ext cx="354341" cy="354341"/>
            <a:chOff x="-49027775" y="3183175"/>
            <a:chExt cx="299325" cy="299325"/>
          </a:xfrm>
        </p:grpSpPr>
        <p:sp>
          <p:nvSpPr>
            <p:cNvPr id="9557" name="Google Shape;9557;p119"/>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119"/>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119"/>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119"/>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1" name="Google Shape;9561;p119"/>
          <p:cNvGrpSpPr/>
          <p:nvPr/>
        </p:nvGrpSpPr>
        <p:grpSpPr>
          <a:xfrm>
            <a:off x="2608230" y="1822251"/>
            <a:ext cx="355258" cy="357152"/>
            <a:chOff x="-49027775" y="3550975"/>
            <a:chExt cx="300100" cy="301700"/>
          </a:xfrm>
        </p:grpSpPr>
        <p:sp>
          <p:nvSpPr>
            <p:cNvPr id="9562" name="Google Shape;9562;p119"/>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119"/>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119"/>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119"/>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119"/>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119"/>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119"/>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119"/>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119"/>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119"/>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2" name="Google Shape;9572;p119"/>
          <p:cNvGrpSpPr/>
          <p:nvPr/>
        </p:nvGrpSpPr>
        <p:grpSpPr>
          <a:xfrm>
            <a:off x="2606306" y="2259310"/>
            <a:ext cx="359106" cy="355525"/>
            <a:chOff x="-49031025" y="3920175"/>
            <a:chExt cx="303350" cy="300325"/>
          </a:xfrm>
        </p:grpSpPr>
        <p:sp>
          <p:nvSpPr>
            <p:cNvPr id="9573" name="Google Shape;9573;p119"/>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119"/>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119"/>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119"/>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119"/>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119"/>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9" name="Google Shape;9579;p119"/>
          <p:cNvGrpSpPr/>
          <p:nvPr/>
        </p:nvGrpSpPr>
        <p:grpSpPr>
          <a:xfrm>
            <a:off x="1322411" y="2752344"/>
            <a:ext cx="356176" cy="354341"/>
            <a:chOff x="-47155575" y="3200500"/>
            <a:chExt cx="300875" cy="299325"/>
          </a:xfrm>
        </p:grpSpPr>
        <p:sp>
          <p:nvSpPr>
            <p:cNvPr id="9580" name="Google Shape;9580;p119"/>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119"/>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119"/>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119"/>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119"/>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119"/>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6" name="Google Shape;9586;p119"/>
          <p:cNvGrpSpPr/>
          <p:nvPr/>
        </p:nvGrpSpPr>
        <p:grpSpPr>
          <a:xfrm>
            <a:off x="1322870" y="3188692"/>
            <a:ext cx="355258" cy="355258"/>
            <a:chOff x="-47154800" y="3569100"/>
            <a:chExt cx="300100" cy="300100"/>
          </a:xfrm>
        </p:grpSpPr>
        <p:sp>
          <p:nvSpPr>
            <p:cNvPr id="9587" name="Google Shape;9587;p119"/>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119"/>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119"/>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119"/>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119"/>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119"/>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3" name="Google Shape;9593;p119"/>
          <p:cNvGrpSpPr/>
          <p:nvPr/>
        </p:nvGrpSpPr>
        <p:grpSpPr>
          <a:xfrm>
            <a:off x="1323343" y="3626905"/>
            <a:ext cx="354311" cy="353423"/>
            <a:chOff x="-47154000" y="3939275"/>
            <a:chExt cx="299300" cy="298550"/>
          </a:xfrm>
        </p:grpSpPr>
        <p:sp>
          <p:nvSpPr>
            <p:cNvPr id="9594" name="Google Shape;9594;p119"/>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119"/>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119"/>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119"/>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8" name="Google Shape;9598;p119"/>
          <p:cNvGrpSpPr/>
          <p:nvPr/>
        </p:nvGrpSpPr>
        <p:grpSpPr>
          <a:xfrm>
            <a:off x="3548633" y="2752344"/>
            <a:ext cx="312375" cy="354341"/>
            <a:chOff x="-45286550" y="3200500"/>
            <a:chExt cx="263875" cy="299325"/>
          </a:xfrm>
        </p:grpSpPr>
        <p:sp>
          <p:nvSpPr>
            <p:cNvPr id="9599" name="Google Shape;9599;p119"/>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119"/>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119"/>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2" name="Google Shape;9602;p119"/>
          <p:cNvGrpSpPr/>
          <p:nvPr/>
        </p:nvGrpSpPr>
        <p:grpSpPr>
          <a:xfrm>
            <a:off x="3548633" y="3189639"/>
            <a:ext cx="312375" cy="354311"/>
            <a:chOff x="-45286550" y="3569900"/>
            <a:chExt cx="263875" cy="299300"/>
          </a:xfrm>
        </p:grpSpPr>
        <p:sp>
          <p:nvSpPr>
            <p:cNvPr id="9603" name="Google Shape;9603;p119"/>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119"/>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119"/>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119"/>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119"/>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119"/>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9" name="Google Shape;9609;p119"/>
          <p:cNvGrpSpPr/>
          <p:nvPr/>
        </p:nvGrpSpPr>
        <p:grpSpPr>
          <a:xfrm>
            <a:off x="3559820" y="3625988"/>
            <a:ext cx="290001" cy="355258"/>
            <a:chOff x="-45277900" y="3938500"/>
            <a:chExt cx="244975" cy="300100"/>
          </a:xfrm>
        </p:grpSpPr>
        <p:sp>
          <p:nvSpPr>
            <p:cNvPr id="9610" name="Google Shape;9610;p119"/>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119"/>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119"/>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119"/>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4" name="Google Shape;9614;p119"/>
          <p:cNvGrpSpPr/>
          <p:nvPr/>
        </p:nvGrpSpPr>
        <p:grpSpPr>
          <a:xfrm>
            <a:off x="2645769" y="4095090"/>
            <a:ext cx="355258" cy="355258"/>
            <a:chOff x="-44502875" y="3576975"/>
            <a:chExt cx="300100" cy="300100"/>
          </a:xfrm>
        </p:grpSpPr>
        <p:sp>
          <p:nvSpPr>
            <p:cNvPr id="9615" name="Google Shape;9615;p119"/>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119"/>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119"/>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8" name="Google Shape;9618;p119"/>
          <p:cNvGrpSpPr/>
          <p:nvPr/>
        </p:nvGrpSpPr>
        <p:grpSpPr>
          <a:xfrm>
            <a:off x="4858981" y="1820745"/>
            <a:ext cx="356196" cy="354670"/>
            <a:chOff x="-13946200" y="3647075"/>
            <a:chExt cx="353650" cy="352100"/>
          </a:xfrm>
        </p:grpSpPr>
        <p:sp>
          <p:nvSpPr>
            <p:cNvPr id="9619" name="Google Shape;9619;p119"/>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119"/>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119"/>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119"/>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119"/>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119"/>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5" name="Google Shape;9625;p119"/>
          <p:cNvGrpSpPr/>
          <p:nvPr/>
        </p:nvGrpSpPr>
        <p:grpSpPr>
          <a:xfrm>
            <a:off x="6642374" y="1380228"/>
            <a:ext cx="357002" cy="354267"/>
            <a:chOff x="-12163025" y="3214275"/>
            <a:chExt cx="354450" cy="351700"/>
          </a:xfrm>
        </p:grpSpPr>
        <p:sp>
          <p:nvSpPr>
            <p:cNvPr id="9626" name="Google Shape;9626;p119"/>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119"/>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119"/>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9" name="Google Shape;9629;p119"/>
          <p:cNvGrpSpPr/>
          <p:nvPr/>
        </p:nvGrpSpPr>
        <p:grpSpPr>
          <a:xfrm>
            <a:off x="6643154" y="1819965"/>
            <a:ext cx="355441" cy="356232"/>
            <a:chOff x="-12160675" y="3647875"/>
            <a:chExt cx="352900" cy="353650"/>
          </a:xfrm>
        </p:grpSpPr>
        <p:sp>
          <p:nvSpPr>
            <p:cNvPr id="9630" name="Google Shape;9630;p119"/>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119"/>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119"/>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119"/>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119"/>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119"/>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119"/>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7" name="Google Shape;9637;p119"/>
          <p:cNvGrpSpPr/>
          <p:nvPr/>
        </p:nvGrpSpPr>
        <p:grpSpPr>
          <a:xfrm>
            <a:off x="6653870" y="2264421"/>
            <a:ext cx="354635" cy="356232"/>
            <a:chOff x="-12160675" y="4081850"/>
            <a:chExt cx="352100" cy="353650"/>
          </a:xfrm>
        </p:grpSpPr>
        <p:sp>
          <p:nvSpPr>
            <p:cNvPr id="9638" name="Google Shape;9638;p119"/>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119"/>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119"/>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119"/>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119"/>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119"/>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4" name="Google Shape;9644;p119"/>
          <p:cNvGrpSpPr/>
          <p:nvPr/>
        </p:nvGrpSpPr>
        <p:grpSpPr>
          <a:xfrm>
            <a:off x="4858836" y="2738864"/>
            <a:ext cx="355416" cy="355652"/>
            <a:chOff x="-10391650" y="3180600"/>
            <a:chExt cx="352875" cy="353075"/>
          </a:xfrm>
        </p:grpSpPr>
        <p:sp>
          <p:nvSpPr>
            <p:cNvPr id="9645" name="Google Shape;9645;p119"/>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119"/>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119"/>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119"/>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119"/>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119"/>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1" name="Google Shape;9651;p119"/>
          <p:cNvGrpSpPr/>
          <p:nvPr/>
        </p:nvGrpSpPr>
        <p:grpSpPr>
          <a:xfrm>
            <a:off x="4858835" y="3215662"/>
            <a:ext cx="354635" cy="353890"/>
            <a:chOff x="-10390875" y="3616350"/>
            <a:chExt cx="352100" cy="351325"/>
          </a:xfrm>
        </p:grpSpPr>
        <p:sp>
          <p:nvSpPr>
            <p:cNvPr id="9652" name="Google Shape;9652;p119"/>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119"/>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119"/>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5" name="Google Shape;9655;p119"/>
          <p:cNvGrpSpPr/>
          <p:nvPr/>
        </p:nvGrpSpPr>
        <p:grpSpPr>
          <a:xfrm>
            <a:off x="7525810" y="2740327"/>
            <a:ext cx="312585" cy="354670"/>
            <a:chOff x="-10370400" y="4049550"/>
            <a:chExt cx="310350" cy="352100"/>
          </a:xfrm>
        </p:grpSpPr>
        <p:sp>
          <p:nvSpPr>
            <p:cNvPr id="9656" name="Google Shape;9656;p119"/>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119"/>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119"/>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119"/>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119"/>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1" name="Google Shape;9661;p119"/>
          <p:cNvGrpSpPr/>
          <p:nvPr/>
        </p:nvGrpSpPr>
        <p:grpSpPr>
          <a:xfrm>
            <a:off x="6630066" y="2739268"/>
            <a:ext cx="379236" cy="354847"/>
            <a:chOff x="-8674650" y="3210975"/>
            <a:chExt cx="376525" cy="352275"/>
          </a:xfrm>
        </p:grpSpPr>
        <p:sp>
          <p:nvSpPr>
            <p:cNvPr id="9662" name="Google Shape;9662;p119"/>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119"/>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119"/>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119"/>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119"/>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119"/>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8" name="Google Shape;9668;p119"/>
          <p:cNvGrpSpPr/>
          <p:nvPr/>
        </p:nvGrpSpPr>
        <p:grpSpPr>
          <a:xfrm>
            <a:off x="5301563" y="1820745"/>
            <a:ext cx="356221" cy="354670"/>
            <a:chOff x="-13512225" y="3647075"/>
            <a:chExt cx="353675" cy="352100"/>
          </a:xfrm>
        </p:grpSpPr>
        <p:sp>
          <p:nvSpPr>
            <p:cNvPr id="9669" name="Google Shape;9669;p119"/>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119"/>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119"/>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119"/>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119"/>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119"/>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119"/>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119"/>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119"/>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119"/>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9" name="Google Shape;9679;p119"/>
          <p:cNvGrpSpPr/>
          <p:nvPr/>
        </p:nvGrpSpPr>
        <p:grpSpPr>
          <a:xfrm>
            <a:off x="5311876" y="2264811"/>
            <a:ext cx="356221" cy="355451"/>
            <a:chOff x="-13512225" y="4080275"/>
            <a:chExt cx="353675" cy="352875"/>
          </a:xfrm>
        </p:grpSpPr>
        <p:sp>
          <p:nvSpPr>
            <p:cNvPr id="9680" name="Google Shape;9680;p119"/>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119"/>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119"/>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119"/>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119"/>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119"/>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119"/>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119"/>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119"/>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119"/>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119"/>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1" name="Google Shape;9691;p119"/>
          <p:cNvGrpSpPr/>
          <p:nvPr/>
        </p:nvGrpSpPr>
        <p:grpSpPr>
          <a:xfrm>
            <a:off x="7084956" y="1412172"/>
            <a:ext cx="356196" cy="290379"/>
            <a:chOff x="-11728250" y="3245400"/>
            <a:chExt cx="353650" cy="288275"/>
          </a:xfrm>
        </p:grpSpPr>
        <p:sp>
          <p:nvSpPr>
            <p:cNvPr id="9692" name="Google Shape;9692;p119"/>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119"/>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4" name="Google Shape;9694;p119"/>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119"/>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119"/>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7" name="Google Shape;9697;p119"/>
          <p:cNvGrpSpPr/>
          <p:nvPr/>
        </p:nvGrpSpPr>
        <p:grpSpPr>
          <a:xfrm>
            <a:off x="7117464" y="2264811"/>
            <a:ext cx="311804" cy="355451"/>
            <a:chOff x="-11703850" y="4081850"/>
            <a:chExt cx="309575" cy="352875"/>
          </a:xfrm>
        </p:grpSpPr>
        <p:sp>
          <p:nvSpPr>
            <p:cNvPr id="9698" name="Google Shape;9698;p119"/>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119"/>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119"/>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119"/>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119"/>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119"/>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119"/>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119"/>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6" name="Google Shape;9706;p119"/>
          <p:cNvGrpSpPr/>
          <p:nvPr/>
        </p:nvGrpSpPr>
        <p:grpSpPr>
          <a:xfrm>
            <a:off x="5306120" y="2738964"/>
            <a:ext cx="357002" cy="355451"/>
            <a:chOff x="-9958475" y="3180025"/>
            <a:chExt cx="354450" cy="352875"/>
          </a:xfrm>
        </p:grpSpPr>
        <p:sp>
          <p:nvSpPr>
            <p:cNvPr id="9707" name="Google Shape;9707;p119"/>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119"/>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119"/>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0" name="Google Shape;9710;p119"/>
          <p:cNvGrpSpPr/>
          <p:nvPr/>
        </p:nvGrpSpPr>
        <p:grpSpPr>
          <a:xfrm>
            <a:off x="5315247" y="3214945"/>
            <a:ext cx="337966" cy="355325"/>
            <a:chOff x="-9949025" y="3615575"/>
            <a:chExt cx="335550" cy="352750"/>
          </a:xfrm>
        </p:grpSpPr>
        <p:sp>
          <p:nvSpPr>
            <p:cNvPr id="9711" name="Google Shape;9711;p119"/>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119"/>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119"/>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4" name="Google Shape;9714;p119"/>
          <p:cNvGrpSpPr/>
          <p:nvPr/>
        </p:nvGrpSpPr>
        <p:grpSpPr>
          <a:xfrm>
            <a:off x="7950093" y="2738451"/>
            <a:ext cx="360175" cy="358423"/>
            <a:chOff x="-9961625" y="4048175"/>
            <a:chExt cx="357600" cy="355825"/>
          </a:xfrm>
        </p:grpSpPr>
        <p:sp>
          <p:nvSpPr>
            <p:cNvPr id="9715" name="Google Shape;9715;p119"/>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119"/>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119"/>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119"/>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119"/>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119"/>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1" name="Google Shape;9721;p119"/>
          <p:cNvGrpSpPr/>
          <p:nvPr/>
        </p:nvGrpSpPr>
        <p:grpSpPr>
          <a:xfrm>
            <a:off x="6636814" y="3213963"/>
            <a:ext cx="364959" cy="357289"/>
            <a:chOff x="-8680950" y="3624225"/>
            <a:chExt cx="362350" cy="354700"/>
          </a:xfrm>
        </p:grpSpPr>
        <p:sp>
          <p:nvSpPr>
            <p:cNvPr id="9722" name="Google Shape;9722;p119"/>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119"/>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119"/>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119"/>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119"/>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119"/>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8" name="Google Shape;9728;p119"/>
          <p:cNvGrpSpPr/>
          <p:nvPr/>
        </p:nvGrpSpPr>
        <p:grpSpPr>
          <a:xfrm>
            <a:off x="5773058" y="1379624"/>
            <a:ext cx="313365" cy="355476"/>
            <a:chOff x="-13056975" y="3212300"/>
            <a:chExt cx="311125" cy="352900"/>
          </a:xfrm>
        </p:grpSpPr>
        <p:sp>
          <p:nvSpPr>
            <p:cNvPr id="9729" name="Google Shape;9729;p119"/>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119"/>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119"/>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119"/>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3" name="Google Shape;9733;p119"/>
          <p:cNvGrpSpPr/>
          <p:nvPr/>
        </p:nvGrpSpPr>
        <p:grpSpPr>
          <a:xfrm>
            <a:off x="5750446" y="1820418"/>
            <a:ext cx="358588" cy="355325"/>
            <a:chOff x="-13077450" y="3647075"/>
            <a:chExt cx="356025" cy="352750"/>
          </a:xfrm>
        </p:grpSpPr>
        <p:sp>
          <p:nvSpPr>
            <p:cNvPr id="9734" name="Google Shape;9734;p119"/>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119"/>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6" name="Google Shape;9736;p119"/>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7" name="Google Shape;9737;p119"/>
          <p:cNvGrpSpPr/>
          <p:nvPr/>
        </p:nvGrpSpPr>
        <p:grpSpPr>
          <a:xfrm>
            <a:off x="5761552" y="2264018"/>
            <a:ext cx="357002" cy="357037"/>
            <a:chOff x="-13079025" y="4079475"/>
            <a:chExt cx="354450" cy="354450"/>
          </a:xfrm>
        </p:grpSpPr>
        <p:sp>
          <p:nvSpPr>
            <p:cNvPr id="9738" name="Google Shape;9738;p119"/>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119"/>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119"/>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119"/>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2" name="Google Shape;9742;p119"/>
          <p:cNvGrpSpPr/>
          <p:nvPr/>
        </p:nvGrpSpPr>
        <p:grpSpPr>
          <a:xfrm>
            <a:off x="7534619" y="1380027"/>
            <a:ext cx="356221" cy="354670"/>
            <a:chOff x="-11292700" y="3213875"/>
            <a:chExt cx="353675" cy="352100"/>
          </a:xfrm>
        </p:grpSpPr>
        <p:sp>
          <p:nvSpPr>
            <p:cNvPr id="9743" name="Google Shape;9743;p119"/>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119"/>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119"/>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119"/>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119"/>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119"/>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119"/>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0" name="Google Shape;9750;p119"/>
          <p:cNvGrpSpPr/>
          <p:nvPr/>
        </p:nvGrpSpPr>
        <p:grpSpPr>
          <a:xfrm>
            <a:off x="7528677" y="1819965"/>
            <a:ext cx="368106" cy="356232"/>
            <a:chOff x="-11299000" y="3647875"/>
            <a:chExt cx="365475" cy="353650"/>
          </a:xfrm>
        </p:grpSpPr>
        <p:sp>
          <p:nvSpPr>
            <p:cNvPr id="9751" name="Google Shape;9751;p119"/>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119"/>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119"/>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119"/>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119"/>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119"/>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7" name="Google Shape;9757;p119"/>
          <p:cNvGrpSpPr/>
          <p:nvPr/>
        </p:nvGrpSpPr>
        <p:grpSpPr>
          <a:xfrm>
            <a:off x="7544139" y="2275916"/>
            <a:ext cx="357808" cy="333240"/>
            <a:chOff x="-11295075" y="4092875"/>
            <a:chExt cx="355250" cy="330825"/>
          </a:xfrm>
        </p:grpSpPr>
        <p:sp>
          <p:nvSpPr>
            <p:cNvPr id="9758" name="Google Shape;9758;p119"/>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119"/>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119"/>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119"/>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119"/>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3" name="Google Shape;9763;p119"/>
          <p:cNvGrpSpPr/>
          <p:nvPr/>
        </p:nvGrpSpPr>
        <p:grpSpPr>
          <a:xfrm>
            <a:off x="5769739" y="2738964"/>
            <a:ext cx="312585" cy="355451"/>
            <a:chOff x="-9500075" y="3180800"/>
            <a:chExt cx="310350" cy="352875"/>
          </a:xfrm>
        </p:grpSpPr>
        <p:sp>
          <p:nvSpPr>
            <p:cNvPr id="9764" name="Google Shape;9764;p119"/>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119"/>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119"/>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119"/>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119"/>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119"/>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119"/>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119"/>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119"/>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3" name="Google Shape;9773;p119"/>
          <p:cNvGrpSpPr/>
          <p:nvPr/>
        </p:nvGrpSpPr>
        <p:grpSpPr>
          <a:xfrm>
            <a:off x="5747530" y="3214479"/>
            <a:ext cx="356221" cy="356257"/>
            <a:chOff x="-9523700" y="3614000"/>
            <a:chExt cx="353675" cy="353675"/>
          </a:xfrm>
        </p:grpSpPr>
        <p:sp>
          <p:nvSpPr>
            <p:cNvPr id="9774" name="Google Shape;9774;p119"/>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119"/>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119"/>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119"/>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8" name="Google Shape;9778;p119"/>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119"/>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119"/>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119"/>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119"/>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3" name="Google Shape;9783;p119"/>
          <p:cNvGrpSpPr/>
          <p:nvPr/>
        </p:nvGrpSpPr>
        <p:grpSpPr>
          <a:xfrm>
            <a:off x="7532481" y="3237121"/>
            <a:ext cx="356221" cy="354670"/>
            <a:chOff x="-9523700" y="4049550"/>
            <a:chExt cx="353675" cy="352100"/>
          </a:xfrm>
        </p:grpSpPr>
        <p:sp>
          <p:nvSpPr>
            <p:cNvPr id="9784" name="Google Shape;9784;p119"/>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119"/>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119"/>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119"/>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119"/>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119"/>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119"/>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1" name="Google Shape;9791;p119"/>
          <p:cNvGrpSpPr/>
          <p:nvPr/>
        </p:nvGrpSpPr>
        <p:grpSpPr>
          <a:xfrm>
            <a:off x="7088596" y="3237094"/>
            <a:ext cx="357002" cy="311029"/>
            <a:chOff x="-8209150" y="3659675"/>
            <a:chExt cx="354450" cy="308775"/>
          </a:xfrm>
        </p:grpSpPr>
        <p:sp>
          <p:nvSpPr>
            <p:cNvPr id="9792" name="Google Shape;9792;p119"/>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119"/>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119"/>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119"/>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119"/>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119"/>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8" name="Google Shape;9798;p119"/>
          <p:cNvGrpSpPr/>
          <p:nvPr/>
        </p:nvGrpSpPr>
        <p:grpSpPr>
          <a:xfrm>
            <a:off x="6202157" y="2266007"/>
            <a:ext cx="356221" cy="353059"/>
            <a:chOff x="-12643475" y="4081850"/>
            <a:chExt cx="353675" cy="350500"/>
          </a:xfrm>
        </p:grpSpPr>
        <p:sp>
          <p:nvSpPr>
            <p:cNvPr id="9799" name="Google Shape;9799;p119"/>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119"/>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119"/>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119"/>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03" name="Google Shape;9803;p119"/>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04" name="Google Shape;9804;p119"/>
          <p:cNvGrpSpPr/>
          <p:nvPr/>
        </p:nvGrpSpPr>
        <p:grpSpPr>
          <a:xfrm>
            <a:off x="7984757" y="2275916"/>
            <a:ext cx="356221" cy="333240"/>
            <a:chOff x="-10858725" y="4092875"/>
            <a:chExt cx="353675" cy="330825"/>
          </a:xfrm>
        </p:grpSpPr>
        <p:sp>
          <p:nvSpPr>
            <p:cNvPr id="9805" name="Google Shape;9805;p119"/>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119"/>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119"/>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119"/>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119"/>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119"/>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1" name="Google Shape;9811;p119"/>
          <p:cNvGrpSpPr/>
          <p:nvPr/>
        </p:nvGrpSpPr>
        <p:grpSpPr>
          <a:xfrm>
            <a:off x="6243280" y="3214882"/>
            <a:ext cx="252278" cy="355451"/>
            <a:chOff x="-9039300" y="3614000"/>
            <a:chExt cx="250475" cy="352875"/>
          </a:xfrm>
        </p:grpSpPr>
        <p:sp>
          <p:nvSpPr>
            <p:cNvPr id="9812" name="Google Shape;9812;p119"/>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119"/>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4" name="Google Shape;9814;p119"/>
          <p:cNvGrpSpPr/>
          <p:nvPr/>
        </p:nvGrpSpPr>
        <p:grpSpPr>
          <a:xfrm>
            <a:off x="7975246" y="3237121"/>
            <a:ext cx="354635" cy="354670"/>
            <a:chOff x="-9088150" y="4049550"/>
            <a:chExt cx="352100" cy="352100"/>
          </a:xfrm>
        </p:grpSpPr>
        <p:sp>
          <p:nvSpPr>
            <p:cNvPr id="9815" name="Google Shape;9815;p119"/>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119"/>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119"/>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119"/>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119"/>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119"/>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1" name="Google Shape;9821;p119"/>
          <p:cNvGrpSpPr/>
          <p:nvPr/>
        </p:nvGrpSpPr>
        <p:grpSpPr>
          <a:xfrm>
            <a:off x="7109610" y="2739354"/>
            <a:ext cx="315757" cy="354670"/>
            <a:chOff x="-8191825" y="3174500"/>
            <a:chExt cx="313500" cy="352100"/>
          </a:xfrm>
        </p:grpSpPr>
        <p:sp>
          <p:nvSpPr>
            <p:cNvPr id="9822" name="Google Shape;9822;p119"/>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119"/>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119"/>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5" name="Google Shape;9825;p119"/>
          <p:cNvGrpSpPr/>
          <p:nvPr/>
        </p:nvGrpSpPr>
        <p:grpSpPr>
          <a:xfrm>
            <a:off x="4858968" y="1379875"/>
            <a:ext cx="356221" cy="354973"/>
            <a:chOff x="-13947000" y="3212800"/>
            <a:chExt cx="353675" cy="352400"/>
          </a:xfrm>
        </p:grpSpPr>
        <p:sp>
          <p:nvSpPr>
            <p:cNvPr id="9826" name="Google Shape;9826;p119"/>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119"/>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28" name="Google Shape;9828;p119"/>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29" name="Google Shape;9829;p119"/>
          <p:cNvGrpSpPr/>
          <p:nvPr/>
        </p:nvGrpSpPr>
        <p:grpSpPr>
          <a:xfrm>
            <a:off x="5301563" y="1379233"/>
            <a:ext cx="356221" cy="356257"/>
            <a:chOff x="-13512225" y="3211525"/>
            <a:chExt cx="353675" cy="353675"/>
          </a:xfrm>
        </p:grpSpPr>
        <p:sp>
          <p:nvSpPr>
            <p:cNvPr id="9830" name="Google Shape;9830;p119"/>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119"/>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119"/>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119"/>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119"/>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5" name="Google Shape;9835;p119"/>
          <p:cNvGrpSpPr/>
          <p:nvPr/>
        </p:nvGrpSpPr>
        <p:grpSpPr>
          <a:xfrm>
            <a:off x="6191845" y="1379624"/>
            <a:ext cx="356221" cy="355476"/>
            <a:chOff x="-12643475" y="3212300"/>
            <a:chExt cx="353675" cy="352900"/>
          </a:xfrm>
        </p:grpSpPr>
        <p:sp>
          <p:nvSpPr>
            <p:cNvPr id="9836" name="Google Shape;9836;p119"/>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119"/>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119"/>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119"/>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119"/>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119"/>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119"/>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119"/>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119"/>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5" name="Google Shape;9845;p119"/>
          <p:cNvGrpSpPr/>
          <p:nvPr/>
        </p:nvGrpSpPr>
        <p:grpSpPr>
          <a:xfrm>
            <a:off x="6191845" y="1831398"/>
            <a:ext cx="356221" cy="333366"/>
            <a:chOff x="-12643475" y="3657325"/>
            <a:chExt cx="353675" cy="330950"/>
          </a:xfrm>
        </p:grpSpPr>
        <p:sp>
          <p:nvSpPr>
            <p:cNvPr id="9846" name="Google Shape;9846;p119"/>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119"/>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119"/>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119"/>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119"/>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1" name="Google Shape;9851;p119"/>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2" name="Google Shape;9852;p119"/>
          <p:cNvGrpSpPr/>
          <p:nvPr/>
        </p:nvGrpSpPr>
        <p:grpSpPr>
          <a:xfrm>
            <a:off x="7974847" y="1380027"/>
            <a:ext cx="355416" cy="354670"/>
            <a:chOff x="-10857925" y="3213875"/>
            <a:chExt cx="352875" cy="352100"/>
          </a:xfrm>
        </p:grpSpPr>
        <p:sp>
          <p:nvSpPr>
            <p:cNvPr id="9853" name="Google Shape;9853;p119"/>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119"/>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119"/>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119"/>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119"/>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119"/>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119"/>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119"/>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119"/>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119"/>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3" name="Google Shape;9863;p119"/>
          <p:cNvGrpSpPr/>
          <p:nvPr/>
        </p:nvGrpSpPr>
        <p:grpSpPr>
          <a:xfrm>
            <a:off x="6191762" y="2739455"/>
            <a:ext cx="356096" cy="354469"/>
            <a:chOff x="-9089725" y="3180200"/>
            <a:chExt cx="353550" cy="351900"/>
          </a:xfrm>
        </p:grpSpPr>
        <p:sp>
          <p:nvSpPr>
            <p:cNvPr id="9864" name="Google Shape;9864;p119"/>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119"/>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6" name="Google Shape;9866;p119"/>
          <p:cNvGrpSpPr/>
          <p:nvPr/>
        </p:nvGrpSpPr>
        <p:grpSpPr>
          <a:xfrm>
            <a:off x="7083760" y="1819260"/>
            <a:ext cx="358588" cy="357642"/>
            <a:chOff x="7083760" y="1971660"/>
            <a:chExt cx="358588" cy="357642"/>
          </a:xfrm>
        </p:grpSpPr>
        <p:sp>
          <p:nvSpPr>
            <p:cNvPr id="9867" name="Google Shape;9867;p119"/>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119"/>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119"/>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119"/>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119"/>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119"/>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119"/>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119"/>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119"/>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119"/>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119"/>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119"/>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79" name="Google Shape;9879;p119"/>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9880" name="Google Shape;9880;p119"/>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884"/>
        <p:cNvGrpSpPr/>
        <p:nvPr/>
      </p:nvGrpSpPr>
      <p:grpSpPr>
        <a:xfrm>
          <a:off x="0" y="0"/>
          <a:ext cx="0" cy="0"/>
          <a:chOff x="0" y="0"/>
          <a:chExt cx="0" cy="0"/>
        </a:xfrm>
      </p:grpSpPr>
      <p:sp>
        <p:nvSpPr>
          <p:cNvPr id="9885" name="Google Shape;9885;p120"/>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86" name="Google Shape;9886;p120"/>
          <p:cNvGrpSpPr/>
          <p:nvPr/>
        </p:nvGrpSpPr>
        <p:grpSpPr>
          <a:xfrm>
            <a:off x="748855" y="2243507"/>
            <a:ext cx="452798" cy="449473"/>
            <a:chOff x="-21322300" y="3693325"/>
            <a:chExt cx="306400" cy="304150"/>
          </a:xfrm>
        </p:grpSpPr>
        <p:sp>
          <p:nvSpPr>
            <p:cNvPr id="9887" name="Google Shape;9887;p120"/>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120"/>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120"/>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120"/>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1" name="Google Shape;9891;p120"/>
          <p:cNvGrpSpPr/>
          <p:nvPr/>
        </p:nvGrpSpPr>
        <p:grpSpPr>
          <a:xfrm>
            <a:off x="748263" y="2810244"/>
            <a:ext cx="453980" cy="422540"/>
            <a:chOff x="-21322300" y="4077125"/>
            <a:chExt cx="307200" cy="285925"/>
          </a:xfrm>
        </p:grpSpPr>
        <p:sp>
          <p:nvSpPr>
            <p:cNvPr id="9892" name="Google Shape;9892;p120"/>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120"/>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120"/>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120"/>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120"/>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120"/>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120"/>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120"/>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120"/>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120"/>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2" name="Google Shape;9902;p120"/>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120"/>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4" name="Google Shape;9904;p120"/>
          <p:cNvGrpSpPr/>
          <p:nvPr/>
        </p:nvGrpSpPr>
        <p:grpSpPr>
          <a:xfrm>
            <a:off x="3525440" y="1689128"/>
            <a:ext cx="451653" cy="450212"/>
            <a:chOff x="-19394200" y="3333800"/>
            <a:chExt cx="305625" cy="304650"/>
          </a:xfrm>
        </p:grpSpPr>
        <p:sp>
          <p:nvSpPr>
            <p:cNvPr id="9905" name="Google Shape;9905;p120"/>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120"/>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120"/>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120"/>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120"/>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120"/>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1" name="Google Shape;9911;p120"/>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120"/>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120"/>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4" name="Google Shape;9914;p120"/>
          <p:cNvGrpSpPr/>
          <p:nvPr/>
        </p:nvGrpSpPr>
        <p:grpSpPr>
          <a:xfrm>
            <a:off x="3524276" y="2243580"/>
            <a:ext cx="453980" cy="449325"/>
            <a:chOff x="-19396575" y="3708500"/>
            <a:chExt cx="307200" cy="304050"/>
          </a:xfrm>
        </p:grpSpPr>
        <p:sp>
          <p:nvSpPr>
            <p:cNvPr id="9915" name="Google Shape;9915;p120"/>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120"/>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120"/>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8" name="Google Shape;9918;p120"/>
          <p:cNvGrpSpPr/>
          <p:nvPr/>
        </p:nvGrpSpPr>
        <p:grpSpPr>
          <a:xfrm>
            <a:off x="3518457" y="2796461"/>
            <a:ext cx="465618" cy="450101"/>
            <a:chOff x="-19394200" y="4084200"/>
            <a:chExt cx="315075" cy="304575"/>
          </a:xfrm>
        </p:grpSpPr>
        <p:sp>
          <p:nvSpPr>
            <p:cNvPr id="9919" name="Google Shape;9919;p120"/>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120"/>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120"/>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120"/>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120"/>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4" name="Google Shape;9924;p120"/>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5" name="Google Shape;9925;p120"/>
          <p:cNvGrpSpPr/>
          <p:nvPr/>
        </p:nvGrpSpPr>
        <p:grpSpPr>
          <a:xfrm>
            <a:off x="6324167" y="1689001"/>
            <a:ext cx="400447" cy="450470"/>
            <a:chOff x="-17526750" y="3309200"/>
            <a:chExt cx="270975" cy="304825"/>
          </a:xfrm>
        </p:grpSpPr>
        <p:sp>
          <p:nvSpPr>
            <p:cNvPr id="9926" name="Google Shape;9926;p120"/>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120"/>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120"/>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120"/>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120"/>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1" name="Google Shape;9931;p120"/>
          <p:cNvGrpSpPr/>
          <p:nvPr/>
        </p:nvGrpSpPr>
        <p:grpSpPr>
          <a:xfrm>
            <a:off x="6300319" y="2244173"/>
            <a:ext cx="448143" cy="448143"/>
            <a:chOff x="-17542500" y="3684100"/>
            <a:chExt cx="303250" cy="303250"/>
          </a:xfrm>
        </p:grpSpPr>
        <p:sp>
          <p:nvSpPr>
            <p:cNvPr id="9932" name="Google Shape;9932;p120"/>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120"/>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120"/>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935;p120"/>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6" name="Google Shape;9936;p120"/>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120"/>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120"/>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9" name="Google Shape;9939;p120"/>
          <p:cNvGrpSpPr/>
          <p:nvPr/>
        </p:nvGrpSpPr>
        <p:grpSpPr>
          <a:xfrm>
            <a:off x="6299728" y="2810817"/>
            <a:ext cx="449325" cy="421395"/>
            <a:chOff x="-17542500" y="4068450"/>
            <a:chExt cx="304050" cy="285150"/>
          </a:xfrm>
        </p:grpSpPr>
        <p:sp>
          <p:nvSpPr>
            <p:cNvPr id="9940" name="Google Shape;9940;p120"/>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120"/>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2" name="Google Shape;9942;p120"/>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3" name="Google Shape;9943;p120"/>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120"/>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120"/>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6" name="Google Shape;9946;p120"/>
          <p:cNvGrpSpPr/>
          <p:nvPr/>
        </p:nvGrpSpPr>
        <p:grpSpPr>
          <a:xfrm>
            <a:off x="3530150" y="3342211"/>
            <a:ext cx="343404" cy="449325"/>
            <a:chOff x="-15652200" y="3335975"/>
            <a:chExt cx="232375" cy="304050"/>
          </a:xfrm>
        </p:grpSpPr>
        <p:sp>
          <p:nvSpPr>
            <p:cNvPr id="9947" name="Google Shape;9947;p120"/>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8" name="Google Shape;9948;p120"/>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9" name="Google Shape;9949;p120"/>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120"/>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120"/>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120"/>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120"/>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120"/>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120"/>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6" name="Google Shape;9956;p120"/>
          <p:cNvGrpSpPr/>
          <p:nvPr/>
        </p:nvGrpSpPr>
        <p:grpSpPr>
          <a:xfrm>
            <a:off x="1303491" y="1689573"/>
            <a:ext cx="450470" cy="449325"/>
            <a:chOff x="-20946600" y="3317850"/>
            <a:chExt cx="304825" cy="304050"/>
          </a:xfrm>
        </p:grpSpPr>
        <p:sp>
          <p:nvSpPr>
            <p:cNvPr id="9957" name="Google Shape;9957;p120"/>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8" name="Google Shape;9958;p120"/>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120"/>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0" name="Google Shape;9960;p120"/>
          <p:cNvGrpSpPr/>
          <p:nvPr/>
        </p:nvGrpSpPr>
        <p:grpSpPr>
          <a:xfrm>
            <a:off x="1304064" y="2243729"/>
            <a:ext cx="449325" cy="449030"/>
            <a:chOff x="-20945825" y="3692175"/>
            <a:chExt cx="304050" cy="303850"/>
          </a:xfrm>
        </p:grpSpPr>
        <p:sp>
          <p:nvSpPr>
            <p:cNvPr id="9961" name="Google Shape;9961;p120"/>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962;p120"/>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120"/>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120"/>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5" name="Google Shape;9965;p120"/>
          <p:cNvGrpSpPr/>
          <p:nvPr/>
        </p:nvGrpSpPr>
        <p:grpSpPr>
          <a:xfrm>
            <a:off x="1329667" y="2797442"/>
            <a:ext cx="398119" cy="448143"/>
            <a:chOff x="-20930075" y="4066100"/>
            <a:chExt cx="269400" cy="303250"/>
          </a:xfrm>
        </p:grpSpPr>
        <p:sp>
          <p:nvSpPr>
            <p:cNvPr id="9966" name="Google Shape;9966;p120"/>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120"/>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8" name="Google Shape;9968;p120"/>
          <p:cNvGrpSpPr/>
          <p:nvPr/>
        </p:nvGrpSpPr>
        <p:grpSpPr>
          <a:xfrm>
            <a:off x="4110888" y="1689848"/>
            <a:ext cx="372516" cy="448771"/>
            <a:chOff x="-18994100" y="3334775"/>
            <a:chExt cx="252075" cy="303675"/>
          </a:xfrm>
        </p:grpSpPr>
        <p:sp>
          <p:nvSpPr>
            <p:cNvPr id="9969" name="Google Shape;9969;p120"/>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0" name="Google Shape;9970;p120"/>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120"/>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120"/>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3" name="Google Shape;9973;p120"/>
          <p:cNvGrpSpPr/>
          <p:nvPr/>
        </p:nvGrpSpPr>
        <p:grpSpPr>
          <a:xfrm>
            <a:off x="4125445" y="2244743"/>
            <a:ext cx="343404" cy="446998"/>
            <a:chOff x="-18983850" y="3710075"/>
            <a:chExt cx="232375" cy="302475"/>
          </a:xfrm>
        </p:grpSpPr>
        <p:sp>
          <p:nvSpPr>
            <p:cNvPr id="9974" name="Google Shape;9974;p120"/>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120"/>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120"/>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7" name="Google Shape;9977;p120"/>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8" name="Google Shape;9978;p120"/>
          <p:cNvGrpSpPr/>
          <p:nvPr/>
        </p:nvGrpSpPr>
        <p:grpSpPr>
          <a:xfrm>
            <a:off x="4071911" y="2797422"/>
            <a:ext cx="450470" cy="448180"/>
            <a:chOff x="-19020075" y="4084200"/>
            <a:chExt cx="304825" cy="303275"/>
          </a:xfrm>
        </p:grpSpPr>
        <p:sp>
          <p:nvSpPr>
            <p:cNvPr id="9979" name="Google Shape;9979;p120"/>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120"/>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120"/>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120"/>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120"/>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120"/>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120"/>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6" name="Google Shape;9986;p120"/>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120"/>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8" name="Google Shape;9988;p120"/>
          <p:cNvGrpSpPr/>
          <p:nvPr/>
        </p:nvGrpSpPr>
        <p:grpSpPr>
          <a:xfrm>
            <a:off x="6889176" y="1689001"/>
            <a:ext cx="396937" cy="450470"/>
            <a:chOff x="-17149475" y="3309200"/>
            <a:chExt cx="268600" cy="304825"/>
          </a:xfrm>
        </p:grpSpPr>
        <p:sp>
          <p:nvSpPr>
            <p:cNvPr id="9989" name="Google Shape;9989;p120"/>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120"/>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1" name="Google Shape;9991;p120"/>
          <p:cNvGrpSpPr/>
          <p:nvPr/>
        </p:nvGrpSpPr>
        <p:grpSpPr>
          <a:xfrm>
            <a:off x="6862982" y="2258120"/>
            <a:ext cx="449325" cy="420249"/>
            <a:chOff x="-17168375" y="3692750"/>
            <a:chExt cx="304050" cy="284375"/>
          </a:xfrm>
        </p:grpSpPr>
        <p:sp>
          <p:nvSpPr>
            <p:cNvPr id="9992" name="Google Shape;9992;p120"/>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120"/>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4" name="Google Shape;9994;p120"/>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5" name="Google Shape;9995;p120"/>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120"/>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120"/>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120"/>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9" name="Google Shape;9999;p120"/>
          <p:cNvGrpSpPr/>
          <p:nvPr/>
        </p:nvGrpSpPr>
        <p:grpSpPr>
          <a:xfrm>
            <a:off x="6859491" y="2796852"/>
            <a:ext cx="456308" cy="449325"/>
            <a:chOff x="-17170750" y="4058800"/>
            <a:chExt cx="308775" cy="304050"/>
          </a:xfrm>
        </p:grpSpPr>
        <p:sp>
          <p:nvSpPr>
            <p:cNvPr id="10000" name="Google Shape;10000;p120"/>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1" name="Google Shape;10001;p120"/>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120"/>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120"/>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120"/>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10005;p120"/>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6" name="Google Shape;10006;p120"/>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120"/>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120"/>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120"/>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120"/>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120"/>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120"/>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120"/>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120"/>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120"/>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120"/>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7" name="Google Shape;10017;p120"/>
          <p:cNvGrpSpPr/>
          <p:nvPr/>
        </p:nvGrpSpPr>
        <p:grpSpPr>
          <a:xfrm>
            <a:off x="5721388" y="3343358"/>
            <a:ext cx="450470" cy="446998"/>
            <a:chOff x="-15688425" y="3707725"/>
            <a:chExt cx="304825" cy="302475"/>
          </a:xfrm>
        </p:grpSpPr>
        <p:sp>
          <p:nvSpPr>
            <p:cNvPr id="10018" name="Google Shape;10018;p120"/>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120"/>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120"/>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120"/>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120"/>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3" name="Google Shape;10023;p120"/>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4" name="Google Shape;10024;p120"/>
          <p:cNvGrpSpPr/>
          <p:nvPr/>
        </p:nvGrpSpPr>
        <p:grpSpPr>
          <a:xfrm>
            <a:off x="1865544" y="1690441"/>
            <a:ext cx="451653" cy="447589"/>
            <a:chOff x="-20572500" y="3319025"/>
            <a:chExt cx="305625" cy="302875"/>
          </a:xfrm>
        </p:grpSpPr>
        <p:sp>
          <p:nvSpPr>
            <p:cNvPr id="10025" name="Google Shape;10025;p120"/>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120"/>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7" name="Google Shape;10027;p120"/>
          <p:cNvGrpSpPr/>
          <p:nvPr/>
        </p:nvGrpSpPr>
        <p:grpSpPr>
          <a:xfrm>
            <a:off x="1866708" y="2305410"/>
            <a:ext cx="449325" cy="325670"/>
            <a:chOff x="-20571700" y="3722875"/>
            <a:chExt cx="304050" cy="220375"/>
          </a:xfrm>
        </p:grpSpPr>
        <p:sp>
          <p:nvSpPr>
            <p:cNvPr id="10028" name="Google Shape;10028;p120"/>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120"/>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120"/>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120"/>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120"/>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120"/>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120"/>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5" name="Google Shape;10035;p120"/>
          <p:cNvGrpSpPr/>
          <p:nvPr/>
        </p:nvGrpSpPr>
        <p:grpSpPr>
          <a:xfrm>
            <a:off x="1866135" y="2796278"/>
            <a:ext cx="450470" cy="450470"/>
            <a:chOff x="-20571700" y="4066875"/>
            <a:chExt cx="304825" cy="304825"/>
          </a:xfrm>
        </p:grpSpPr>
        <p:sp>
          <p:nvSpPr>
            <p:cNvPr id="10036" name="Google Shape;10036;p120"/>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7" name="Google Shape;10037;p120"/>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120"/>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9" name="Google Shape;10039;p120"/>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120"/>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120"/>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2" name="Google Shape;10042;p120"/>
          <p:cNvGrpSpPr/>
          <p:nvPr/>
        </p:nvGrpSpPr>
        <p:grpSpPr>
          <a:xfrm>
            <a:off x="4632837" y="1688259"/>
            <a:ext cx="453980" cy="451948"/>
            <a:chOff x="-18645175" y="3334200"/>
            <a:chExt cx="307200" cy="305825"/>
          </a:xfrm>
        </p:grpSpPr>
        <p:sp>
          <p:nvSpPr>
            <p:cNvPr id="10043" name="Google Shape;10043;p120"/>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120"/>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120"/>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120"/>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120"/>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8" name="Google Shape;10048;p120"/>
          <p:cNvGrpSpPr/>
          <p:nvPr/>
        </p:nvGrpSpPr>
        <p:grpSpPr>
          <a:xfrm>
            <a:off x="4633429" y="2242989"/>
            <a:ext cx="452798" cy="450507"/>
            <a:chOff x="-18645175" y="3708500"/>
            <a:chExt cx="306400" cy="304850"/>
          </a:xfrm>
        </p:grpSpPr>
        <p:sp>
          <p:nvSpPr>
            <p:cNvPr id="10049" name="Google Shape;10049;p120"/>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0" name="Google Shape;10050;p120"/>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1" name="Google Shape;10051;p120"/>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120"/>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120"/>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120"/>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5" name="Google Shape;10055;p120"/>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6" name="Google Shape;10056;p120"/>
          <p:cNvGrpSpPr/>
          <p:nvPr/>
        </p:nvGrpSpPr>
        <p:grpSpPr>
          <a:xfrm>
            <a:off x="4631101" y="2795630"/>
            <a:ext cx="457453" cy="451763"/>
            <a:chOff x="-18647525" y="4082625"/>
            <a:chExt cx="309550" cy="305700"/>
          </a:xfrm>
        </p:grpSpPr>
        <p:sp>
          <p:nvSpPr>
            <p:cNvPr id="10057" name="Google Shape;10057;p120"/>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120"/>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10059;p120"/>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0" name="Google Shape;10060;p120"/>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1" name="Google Shape;10061;p120"/>
          <p:cNvGrpSpPr/>
          <p:nvPr/>
        </p:nvGrpSpPr>
        <p:grpSpPr>
          <a:xfrm>
            <a:off x="7441485" y="1689592"/>
            <a:ext cx="395755" cy="449288"/>
            <a:chOff x="-16775350" y="3309200"/>
            <a:chExt cx="267800" cy="304025"/>
          </a:xfrm>
        </p:grpSpPr>
        <p:sp>
          <p:nvSpPr>
            <p:cNvPr id="10062" name="Google Shape;10062;p120"/>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120"/>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120"/>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5" name="Google Shape;10065;p120"/>
          <p:cNvGrpSpPr/>
          <p:nvPr/>
        </p:nvGrpSpPr>
        <p:grpSpPr>
          <a:xfrm>
            <a:off x="7441485" y="2241827"/>
            <a:ext cx="395755" cy="452835"/>
            <a:chOff x="-16775350" y="3683300"/>
            <a:chExt cx="267800" cy="306425"/>
          </a:xfrm>
        </p:grpSpPr>
        <p:sp>
          <p:nvSpPr>
            <p:cNvPr id="10066" name="Google Shape;10066;p120"/>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120"/>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10068;p120"/>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9" name="Google Shape;10069;p120"/>
          <p:cNvGrpSpPr/>
          <p:nvPr/>
        </p:nvGrpSpPr>
        <p:grpSpPr>
          <a:xfrm>
            <a:off x="7413536" y="2796870"/>
            <a:ext cx="451653" cy="449288"/>
            <a:chOff x="-16794250" y="4058225"/>
            <a:chExt cx="305625" cy="304025"/>
          </a:xfrm>
        </p:grpSpPr>
        <p:sp>
          <p:nvSpPr>
            <p:cNvPr id="10070" name="Google Shape;10070;p120"/>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1" name="Google Shape;10071;p120"/>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120"/>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10073;p120"/>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4" name="Google Shape;10074;p120"/>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120"/>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120"/>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120"/>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120"/>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79" name="Google Shape;10079;p120"/>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80" name="Google Shape;10080;p120"/>
          <p:cNvGrpSpPr/>
          <p:nvPr/>
        </p:nvGrpSpPr>
        <p:grpSpPr>
          <a:xfrm>
            <a:off x="2414953" y="1689573"/>
            <a:ext cx="457453" cy="449325"/>
            <a:chOff x="-20199150" y="3317850"/>
            <a:chExt cx="309550" cy="304050"/>
          </a:xfrm>
        </p:grpSpPr>
        <p:sp>
          <p:nvSpPr>
            <p:cNvPr id="10081" name="Google Shape;10081;p120"/>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2" name="Google Shape;10082;p120"/>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120"/>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120"/>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120"/>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120"/>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120"/>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8" name="Google Shape;10088;p120"/>
          <p:cNvGrpSpPr/>
          <p:nvPr/>
        </p:nvGrpSpPr>
        <p:grpSpPr>
          <a:xfrm>
            <a:off x="2417281" y="2242861"/>
            <a:ext cx="452798" cy="450766"/>
            <a:chOff x="-20199150" y="3693150"/>
            <a:chExt cx="306400" cy="305025"/>
          </a:xfrm>
        </p:grpSpPr>
        <p:sp>
          <p:nvSpPr>
            <p:cNvPr id="10089" name="Google Shape;10089;p120"/>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0" name="Google Shape;10090;p120"/>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120"/>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120"/>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120"/>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120"/>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5" name="Google Shape;10095;p120"/>
          <p:cNvGrpSpPr/>
          <p:nvPr/>
        </p:nvGrpSpPr>
        <p:grpSpPr>
          <a:xfrm>
            <a:off x="2417854" y="2795687"/>
            <a:ext cx="451653" cy="451653"/>
            <a:chOff x="-20197575" y="4066875"/>
            <a:chExt cx="305625" cy="305625"/>
          </a:xfrm>
        </p:grpSpPr>
        <p:sp>
          <p:nvSpPr>
            <p:cNvPr id="10096" name="Google Shape;10096;p120"/>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7" name="Google Shape;10097;p120"/>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120"/>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120"/>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0" name="Google Shape;10100;p120"/>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120"/>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120"/>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120"/>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4" name="Google Shape;10104;p120"/>
          <p:cNvGrpSpPr/>
          <p:nvPr/>
        </p:nvGrpSpPr>
        <p:grpSpPr>
          <a:xfrm>
            <a:off x="5200071" y="1687520"/>
            <a:ext cx="449325" cy="453426"/>
            <a:chOff x="-18271050" y="3333200"/>
            <a:chExt cx="304050" cy="306825"/>
          </a:xfrm>
        </p:grpSpPr>
        <p:sp>
          <p:nvSpPr>
            <p:cNvPr id="10105" name="Google Shape;10105;p120"/>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120"/>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120"/>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8" name="Google Shape;10108;p120"/>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120"/>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0" name="Google Shape;10110;p120"/>
          <p:cNvGrpSpPr/>
          <p:nvPr/>
        </p:nvGrpSpPr>
        <p:grpSpPr>
          <a:xfrm>
            <a:off x="5200644" y="2244171"/>
            <a:ext cx="448180" cy="448143"/>
            <a:chOff x="-18270275" y="3710875"/>
            <a:chExt cx="303275" cy="303250"/>
          </a:xfrm>
        </p:grpSpPr>
        <p:sp>
          <p:nvSpPr>
            <p:cNvPr id="10111" name="Google Shape;10111;p120"/>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120"/>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120"/>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120"/>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5" name="Google Shape;10115;p120"/>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6" name="Google Shape;10116;p120"/>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7" name="Google Shape;10117;p120"/>
          <p:cNvGrpSpPr/>
          <p:nvPr/>
        </p:nvGrpSpPr>
        <p:grpSpPr>
          <a:xfrm>
            <a:off x="5254196" y="2797422"/>
            <a:ext cx="341076" cy="448180"/>
            <a:chOff x="-18234025" y="4084200"/>
            <a:chExt cx="230800" cy="303275"/>
          </a:xfrm>
        </p:grpSpPr>
        <p:sp>
          <p:nvSpPr>
            <p:cNvPr id="10118" name="Google Shape;10118;p120"/>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120"/>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120"/>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1" name="Google Shape;10121;p120"/>
          <p:cNvGrpSpPr/>
          <p:nvPr/>
        </p:nvGrpSpPr>
        <p:grpSpPr>
          <a:xfrm>
            <a:off x="2366751" y="3341641"/>
            <a:ext cx="449325" cy="450470"/>
            <a:chOff x="-16419350" y="3308400"/>
            <a:chExt cx="304050" cy="304825"/>
          </a:xfrm>
        </p:grpSpPr>
        <p:sp>
          <p:nvSpPr>
            <p:cNvPr id="10122" name="Google Shape;10122;p120"/>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3" name="Google Shape;10123;p120"/>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4" name="Google Shape;10124;p120"/>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120"/>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120"/>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10127;p120"/>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120"/>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9" name="Google Shape;10129;p120"/>
          <p:cNvGrpSpPr/>
          <p:nvPr/>
        </p:nvGrpSpPr>
        <p:grpSpPr>
          <a:xfrm>
            <a:off x="4638306" y="3340423"/>
            <a:ext cx="395755" cy="452872"/>
            <a:chOff x="-16401225" y="3683275"/>
            <a:chExt cx="267800" cy="306450"/>
          </a:xfrm>
        </p:grpSpPr>
        <p:sp>
          <p:nvSpPr>
            <p:cNvPr id="10130" name="Google Shape;10130;p120"/>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120"/>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120"/>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120"/>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120"/>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120"/>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120"/>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7" name="Google Shape;10137;p120"/>
          <p:cNvGrpSpPr/>
          <p:nvPr/>
        </p:nvGrpSpPr>
        <p:grpSpPr>
          <a:xfrm>
            <a:off x="8003755" y="2797062"/>
            <a:ext cx="450470" cy="448180"/>
            <a:chOff x="-16419350" y="4058200"/>
            <a:chExt cx="304825" cy="303275"/>
          </a:xfrm>
        </p:grpSpPr>
        <p:sp>
          <p:nvSpPr>
            <p:cNvPr id="10138" name="Google Shape;10138;p120"/>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120"/>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120"/>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120"/>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120"/>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120"/>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4" name="Google Shape;10144;p120"/>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5" name="Google Shape;10145;p120"/>
          <p:cNvGrpSpPr/>
          <p:nvPr/>
        </p:nvGrpSpPr>
        <p:grpSpPr>
          <a:xfrm>
            <a:off x="4030643" y="3343080"/>
            <a:ext cx="450507" cy="447589"/>
            <a:chOff x="-15296200" y="3326900"/>
            <a:chExt cx="304850" cy="302875"/>
          </a:xfrm>
        </p:grpSpPr>
        <p:sp>
          <p:nvSpPr>
            <p:cNvPr id="10146" name="Google Shape;10146;p120"/>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120"/>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8" name="Google Shape;10148;p120"/>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120"/>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120"/>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1" name="Google Shape;10151;p120"/>
          <p:cNvGrpSpPr/>
          <p:nvPr/>
        </p:nvGrpSpPr>
        <p:grpSpPr>
          <a:xfrm>
            <a:off x="2946296" y="1706881"/>
            <a:ext cx="486566" cy="414708"/>
            <a:chOff x="-19835275" y="3330250"/>
            <a:chExt cx="329250" cy="280625"/>
          </a:xfrm>
        </p:grpSpPr>
        <p:sp>
          <p:nvSpPr>
            <p:cNvPr id="10152" name="Google Shape;10152;p120"/>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120"/>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120"/>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5" name="Google Shape;10155;p120"/>
          <p:cNvGrpSpPr/>
          <p:nvPr/>
        </p:nvGrpSpPr>
        <p:grpSpPr>
          <a:xfrm>
            <a:off x="2964325" y="2243470"/>
            <a:ext cx="450507" cy="449547"/>
            <a:chOff x="-19822675" y="3692750"/>
            <a:chExt cx="304850" cy="304200"/>
          </a:xfrm>
        </p:grpSpPr>
        <p:sp>
          <p:nvSpPr>
            <p:cNvPr id="10156" name="Google Shape;10156;p120"/>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7" name="Google Shape;10157;p120"/>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8" name="Google Shape;10158;p120"/>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120"/>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120"/>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1" name="Google Shape;10161;p120"/>
          <p:cNvGrpSpPr/>
          <p:nvPr/>
        </p:nvGrpSpPr>
        <p:grpSpPr>
          <a:xfrm>
            <a:off x="2964916" y="2796278"/>
            <a:ext cx="449325" cy="450470"/>
            <a:chOff x="-19822675" y="4066875"/>
            <a:chExt cx="304050" cy="304825"/>
          </a:xfrm>
        </p:grpSpPr>
        <p:sp>
          <p:nvSpPr>
            <p:cNvPr id="10162" name="Google Shape;10162;p120"/>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3" name="Google Shape;10163;p120"/>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120"/>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120"/>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120"/>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120"/>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8" name="Google Shape;10168;p120"/>
          <p:cNvGrpSpPr/>
          <p:nvPr/>
        </p:nvGrpSpPr>
        <p:grpSpPr>
          <a:xfrm>
            <a:off x="5773985" y="1689571"/>
            <a:ext cx="399302" cy="449325"/>
            <a:chOff x="-17878825" y="3334400"/>
            <a:chExt cx="270200" cy="304050"/>
          </a:xfrm>
        </p:grpSpPr>
        <p:sp>
          <p:nvSpPr>
            <p:cNvPr id="10169" name="Google Shape;10169;p120"/>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120"/>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120"/>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120"/>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120"/>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120"/>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120"/>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6" name="Google Shape;10176;p120"/>
          <p:cNvGrpSpPr/>
          <p:nvPr/>
        </p:nvGrpSpPr>
        <p:grpSpPr>
          <a:xfrm>
            <a:off x="5747809" y="2242416"/>
            <a:ext cx="451653" cy="451653"/>
            <a:chOff x="-17896150" y="3709300"/>
            <a:chExt cx="305625" cy="305625"/>
          </a:xfrm>
        </p:grpSpPr>
        <p:sp>
          <p:nvSpPr>
            <p:cNvPr id="10177" name="Google Shape;10177;p120"/>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120"/>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120"/>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120"/>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1" name="Google Shape;10181;p120"/>
          <p:cNvGrpSpPr/>
          <p:nvPr/>
        </p:nvGrpSpPr>
        <p:grpSpPr>
          <a:xfrm>
            <a:off x="5775740" y="2795686"/>
            <a:ext cx="395792" cy="451653"/>
            <a:chOff x="-17878025" y="4082625"/>
            <a:chExt cx="267825" cy="305625"/>
          </a:xfrm>
        </p:grpSpPr>
        <p:sp>
          <p:nvSpPr>
            <p:cNvPr id="10182" name="Google Shape;10182;p120"/>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3" name="Google Shape;10183;p120"/>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120"/>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120"/>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120"/>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120"/>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120"/>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9" name="Google Shape;10189;p120"/>
          <p:cNvGrpSpPr/>
          <p:nvPr/>
        </p:nvGrpSpPr>
        <p:grpSpPr>
          <a:xfrm>
            <a:off x="2919632" y="3355015"/>
            <a:ext cx="450507" cy="423722"/>
            <a:chOff x="-16044450" y="3317850"/>
            <a:chExt cx="304850" cy="286725"/>
          </a:xfrm>
        </p:grpSpPr>
        <p:sp>
          <p:nvSpPr>
            <p:cNvPr id="10190" name="Google Shape;10190;p120"/>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1" name="Google Shape;10191;p120"/>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2" name="Google Shape;10192;p120"/>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120"/>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94" name="Google Shape;10194;p120"/>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95" name="Google Shape;10195;p120"/>
          <p:cNvGrpSpPr/>
          <p:nvPr/>
        </p:nvGrpSpPr>
        <p:grpSpPr>
          <a:xfrm>
            <a:off x="8042149" y="2243724"/>
            <a:ext cx="373662" cy="449030"/>
            <a:chOff x="-16018450" y="4058400"/>
            <a:chExt cx="252850" cy="303850"/>
          </a:xfrm>
        </p:grpSpPr>
        <p:sp>
          <p:nvSpPr>
            <p:cNvPr id="10196" name="Google Shape;10196;p120"/>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120"/>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120"/>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9" name="Google Shape;10199;p120"/>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00" name="Google Shape;10200;p120"/>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120"/>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205"/>
        <p:cNvGrpSpPr/>
        <p:nvPr/>
      </p:nvGrpSpPr>
      <p:grpSpPr>
        <a:xfrm>
          <a:off x="0" y="0"/>
          <a:ext cx="0" cy="0"/>
          <a:chOff x="0" y="0"/>
          <a:chExt cx="0" cy="0"/>
        </a:xfrm>
      </p:grpSpPr>
      <p:grpSp>
        <p:nvGrpSpPr>
          <p:cNvPr id="10206" name="Google Shape;10206;p121"/>
          <p:cNvGrpSpPr/>
          <p:nvPr/>
        </p:nvGrpSpPr>
        <p:grpSpPr>
          <a:xfrm>
            <a:off x="845901" y="1689241"/>
            <a:ext cx="442337" cy="419623"/>
            <a:chOff x="-6696925" y="3272575"/>
            <a:chExt cx="307200" cy="291425"/>
          </a:xfrm>
        </p:grpSpPr>
        <p:sp>
          <p:nvSpPr>
            <p:cNvPr id="10207" name="Google Shape;10207;p121"/>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121"/>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9" name="Google Shape;10209;p121"/>
          <p:cNvGrpSpPr/>
          <p:nvPr/>
        </p:nvGrpSpPr>
        <p:grpSpPr>
          <a:xfrm>
            <a:off x="845884" y="2204636"/>
            <a:ext cx="442373" cy="420775"/>
            <a:chOff x="-6690625" y="3631325"/>
            <a:chExt cx="307225" cy="292225"/>
          </a:xfrm>
        </p:grpSpPr>
        <p:sp>
          <p:nvSpPr>
            <p:cNvPr id="10210" name="Google Shape;10210;p121"/>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121"/>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121"/>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121"/>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121"/>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5" name="Google Shape;10215;p121"/>
          <p:cNvGrpSpPr/>
          <p:nvPr/>
        </p:nvGrpSpPr>
        <p:grpSpPr>
          <a:xfrm>
            <a:off x="868005" y="2756972"/>
            <a:ext cx="421927" cy="419371"/>
            <a:chOff x="-6689825" y="3992050"/>
            <a:chExt cx="293025" cy="291250"/>
          </a:xfrm>
        </p:grpSpPr>
        <p:sp>
          <p:nvSpPr>
            <p:cNvPr id="10216" name="Google Shape;10216;p121"/>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121"/>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8" name="Google Shape;10218;p121"/>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121"/>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0" name="Google Shape;10220;p121"/>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1" name="Google Shape;10221;p121"/>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2" name="Google Shape;10222;p121"/>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121"/>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4" name="Google Shape;10224;p121"/>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5" name="Google Shape;10225;p121"/>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121"/>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121"/>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28" name="Google Shape;10228;p121"/>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29" name="Google Shape;10229;p121"/>
          <p:cNvGrpSpPr/>
          <p:nvPr/>
        </p:nvGrpSpPr>
        <p:grpSpPr>
          <a:xfrm>
            <a:off x="3551317" y="2205192"/>
            <a:ext cx="423043" cy="419659"/>
            <a:chOff x="-4837325" y="3612425"/>
            <a:chExt cx="293800" cy="291450"/>
          </a:xfrm>
        </p:grpSpPr>
        <p:sp>
          <p:nvSpPr>
            <p:cNvPr id="10230" name="Google Shape;10230;p121"/>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121"/>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121"/>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3" name="Google Shape;10233;p121"/>
          <p:cNvGrpSpPr/>
          <p:nvPr/>
        </p:nvGrpSpPr>
        <p:grpSpPr>
          <a:xfrm>
            <a:off x="3564349" y="2756826"/>
            <a:ext cx="420775" cy="419659"/>
            <a:chOff x="-4837325" y="3971575"/>
            <a:chExt cx="292225" cy="291450"/>
          </a:xfrm>
        </p:grpSpPr>
        <p:sp>
          <p:nvSpPr>
            <p:cNvPr id="10234" name="Google Shape;10234;p121"/>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121"/>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121"/>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121"/>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121"/>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9" name="Google Shape;10239;p121"/>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0" name="Google Shape;10240;p121"/>
          <p:cNvGrpSpPr/>
          <p:nvPr/>
        </p:nvGrpSpPr>
        <p:grpSpPr>
          <a:xfrm>
            <a:off x="6256364" y="1714185"/>
            <a:ext cx="430998" cy="369730"/>
            <a:chOff x="-3037625" y="3254850"/>
            <a:chExt cx="299325" cy="256775"/>
          </a:xfrm>
        </p:grpSpPr>
        <p:sp>
          <p:nvSpPr>
            <p:cNvPr id="10241" name="Google Shape;10241;p121"/>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121"/>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121"/>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4" name="Google Shape;10244;p121"/>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5" name="Google Shape;10245;p121"/>
          <p:cNvGrpSpPr/>
          <p:nvPr/>
        </p:nvGrpSpPr>
        <p:grpSpPr>
          <a:xfrm>
            <a:off x="6260324" y="2204615"/>
            <a:ext cx="423079" cy="420811"/>
            <a:chOff x="-3031325" y="3597450"/>
            <a:chExt cx="293825" cy="292250"/>
          </a:xfrm>
        </p:grpSpPr>
        <p:sp>
          <p:nvSpPr>
            <p:cNvPr id="10246" name="Google Shape;10246;p121"/>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121"/>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121"/>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121"/>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0" name="Google Shape;10250;p121"/>
          <p:cNvGrpSpPr/>
          <p:nvPr/>
        </p:nvGrpSpPr>
        <p:grpSpPr>
          <a:xfrm>
            <a:off x="6272798" y="2781214"/>
            <a:ext cx="421927" cy="370882"/>
            <a:chOff x="-3030525" y="3973150"/>
            <a:chExt cx="293025" cy="257575"/>
          </a:xfrm>
        </p:grpSpPr>
        <p:sp>
          <p:nvSpPr>
            <p:cNvPr id="10251" name="Google Shape;10251;p121"/>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121"/>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3" name="Google Shape;10253;p121"/>
          <p:cNvGrpSpPr/>
          <p:nvPr/>
        </p:nvGrpSpPr>
        <p:grpSpPr>
          <a:xfrm>
            <a:off x="1374391" y="3369426"/>
            <a:ext cx="421927" cy="297195"/>
            <a:chOff x="-1199300" y="3279250"/>
            <a:chExt cx="293025" cy="206400"/>
          </a:xfrm>
        </p:grpSpPr>
        <p:sp>
          <p:nvSpPr>
            <p:cNvPr id="10254" name="Google Shape;10254;p121"/>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5" name="Google Shape;10255;p121"/>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121"/>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121"/>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8" name="Google Shape;10258;p121"/>
          <p:cNvGrpSpPr/>
          <p:nvPr/>
        </p:nvGrpSpPr>
        <p:grpSpPr>
          <a:xfrm>
            <a:off x="1381477" y="1688773"/>
            <a:ext cx="444605" cy="420559"/>
            <a:chOff x="-6338550" y="3272950"/>
            <a:chExt cx="308775" cy="292075"/>
          </a:xfrm>
        </p:grpSpPr>
        <p:sp>
          <p:nvSpPr>
            <p:cNvPr id="10259" name="Google Shape;10259;p121"/>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0" name="Google Shape;10260;p121"/>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121"/>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2" name="Google Shape;10262;p121"/>
          <p:cNvGrpSpPr/>
          <p:nvPr/>
        </p:nvGrpSpPr>
        <p:grpSpPr>
          <a:xfrm>
            <a:off x="1392817" y="2205194"/>
            <a:ext cx="421927" cy="419659"/>
            <a:chOff x="-6329100" y="3632100"/>
            <a:chExt cx="293025" cy="291450"/>
          </a:xfrm>
        </p:grpSpPr>
        <p:sp>
          <p:nvSpPr>
            <p:cNvPr id="10263" name="Google Shape;10263;p121"/>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121"/>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121"/>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6" name="Google Shape;10266;p121"/>
          <p:cNvGrpSpPr/>
          <p:nvPr/>
        </p:nvGrpSpPr>
        <p:grpSpPr>
          <a:xfrm>
            <a:off x="1405867" y="2756828"/>
            <a:ext cx="419623" cy="419659"/>
            <a:chOff x="-6329875" y="3992050"/>
            <a:chExt cx="291425" cy="291450"/>
          </a:xfrm>
        </p:grpSpPr>
        <p:sp>
          <p:nvSpPr>
            <p:cNvPr id="10267" name="Google Shape;10267;p121"/>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121"/>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121"/>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0" name="Google Shape;10270;p121"/>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1" name="Google Shape;10271;p121"/>
          <p:cNvGrpSpPr/>
          <p:nvPr/>
        </p:nvGrpSpPr>
        <p:grpSpPr>
          <a:xfrm>
            <a:off x="4092004" y="1687530"/>
            <a:ext cx="423079" cy="423043"/>
            <a:chOff x="-4478975" y="3251700"/>
            <a:chExt cx="293825" cy="293800"/>
          </a:xfrm>
        </p:grpSpPr>
        <p:sp>
          <p:nvSpPr>
            <p:cNvPr id="10272" name="Google Shape;10272;p121"/>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3" name="Google Shape;10273;p121"/>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4" name="Google Shape;10274;p121"/>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5" name="Google Shape;10275;p121"/>
          <p:cNvGrpSpPr/>
          <p:nvPr/>
        </p:nvGrpSpPr>
        <p:grpSpPr>
          <a:xfrm>
            <a:off x="4092004" y="2205192"/>
            <a:ext cx="423079" cy="419659"/>
            <a:chOff x="-4475825" y="3612425"/>
            <a:chExt cx="293825" cy="291450"/>
          </a:xfrm>
        </p:grpSpPr>
        <p:sp>
          <p:nvSpPr>
            <p:cNvPr id="10276" name="Google Shape;10276;p121"/>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121"/>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121"/>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9" name="Google Shape;10279;p121"/>
          <p:cNvGrpSpPr/>
          <p:nvPr/>
        </p:nvGrpSpPr>
        <p:grpSpPr>
          <a:xfrm>
            <a:off x="4101077" y="2756844"/>
            <a:ext cx="428730" cy="419623"/>
            <a:chOff x="-4480550" y="3970800"/>
            <a:chExt cx="297750" cy="291425"/>
          </a:xfrm>
        </p:grpSpPr>
        <p:sp>
          <p:nvSpPr>
            <p:cNvPr id="10280" name="Google Shape;10280;p121"/>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121"/>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2" name="Google Shape;10282;p121"/>
          <p:cNvGrpSpPr/>
          <p:nvPr/>
        </p:nvGrpSpPr>
        <p:grpSpPr>
          <a:xfrm>
            <a:off x="6804910" y="1689221"/>
            <a:ext cx="415123" cy="419659"/>
            <a:chOff x="-2668225" y="3239075"/>
            <a:chExt cx="288300" cy="291450"/>
          </a:xfrm>
        </p:grpSpPr>
        <p:sp>
          <p:nvSpPr>
            <p:cNvPr id="10283" name="Google Shape;10283;p121"/>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121"/>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121"/>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121"/>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121"/>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8" name="Google Shape;10288;p121"/>
          <p:cNvGrpSpPr/>
          <p:nvPr/>
        </p:nvGrpSpPr>
        <p:grpSpPr>
          <a:xfrm>
            <a:off x="6802066" y="2205191"/>
            <a:ext cx="420811" cy="419659"/>
            <a:chOff x="-2671375" y="3597450"/>
            <a:chExt cx="292250" cy="291450"/>
          </a:xfrm>
        </p:grpSpPr>
        <p:sp>
          <p:nvSpPr>
            <p:cNvPr id="10289" name="Google Shape;10289;p121"/>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0" name="Google Shape;10290;p121"/>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1" name="Google Shape;10291;p121"/>
          <p:cNvGrpSpPr/>
          <p:nvPr/>
        </p:nvGrpSpPr>
        <p:grpSpPr>
          <a:xfrm>
            <a:off x="6812849" y="2755691"/>
            <a:ext cx="423043" cy="421927"/>
            <a:chOff x="-2670575" y="3956600"/>
            <a:chExt cx="293800" cy="293025"/>
          </a:xfrm>
        </p:grpSpPr>
        <p:sp>
          <p:nvSpPr>
            <p:cNvPr id="10292" name="Google Shape;10292;p121"/>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121"/>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4" name="Google Shape;10294;p121"/>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121"/>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6" name="Google Shape;10296;p121"/>
          <p:cNvGrpSpPr/>
          <p:nvPr/>
        </p:nvGrpSpPr>
        <p:grpSpPr>
          <a:xfrm>
            <a:off x="3070370" y="3311947"/>
            <a:ext cx="426462" cy="418363"/>
            <a:chOff x="-1183550" y="3586525"/>
            <a:chExt cx="296175" cy="290550"/>
          </a:xfrm>
        </p:grpSpPr>
        <p:sp>
          <p:nvSpPr>
            <p:cNvPr id="10297" name="Google Shape;10297;p121"/>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8" name="Google Shape;10298;p121"/>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121"/>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121"/>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121"/>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121"/>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121"/>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121"/>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121"/>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6" name="Google Shape;10306;p121"/>
          <p:cNvGrpSpPr/>
          <p:nvPr/>
        </p:nvGrpSpPr>
        <p:grpSpPr>
          <a:xfrm>
            <a:off x="1933980" y="1689799"/>
            <a:ext cx="420811" cy="418507"/>
            <a:chOff x="-5971525" y="3273750"/>
            <a:chExt cx="292250" cy="290650"/>
          </a:xfrm>
        </p:grpSpPr>
        <p:sp>
          <p:nvSpPr>
            <p:cNvPr id="10307" name="Google Shape;10307;p121"/>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8" name="Google Shape;10308;p121"/>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9" name="Google Shape;10309;p121"/>
          <p:cNvGrpSpPr/>
          <p:nvPr/>
        </p:nvGrpSpPr>
        <p:grpSpPr>
          <a:xfrm>
            <a:off x="1928310" y="2203826"/>
            <a:ext cx="432150" cy="422395"/>
            <a:chOff x="-5974675" y="3632100"/>
            <a:chExt cx="300125" cy="293350"/>
          </a:xfrm>
        </p:grpSpPr>
        <p:sp>
          <p:nvSpPr>
            <p:cNvPr id="10310" name="Google Shape;10310;p121"/>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1" name="Google Shape;10311;p121"/>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2" name="Google Shape;10312;p121"/>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3" name="Google Shape;10313;p121"/>
          <p:cNvGrpSpPr/>
          <p:nvPr/>
        </p:nvGrpSpPr>
        <p:grpSpPr>
          <a:xfrm>
            <a:off x="1958351" y="2755694"/>
            <a:ext cx="395865" cy="421927"/>
            <a:chOff x="-5971525" y="3990475"/>
            <a:chExt cx="274925" cy="293025"/>
          </a:xfrm>
        </p:grpSpPr>
        <p:sp>
          <p:nvSpPr>
            <p:cNvPr id="10314" name="Google Shape;10314;p121"/>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121"/>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6" name="Google Shape;10316;p121"/>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7" name="Google Shape;10317;p121"/>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8" name="Google Shape;10318;p121"/>
          <p:cNvGrpSpPr/>
          <p:nvPr/>
        </p:nvGrpSpPr>
        <p:grpSpPr>
          <a:xfrm>
            <a:off x="4631558" y="1689798"/>
            <a:ext cx="420775" cy="418507"/>
            <a:chOff x="-4118225" y="3253275"/>
            <a:chExt cx="292225" cy="290650"/>
          </a:xfrm>
        </p:grpSpPr>
        <p:sp>
          <p:nvSpPr>
            <p:cNvPr id="10319" name="Google Shape;10319;p121"/>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121"/>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1" name="Google Shape;10321;p121"/>
          <p:cNvGrpSpPr/>
          <p:nvPr/>
        </p:nvGrpSpPr>
        <p:grpSpPr>
          <a:xfrm>
            <a:off x="4682008" y="2204922"/>
            <a:ext cx="319874" cy="420199"/>
            <a:chOff x="-4082800" y="3612425"/>
            <a:chExt cx="222150" cy="291825"/>
          </a:xfrm>
        </p:grpSpPr>
        <p:sp>
          <p:nvSpPr>
            <p:cNvPr id="10322" name="Google Shape;10322;p121"/>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3" name="Google Shape;10323;p121"/>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121"/>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5" name="Google Shape;10325;p121"/>
          <p:cNvGrpSpPr/>
          <p:nvPr/>
        </p:nvGrpSpPr>
        <p:grpSpPr>
          <a:xfrm>
            <a:off x="4643456" y="2769876"/>
            <a:ext cx="420775" cy="393561"/>
            <a:chOff x="-4118225" y="3990475"/>
            <a:chExt cx="292225" cy="273325"/>
          </a:xfrm>
        </p:grpSpPr>
        <p:sp>
          <p:nvSpPr>
            <p:cNvPr id="10326" name="Google Shape;10326;p121"/>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7" name="Google Shape;10327;p121"/>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8" name="Google Shape;10328;p121"/>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9" name="Google Shape;10329;p121"/>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0" name="Google Shape;10330;p121"/>
          <p:cNvGrpSpPr/>
          <p:nvPr/>
        </p:nvGrpSpPr>
        <p:grpSpPr>
          <a:xfrm>
            <a:off x="7354110" y="1688087"/>
            <a:ext cx="394713" cy="421927"/>
            <a:chOff x="-2312225" y="3238300"/>
            <a:chExt cx="274125" cy="293025"/>
          </a:xfrm>
        </p:grpSpPr>
        <p:sp>
          <p:nvSpPr>
            <p:cNvPr id="10331" name="Google Shape;10331;p121"/>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2" name="Google Shape;10332;p121"/>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3" name="Google Shape;10333;p121"/>
          <p:cNvGrpSpPr/>
          <p:nvPr/>
        </p:nvGrpSpPr>
        <p:grpSpPr>
          <a:xfrm>
            <a:off x="7341062" y="2153586"/>
            <a:ext cx="420811" cy="522864"/>
            <a:chOff x="-2310650" y="3525775"/>
            <a:chExt cx="292250" cy="363125"/>
          </a:xfrm>
        </p:grpSpPr>
        <p:sp>
          <p:nvSpPr>
            <p:cNvPr id="10334" name="Google Shape;10334;p121"/>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121"/>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6" name="Google Shape;10336;p121"/>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7" name="Google Shape;10337;p121"/>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8" name="Google Shape;10338;p121"/>
          <p:cNvGrpSpPr/>
          <p:nvPr/>
        </p:nvGrpSpPr>
        <p:grpSpPr>
          <a:xfrm>
            <a:off x="7351827" y="2756825"/>
            <a:ext cx="423079" cy="419659"/>
            <a:chOff x="-2310650" y="3958175"/>
            <a:chExt cx="293825" cy="291450"/>
          </a:xfrm>
        </p:grpSpPr>
        <p:sp>
          <p:nvSpPr>
            <p:cNvPr id="10339" name="Google Shape;10339;p121"/>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121"/>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1" name="Google Shape;10341;p121"/>
          <p:cNvGrpSpPr/>
          <p:nvPr/>
        </p:nvGrpSpPr>
        <p:grpSpPr>
          <a:xfrm>
            <a:off x="4718688" y="3308459"/>
            <a:ext cx="424159" cy="419659"/>
            <a:chOff x="-1182750" y="3962900"/>
            <a:chExt cx="294575" cy="291450"/>
          </a:xfrm>
        </p:grpSpPr>
        <p:sp>
          <p:nvSpPr>
            <p:cNvPr id="10342" name="Google Shape;10342;p121"/>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121"/>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121"/>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121"/>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6" name="Google Shape;10346;p121"/>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7" name="Google Shape;10347;p121"/>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8" name="Google Shape;10348;p121"/>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9" name="Google Shape;10349;p121"/>
          <p:cNvGrpSpPr/>
          <p:nvPr/>
        </p:nvGrpSpPr>
        <p:grpSpPr>
          <a:xfrm>
            <a:off x="2471824" y="1689223"/>
            <a:ext cx="424195" cy="419659"/>
            <a:chOff x="-5611575" y="3272950"/>
            <a:chExt cx="294600" cy="291450"/>
          </a:xfrm>
        </p:grpSpPr>
        <p:sp>
          <p:nvSpPr>
            <p:cNvPr id="10350" name="Google Shape;10350;p121"/>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121"/>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121"/>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121"/>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121"/>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5" name="Google Shape;10355;p121"/>
          <p:cNvGrpSpPr/>
          <p:nvPr/>
        </p:nvGrpSpPr>
        <p:grpSpPr>
          <a:xfrm>
            <a:off x="2471824" y="2205770"/>
            <a:ext cx="424195" cy="418507"/>
            <a:chOff x="-5613150" y="3632900"/>
            <a:chExt cx="294600" cy="290650"/>
          </a:xfrm>
        </p:grpSpPr>
        <p:sp>
          <p:nvSpPr>
            <p:cNvPr id="10356" name="Google Shape;10356;p121"/>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121"/>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8" name="Google Shape;10358;p121"/>
          <p:cNvGrpSpPr/>
          <p:nvPr/>
        </p:nvGrpSpPr>
        <p:grpSpPr>
          <a:xfrm>
            <a:off x="2483722" y="2756270"/>
            <a:ext cx="424195" cy="420775"/>
            <a:chOff x="-5613150" y="3991275"/>
            <a:chExt cx="294600" cy="292225"/>
          </a:xfrm>
        </p:grpSpPr>
        <p:sp>
          <p:nvSpPr>
            <p:cNvPr id="10359" name="Google Shape;10359;p121"/>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0" name="Google Shape;10360;p121"/>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121"/>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121"/>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121"/>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4" name="Google Shape;10364;p121"/>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5" name="Google Shape;10365;p121"/>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121"/>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121"/>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8" name="Google Shape;10368;p121"/>
          <p:cNvGrpSpPr/>
          <p:nvPr/>
        </p:nvGrpSpPr>
        <p:grpSpPr>
          <a:xfrm>
            <a:off x="5155210" y="1689438"/>
            <a:ext cx="434634" cy="419227"/>
            <a:chOff x="-3768700" y="3253275"/>
            <a:chExt cx="301850" cy="291150"/>
          </a:xfrm>
        </p:grpSpPr>
        <p:sp>
          <p:nvSpPr>
            <p:cNvPr id="10369" name="Google Shape;10369;p121"/>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121"/>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1" name="Google Shape;10371;p121"/>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2" name="Google Shape;10372;p121"/>
          <p:cNvGrpSpPr/>
          <p:nvPr/>
        </p:nvGrpSpPr>
        <p:grpSpPr>
          <a:xfrm>
            <a:off x="5159293" y="2217090"/>
            <a:ext cx="426462" cy="395865"/>
            <a:chOff x="-3808700" y="3628950"/>
            <a:chExt cx="296175" cy="274925"/>
          </a:xfrm>
        </p:grpSpPr>
        <p:sp>
          <p:nvSpPr>
            <p:cNvPr id="10373" name="Google Shape;10373;p121"/>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121"/>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121"/>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6" name="Google Shape;10376;p121"/>
          <p:cNvGrpSpPr/>
          <p:nvPr/>
        </p:nvGrpSpPr>
        <p:grpSpPr>
          <a:xfrm>
            <a:off x="5224504" y="2756412"/>
            <a:ext cx="419443" cy="420487"/>
            <a:chOff x="-3771675" y="3971775"/>
            <a:chExt cx="291300" cy="292025"/>
          </a:xfrm>
        </p:grpSpPr>
        <p:sp>
          <p:nvSpPr>
            <p:cNvPr id="10377" name="Google Shape;10377;p121"/>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8" name="Google Shape;10378;p121"/>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9" name="Google Shape;10379;p121"/>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121"/>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121"/>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2" name="Google Shape;10382;p121"/>
          <p:cNvGrpSpPr/>
          <p:nvPr/>
        </p:nvGrpSpPr>
        <p:grpSpPr>
          <a:xfrm>
            <a:off x="7885948" y="1716461"/>
            <a:ext cx="420271" cy="320774"/>
            <a:chOff x="-1951475" y="3273100"/>
            <a:chExt cx="291875" cy="222775"/>
          </a:xfrm>
        </p:grpSpPr>
        <p:sp>
          <p:nvSpPr>
            <p:cNvPr id="10383" name="Google Shape;10383;p121"/>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121"/>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121"/>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6" name="Google Shape;10386;p121"/>
          <p:cNvGrpSpPr/>
          <p:nvPr/>
        </p:nvGrpSpPr>
        <p:grpSpPr>
          <a:xfrm>
            <a:off x="7883429" y="2205191"/>
            <a:ext cx="425310" cy="419659"/>
            <a:chOff x="-1951475" y="3597450"/>
            <a:chExt cx="295375" cy="291450"/>
          </a:xfrm>
        </p:grpSpPr>
        <p:sp>
          <p:nvSpPr>
            <p:cNvPr id="10387" name="Google Shape;10387;p121"/>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8" name="Google Shape;10388;p121"/>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121"/>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121"/>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1" name="Google Shape;10391;p121"/>
          <p:cNvGrpSpPr/>
          <p:nvPr/>
        </p:nvGrpSpPr>
        <p:grpSpPr>
          <a:xfrm>
            <a:off x="7885680" y="2756825"/>
            <a:ext cx="444605" cy="419659"/>
            <a:chOff x="-1960150" y="3956600"/>
            <a:chExt cx="308775" cy="291450"/>
          </a:xfrm>
        </p:grpSpPr>
        <p:sp>
          <p:nvSpPr>
            <p:cNvPr id="10392" name="Google Shape;10392;p121"/>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121"/>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4" name="Google Shape;10394;p121"/>
          <p:cNvGrpSpPr/>
          <p:nvPr/>
        </p:nvGrpSpPr>
        <p:grpSpPr>
          <a:xfrm>
            <a:off x="1939718" y="3307636"/>
            <a:ext cx="420775" cy="420775"/>
            <a:chOff x="-804700" y="3226500"/>
            <a:chExt cx="292225" cy="292225"/>
          </a:xfrm>
        </p:grpSpPr>
        <p:sp>
          <p:nvSpPr>
            <p:cNvPr id="10395" name="Google Shape;10395;p121"/>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121"/>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121"/>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8" name="Google Shape;10398;p121"/>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9" name="Google Shape;10399;p121"/>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0" name="Google Shape;10400;p121"/>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1" name="Google Shape;10401;p121"/>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2" name="Google Shape;10402;p121"/>
          <p:cNvGrpSpPr/>
          <p:nvPr/>
        </p:nvGrpSpPr>
        <p:grpSpPr>
          <a:xfrm>
            <a:off x="3019809" y="1688647"/>
            <a:ext cx="420775" cy="420811"/>
            <a:chOff x="-5251625" y="3272950"/>
            <a:chExt cx="292225" cy="292250"/>
          </a:xfrm>
        </p:grpSpPr>
        <p:sp>
          <p:nvSpPr>
            <p:cNvPr id="10403" name="Google Shape;10403;p121"/>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121"/>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5" name="Google Shape;10405;p121"/>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6" name="Google Shape;10406;p121"/>
          <p:cNvGrpSpPr/>
          <p:nvPr/>
        </p:nvGrpSpPr>
        <p:grpSpPr>
          <a:xfrm>
            <a:off x="3016407" y="2204348"/>
            <a:ext cx="427578" cy="421351"/>
            <a:chOff x="-5254775" y="3631325"/>
            <a:chExt cx="296950" cy="292625"/>
          </a:xfrm>
        </p:grpSpPr>
        <p:sp>
          <p:nvSpPr>
            <p:cNvPr id="10407" name="Google Shape;10407;p121"/>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121"/>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121"/>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0" name="Google Shape;10410;p121"/>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121"/>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121"/>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3" name="Google Shape;10413;p121"/>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4" name="Google Shape;10414;p121"/>
          <p:cNvGrpSpPr/>
          <p:nvPr/>
        </p:nvGrpSpPr>
        <p:grpSpPr>
          <a:xfrm>
            <a:off x="3032265" y="2756270"/>
            <a:ext cx="419659" cy="420775"/>
            <a:chOff x="-5251625" y="3991275"/>
            <a:chExt cx="291450" cy="292225"/>
          </a:xfrm>
        </p:grpSpPr>
        <p:sp>
          <p:nvSpPr>
            <p:cNvPr id="10415" name="Google Shape;10415;p121"/>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121"/>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7" name="Google Shape;10417;p121"/>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8" name="Google Shape;10418;p121"/>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121"/>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0" name="Google Shape;10420;p121"/>
          <p:cNvGrpSpPr/>
          <p:nvPr/>
        </p:nvGrpSpPr>
        <p:grpSpPr>
          <a:xfrm>
            <a:off x="5772848" y="1689240"/>
            <a:ext cx="319874" cy="419623"/>
            <a:chOff x="-3365275" y="3253275"/>
            <a:chExt cx="222150" cy="291425"/>
          </a:xfrm>
        </p:grpSpPr>
        <p:sp>
          <p:nvSpPr>
            <p:cNvPr id="10421" name="Google Shape;10421;p121"/>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2" name="Google Shape;10422;p121"/>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3" name="Google Shape;10423;p121"/>
          <p:cNvGrpSpPr/>
          <p:nvPr/>
        </p:nvGrpSpPr>
        <p:grpSpPr>
          <a:xfrm>
            <a:off x="5746786" y="2204058"/>
            <a:ext cx="371998" cy="421927"/>
            <a:chOff x="-3383375" y="3611625"/>
            <a:chExt cx="258350" cy="293025"/>
          </a:xfrm>
        </p:grpSpPr>
        <p:sp>
          <p:nvSpPr>
            <p:cNvPr id="10424" name="Google Shape;10424;p121"/>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5" name="Google Shape;10425;p121"/>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6" name="Google Shape;10426;p121"/>
          <p:cNvGrpSpPr/>
          <p:nvPr/>
        </p:nvGrpSpPr>
        <p:grpSpPr>
          <a:xfrm>
            <a:off x="5809135" y="2756826"/>
            <a:ext cx="271097" cy="419659"/>
            <a:chOff x="-3347950" y="3971575"/>
            <a:chExt cx="188275" cy="291450"/>
          </a:xfrm>
        </p:grpSpPr>
        <p:sp>
          <p:nvSpPr>
            <p:cNvPr id="10427" name="Google Shape;10427;p121"/>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8" name="Google Shape;10428;p121"/>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9" name="Google Shape;10429;p121"/>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0" name="Google Shape;10430;p121"/>
          <p:cNvGrpSpPr/>
          <p:nvPr/>
        </p:nvGrpSpPr>
        <p:grpSpPr>
          <a:xfrm>
            <a:off x="858994" y="3307061"/>
            <a:ext cx="371998" cy="421927"/>
            <a:chOff x="-1575775" y="3238300"/>
            <a:chExt cx="258350" cy="293025"/>
          </a:xfrm>
        </p:grpSpPr>
        <p:sp>
          <p:nvSpPr>
            <p:cNvPr id="10431" name="Google Shape;10431;p121"/>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432;p121"/>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121"/>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121"/>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435;p121"/>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6" name="Google Shape;10436;p121"/>
          <p:cNvGrpSpPr/>
          <p:nvPr/>
        </p:nvGrpSpPr>
        <p:grpSpPr>
          <a:xfrm>
            <a:off x="2503892" y="3309051"/>
            <a:ext cx="423079" cy="424159"/>
            <a:chOff x="-1591550" y="3597475"/>
            <a:chExt cx="293825" cy="294575"/>
          </a:xfrm>
        </p:grpSpPr>
        <p:sp>
          <p:nvSpPr>
            <p:cNvPr id="10437" name="Google Shape;10437;p121"/>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8" name="Google Shape;10438;p121"/>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121"/>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0" name="Google Shape;10440;p121"/>
          <p:cNvGrpSpPr/>
          <p:nvPr/>
        </p:nvGrpSpPr>
        <p:grpSpPr>
          <a:xfrm>
            <a:off x="4153362" y="3318663"/>
            <a:ext cx="421927" cy="399248"/>
            <a:chOff x="-1592325" y="3957400"/>
            <a:chExt cx="293025" cy="277275"/>
          </a:xfrm>
        </p:grpSpPr>
        <p:sp>
          <p:nvSpPr>
            <p:cNvPr id="10441" name="Google Shape;10441;p121"/>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121"/>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121"/>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121"/>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5" name="Google Shape;10445;p121"/>
          <p:cNvGrpSpPr/>
          <p:nvPr/>
        </p:nvGrpSpPr>
        <p:grpSpPr>
          <a:xfrm>
            <a:off x="3640232" y="3310744"/>
            <a:ext cx="369730" cy="420775"/>
            <a:chOff x="-778700" y="3612425"/>
            <a:chExt cx="256775" cy="292225"/>
          </a:xfrm>
        </p:grpSpPr>
        <p:sp>
          <p:nvSpPr>
            <p:cNvPr id="10446" name="Google Shape;10446;p121"/>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121"/>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121"/>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121"/>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121"/>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121"/>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2" name="Google Shape;10452;p121"/>
          <p:cNvGrpSpPr/>
          <p:nvPr/>
        </p:nvGrpSpPr>
        <p:grpSpPr>
          <a:xfrm>
            <a:off x="6111733" y="3828305"/>
            <a:ext cx="340731" cy="387641"/>
            <a:chOff x="7728464" y="1561258"/>
            <a:chExt cx="349719" cy="397866"/>
          </a:xfrm>
        </p:grpSpPr>
        <p:sp>
          <p:nvSpPr>
            <p:cNvPr id="10453" name="Google Shape;10453;p121"/>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121"/>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5" name="Google Shape;10455;p121"/>
          <p:cNvGrpSpPr/>
          <p:nvPr/>
        </p:nvGrpSpPr>
        <p:grpSpPr>
          <a:xfrm>
            <a:off x="4034702" y="3828305"/>
            <a:ext cx="387681" cy="387641"/>
            <a:chOff x="5611350" y="1561258"/>
            <a:chExt cx="397907" cy="397866"/>
          </a:xfrm>
        </p:grpSpPr>
        <p:sp>
          <p:nvSpPr>
            <p:cNvPr id="10456" name="Google Shape;10456;p121"/>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121"/>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121"/>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121"/>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0" name="Google Shape;10460;p121"/>
          <p:cNvGrpSpPr/>
          <p:nvPr/>
        </p:nvGrpSpPr>
        <p:grpSpPr>
          <a:xfrm>
            <a:off x="4553987" y="3925571"/>
            <a:ext cx="387610" cy="193109"/>
            <a:chOff x="6140660" y="1661097"/>
            <a:chExt cx="397835" cy="198202"/>
          </a:xfrm>
        </p:grpSpPr>
        <p:sp>
          <p:nvSpPr>
            <p:cNvPr id="10461" name="Google Shape;10461;p121"/>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121"/>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121"/>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121"/>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5" name="Google Shape;10465;p121"/>
          <p:cNvGrpSpPr/>
          <p:nvPr/>
        </p:nvGrpSpPr>
        <p:grpSpPr>
          <a:xfrm>
            <a:off x="5073202" y="3828305"/>
            <a:ext cx="387681" cy="387641"/>
            <a:chOff x="6669907" y="1561258"/>
            <a:chExt cx="397907" cy="397866"/>
          </a:xfrm>
        </p:grpSpPr>
        <p:sp>
          <p:nvSpPr>
            <p:cNvPr id="10466" name="Google Shape;10466;p121"/>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121"/>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121"/>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121"/>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121"/>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1" name="Google Shape;10471;p121"/>
          <p:cNvGrpSpPr/>
          <p:nvPr/>
        </p:nvGrpSpPr>
        <p:grpSpPr>
          <a:xfrm>
            <a:off x="1958433" y="3885842"/>
            <a:ext cx="387681" cy="272572"/>
            <a:chOff x="3386036" y="1746339"/>
            <a:chExt cx="397907" cy="279762"/>
          </a:xfrm>
        </p:grpSpPr>
        <p:sp>
          <p:nvSpPr>
            <p:cNvPr id="10472" name="Google Shape;10472;p121"/>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121"/>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4" name="Google Shape;10474;p121"/>
          <p:cNvGrpSpPr/>
          <p:nvPr/>
        </p:nvGrpSpPr>
        <p:grpSpPr>
          <a:xfrm>
            <a:off x="2996130" y="3828288"/>
            <a:ext cx="387681" cy="387681"/>
            <a:chOff x="4417380" y="1687279"/>
            <a:chExt cx="397907" cy="397907"/>
          </a:xfrm>
        </p:grpSpPr>
        <p:sp>
          <p:nvSpPr>
            <p:cNvPr id="10475" name="Google Shape;10475;p121"/>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6" name="Google Shape;10476;p121"/>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7" name="Google Shape;10477;p121"/>
          <p:cNvGrpSpPr/>
          <p:nvPr/>
        </p:nvGrpSpPr>
        <p:grpSpPr>
          <a:xfrm>
            <a:off x="7942611" y="3308537"/>
            <a:ext cx="387661" cy="387661"/>
            <a:chOff x="2869999" y="1687279"/>
            <a:chExt cx="397887" cy="397887"/>
          </a:xfrm>
        </p:grpSpPr>
        <p:sp>
          <p:nvSpPr>
            <p:cNvPr id="10478" name="Google Shape;10478;p121"/>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9" name="Google Shape;10479;p121"/>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0" name="Google Shape;10480;p121"/>
          <p:cNvGrpSpPr/>
          <p:nvPr/>
        </p:nvGrpSpPr>
        <p:grpSpPr>
          <a:xfrm>
            <a:off x="2477718" y="3828664"/>
            <a:ext cx="386807" cy="386929"/>
            <a:chOff x="3902887" y="1687655"/>
            <a:chExt cx="397010" cy="397135"/>
          </a:xfrm>
        </p:grpSpPr>
        <p:sp>
          <p:nvSpPr>
            <p:cNvPr id="10481" name="Google Shape;10481;p121"/>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121"/>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3" name="Google Shape;10483;p121"/>
          <p:cNvGrpSpPr/>
          <p:nvPr/>
        </p:nvGrpSpPr>
        <p:grpSpPr>
          <a:xfrm>
            <a:off x="3515416" y="3828344"/>
            <a:ext cx="387681" cy="387681"/>
            <a:chOff x="4933458" y="1687279"/>
            <a:chExt cx="397907" cy="397907"/>
          </a:xfrm>
        </p:grpSpPr>
        <p:sp>
          <p:nvSpPr>
            <p:cNvPr id="10484" name="Google Shape;10484;p121"/>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 name="Google Shape;10485;p121"/>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6" name="Google Shape;10486;p121"/>
          <p:cNvGrpSpPr/>
          <p:nvPr/>
        </p:nvGrpSpPr>
        <p:grpSpPr>
          <a:xfrm>
            <a:off x="5286246" y="3308537"/>
            <a:ext cx="387681" cy="387661"/>
            <a:chOff x="266768" y="1721375"/>
            <a:chExt cx="397907" cy="397887"/>
          </a:xfrm>
        </p:grpSpPr>
        <p:sp>
          <p:nvSpPr>
            <p:cNvPr id="10487" name="Google Shape;10487;p12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12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9" name="Google Shape;10489;p121"/>
          <p:cNvGrpSpPr/>
          <p:nvPr/>
        </p:nvGrpSpPr>
        <p:grpSpPr>
          <a:xfrm>
            <a:off x="7411672" y="3308924"/>
            <a:ext cx="387539" cy="386888"/>
            <a:chOff x="2408992" y="1722875"/>
            <a:chExt cx="397761" cy="397093"/>
          </a:xfrm>
        </p:grpSpPr>
        <p:sp>
          <p:nvSpPr>
            <p:cNvPr id="10490" name="Google Shape;10490;p121"/>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121"/>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2" name="Google Shape;10492;p121"/>
          <p:cNvGrpSpPr/>
          <p:nvPr/>
        </p:nvGrpSpPr>
        <p:grpSpPr>
          <a:xfrm>
            <a:off x="5592488" y="3828305"/>
            <a:ext cx="387641" cy="387641"/>
            <a:chOff x="7199196" y="1561258"/>
            <a:chExt cx="397866" cy="397866"/>
          </a:xfrm>
        </p:grpSpPr>
        <p:sp>
          <p:nvSpPr>
            <p:cNvPr id="10493" name="Google Shape;10493;p121"/>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4" name="Google Shape;10494;p121"/>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5" name="Google Shape;10495;p121"/>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96" name="Google Shape;10496;p121"/>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10497" name="Google Shape;10497;p121"/>
          <p:cNvGrpSpPr/>
          <p:nvPr/>
        </p:nvGrpSpPr>
        <p:grpSpPr>
          <a:xfrm>
            <a:off x="6348367" y="3308537"/>
            <a:ext cx="387661" cy="387661"/>
            <a:chOff x="1379798" y="1723250"/>
            <a:chExt cx="397887" cy="397887"/>
          </a:xfrm>
        </p:grpSpPr>
        <p:sp>
          <p:nvSpPr>
            <p:cNvPr id="10498" name="Google Shape;10498;p12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12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0" name="Google Shape;10500;p12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12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2" name="Google Shape;10502;p121"/>
          <p:cNvGrpSpPr/>
          <p:nvPr/>
        </p:nvGrpSpPr>
        <p:grpSpPr>
          <a:xfrm>
            <a:off x="5817327" y="3308537"/>
            <a:ext cx="387641" cy="387661"/>
            <a:chOff x="864491" y="1723250"/>
            <a:chExt cx="397866" cy="397887"/>
          </a:xfrm>
        </p:grpSpPr>
        <p:sp>
          <p:nvSpPr>
            <p:cNvPr id="10503" name="Google Shape;10503;p12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12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5" name="Google Shape;10505;p12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06" name="Google Shape;10506;p121"/>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07" name="Google Shape;10507;p121"/>
          <p:cNvGrpSpPr/>
          <p:nvPr/>
        </p:nvGrpSpPr>
        <p:grpSpPr>
          <a:xfrm>
            <a:off x="6584154" y="3827060"/>
            <a:ext cx="388966" cy="388966"/>
            <a:chOff x="1190625" y="238125"/>
            <a:chExt cx="5235075" cy="5235075"/>
          </a:xfrm>
        </p:grpSpPr>
        <p:sp>
          <p:nvSpPr>
            <p:cNvPr id="10508" name="Google Shape;10508;p121"/>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121"/>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513"/>
        <p:cNvGrpSpPr/>
        <p:nvPr/>
      </p:nvGrpSpPr>
      <p:grpSpPr>
        <a:xfrm>
          <a:off x="0" y="0"/>
          <a:ext cx="0" cy="0"/>
          <a:chOff x="0" y="0"/>
          <a:chExt cx="0" cy="0"/>
        </a:xfrm>
      </p:grpSpPr>
      <p:pic>
        <p:nvPicPr>
          <p:cNvPr id="10514" name="Google Shape;10514;p122">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zöveg helye 1"/>
          <p:cNvSpPr>
            <a:spLocks noGrp="1"/>
          </p:cNvSpPr>
          <p:nvPr>
            <p:ph type="body" idx="1"/>
          </p:nvPr>
        </p:nvSpPr>
        <p:spPr>
          <a:xfrm>
            <a:off x="3073775" y="1402218"/>
            <a:ext cx="2996399" cy="3338700"/>
          </a:xfrm>
        </p:spPr>
        <p:txBody>
          <a:bodyPr/>
          <a:lstStyle/>
          <a:p>
            <a:pPr marL="152400" indent="0">
              <a:buNone/>
            </a:pPr>
            <a:r>
              <a:rPr lang="hu-HU" dirty="0" smtClean="0"/>
              <a:t>Basic </a:t>
            </a:r>
            <a:r>
              <a:rPr lang="hu-HU" dirty="0" err="1" smtClean="0"/>
              <a:t>Register</a:t>
            </a:r>
            <a:r>
              <a:rPr lang="hu-HU" dirty="0" smtClean="0"/>
              <a:t> and login </a:t>
            </a:r>
            <a:r>
              <a:rPr lang="hu-HU" dirty="0" err="1" smtClean="0"/>
              <a:t>components</a:t>
            </a:r>
            <a:r>
              <a:rPr lang="hu-HU" dirty="0" smtClean="0"/>
              <a:t>.</a:t>
            </a:r>
          </a:p>
          <a:p>
            <a:pPr marL="152400" indent="0">
              <a:buNone/>
            </a:pPr>
            <a:endParaRPr lang="hu-HU" dirty="0"/>
          </a:p>
          <a:p>
            <a:pPr marL="152400" indent="0">
              <a:buNone/>
            </a:pPr>
            <a:r>
              <a:rPr lang="hu-HU" dirty="0" err="1" smtClean="0"/>
              <a:t>Contains</a:t>
            </a:r>
            <a:r>
              <a:rPr lang="hu-HU" dirty="0" smtClean="0"/>
              <a:t> </a:t>
            </a:r>
            <a:r>
              <a:rPr lang="hu-HU" dirty="0" err="1" smtClean="0"/>
              <a:t>reCAPTCHA</a:t>
            </a:r>
            <a:r>
              <a:rPr lang="hu-HU" dirty="0" smtClean="0"/>
              <a:t> </a:t>
            </a:r>
            <a:r>
              <a:rPr lang="hu-HU" dirty="0" err="1" smtClean="0"/>
              <a:t>for</a:t>
            </a:r>
            <a:r>
              <a:rPr lang="hu-HU" dirty="0" smtClean="0"/>
              <a:t> </a:t>
            </a:r>
            <a:r>
              <a:rPr lang="hu-HU" dirty="0" err="1" smtClean="0"/>
              <a:t>detecting</a:t>
            </a:r>
            <a:r>
              <a:rPr lang="hu-HU" dirty="0" smtClean="0"/>
              <a:t> </a:t>
            </a:r>
            <a:r>
              <a:rPr lang="hu-HU" dirty="0" err="1" smtClean="0"/>
              <a:t>automatid</a:t>
            </a:r>
            <a:r>
              <a:rPr lang="hu-HU" dirty="0" smtClean="0"/>
              <a:t> </a:t>
            </a:r>
            <a:r>
              <a:rPr lang="hu-HU" dirty="0" err="1" smtClean="0"/>
              <a:t>actions</a:t>
            </a:r>
            <a:r>
              <a:rPr lang="hu-HU" dirty="0" smtClean="0"/>
              <a:t>.</a:t>
            </a:r>
            <a:endParaRPr lang="hu-HU" dirty="0"/>
          </a:p>
        </p:txBody>
      </p:sp>
      <p:sp>
        <p:nvSpPr>
          <p:cNvPr id="3" name="Cím 2"/>
          <p:cNvSpPr>
            <a:spLocks noGrp="1"/>
          </p:cNvSpPr>
          <p:nvPr>
            <p:ph type="title"/>
          </p:nvPr>
        </p:nvSpPr>
        <p:spPr/>
        <p:txBody>
          <a:bodyPr/>
          <a:lstStyle/>
          <a:p>
            <a:r>
              <a:rPr lang="hu-HU" dirty="0" smtClean="0"/>
              <a:t>Login / </a:t>
            </a:r>
            <a:r>
              <a:rPr lang="hu-HU" dirty="0" err="1" smtClean="0"/>
              <a:t>Register</a:t>
            </a:r>
            <a:endParaRPr lang="hu-HU" dirty="0"/>
          </a:p>
        </p:txBody>
      </p:sp>
      <p:pic>
        <p:nvPicPr>
          <p:cNvPr id="2050" name="Picture 2" descr="https://lh5.googleusercontent.com/8sOHrqz80WK95vXlry6syHPdr4SDy8yeFLJEsRq5fBkBtkt0-izvpxab8cEqjmryuddD96y3OzEwzIFSNoxSSyOXUCRr64_cRmVNz9hBN-jfbRJV1v81rTJCZmMl-7CF-Njne45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853" y="1402218"/>
            <a:ext cx="2063693" cy="299161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h6.googleusercontent.com/JIiH14dz9xu7_Sxr8MG0wcKlvPxl8DhIdmDLxeH2CVekKl-J6rkyZmtCKmCsvxNzNQ_t9Cdb07RlH9OlL5Fwj_1yl1ERO8e9fco4fTlzxz0EMJvPD-x7F_Fk2Z-4nSgAvhektaf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033" y="1402218"/>
            <a:ext cx="1876753" cy="2010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3569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6"/>
        <p:cNvGrpSpPr/>
        <p:nvPr/>
      </p:nvGrpSpPr>
      <p:grpSpPr>
        <a:xfrm>
          <a:off x="0" y="0"/>
          <a:ext cx="0" cy="0"/>
          <a:chOff x="0" y="0"/>
          <a:chExt cx="0" cy="0"/>
        </a:xfrm>
      </p:grpSpPr>
      <p:grpSp>
        <p:nvGrpSpPr>
          <p:cNvPr id="1347" name="Google Shape;1347;p55"/>
          <p:cNvGrpSpPr/>
          <p:nvPr/>
        </p:nvGrpSpPr>
        <p:grpSpPr>
          <a:xfrm>
            <a:off x="542425" y="263125"/>
            <a:ext cx="8054101" cy="1012474"/>
            <a:chOff x="542425" y="263125"/>
            <a:chExt cx="8054101" cy="1012474"/>
          </a:xfrm>
        </p:grpSpPr>
        <p:sp>
          <p:nvSpPr>
            <p:cNvPr id="1348" name="Google Shape;1348;p55"/>
            <p:cNvSpPr/>
            <p:nvPr/>
          </p:nvSpPr>
          <p:spPr>
            <a:xfrm flipH="1">
              <a:off x="714151" y="420950"/>
              <a:ext cx="7717500" cy="661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5"/>
            <p:cNvSpPr/>
            <p:nvPr/>
          </p:nvSpPr>
          <p:spPr>
            <a:xfrm flipH="1">
              <a:off x="8338475" y="10177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5"/>
            <p:cNvSpPr/>
            <p:nvPr/>
          </p:nvSpPr>
          <p:spPr>
            <a:xfrm rot="10800000" flipH="1">
              <a:off x="542425" y="263125"/>
              <a:ext cx="258051" cy="257874"/>
            </a:xfrm>
            <a:custGeom>
              <a:avLst/>
              <a:gdLst/>
              <a:ahLst/>
              <a:cxnLst/>
              <a:rect l="l" t="t" r="r" b="b"/>
              <a:pathLst>
                <a:path w="1491" h="1490" extrusionOk="0">
                  <a:moveTo>
                    <a:pt x="1" y="0"/>
                  </a:moveTo>
                  <a:lnTo>
                    <a:pt x="1" y="1490"/>
                  </a:lnTo>
                  <a:lnTo>
                    <a:pt x="1490" y="1490"/>
                  </a:lnTo>
                  <a:lnTo>
                    <a:pt x="1490" y="1216"/>
                  </a:lnTo>
                  <a:lnTo>
                    <a:pt x="275" y="1216"/>
                  </a:ln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1" name="Google Shape;1351;p5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u-HU" dirty="0" err="1" smtClean="0"/>
              <a:t>Quiz</a:t>
            </a:r>
            <a:r>
              <a:rPr lang="hu-HU" dirty="0" smtClean="0"/>
              <a:t> </a:t>
            </a:r>
            <a:r>
              <a:rPr lang="hu-HU" dirty="0" err="1" smtClean="0"/>
              <a:t>Page</a:t>
            </a:r>
            <a:endParaRPr dirty="0"/>
          </a:p>
        </p:txBody>
      </p:sp>
      <p:sp>
        <p:nvSpPr>
          <p:cNvPr id="1359" name="Google Shape;1359;p55"/>
          <p:cNvSpPr txBox="1">
            <a:spLocks noGrp="1"/>
          </p:cNvSpPr>
          <p:nvPr>
            <p:ph type="subTitle" idx="8"/>
          </p:nvPr>
        </p:nvSpPr>
        <p:spPr>
          <a:xfrm>
            <a:off x="1586061" y="2039154"/>
            <a:ext cx="3591580" cy="75330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hu-HU" dirty="0" smtClean="0"/>
              <a:t>The </a:t>
            </a:r>
            <a:r>
              <a:rPr lang="hu-HU" dirty="0" err="1" smtClean="0"/>
              <a:t>users</a:t>
            </a:r>
            <a:r>
              <a:rPr lang="hu-HU" dirty="0" smtClean="0"/>
              <a:t> </a:t>
            </a:r>
            <a:r>
              <a:rPr lang="hu-HU" dirty="0" err="1" smtClean="0"/>
              <a:t>can</a:t>
            </a:r>
            <a:r>
              <a:rPr lang="hu-HU" dirty="0" smtClean="0"/>
              <a:t> test </a:t>
            </a:r>
            <a:r>
              <a:rPr lang="hu-HU" dirty="0" err="1" smtClean="0"/>
              <a:t>their</a:t>
            </a:r>
            <a:r>
              <a:rPr lang="hu-HU" dirty="0" smtClean="0"/>
              <a:t> </a:t>
            </a:r>
            <a:r>
              <a:rPr lang="hu-HU" dirty="0" err="1" smtClean="0"/>
              <a:t>knowledge</a:t>
            </a:r>
            <a:r>
              <a:rPr lang="hu-HU" dirty="0" smtClean="0"/>
              <a:t> </a:t>
            </a:r>
            <a:r>
              <a:rPr lang="hu-HU" dirty="0" err="1" smtClean="0"/>
              <a:t>about</a:t>
            </a:r>
            <a:r>
              <a:rPr lang="hu-HU" dirty="0" smtClean="0"/>
              <a:t> </a:t>
            </a:r>
            <a:r>
              <a:rPr lang="hu-HU" dirty="0" err="1" smtClean="0"/>
              <a:t>crypto</a:t>
            </a:r>
            <a:r>
              <a:rPr lang="hu-HU" dirty="0" smtClean="0"/>
              <a:t> </a:t>
            </a:r>
            <a:r>
              <a:rPr lang="hu-HU" dirty="0" err="1" smtClean="0"/>
              <a:t>currencies</a:t>
            </a:r>
            <a:r>
              <a:rPr lang="hu-HU" dirty="0"/>
              <a:t>.</a:t>
            </a:r>
            <a:endParaRPr dirty="0"/>
          </a:p>
        </p:txBody>
      </p:sp>
      <p:pic>
        <p:nvPicPr>
          <p:cNvPr id="22" name="Kép 21"/>
          <p:cNvPicPr>
            <a:picLocks noChangeAspect="1"/>
          </p:cNvPicPr>
          <p:nvPr/>
        </p:nvPicPr>
        <p:blipFill>
          <a:blip r:embed="rId3"/>
          <a:stretch>
            <a:fillRect/>
          </a:stretch>
        </p:blipFill>
        <p:spPr>
          <a:xfrm>
            <a:off x="2287583" y="2931473"/>
            <a:ext cx="4576355" cy="1627742"/>
          </a:xfrm>
          <a:prstGeom prst="rect">
            <a:avLst/>
          </a:prstGeom>
        </p:spPr>
      </p:pic>
      <p:sp>
        <p:nvSpPr>
          <p:cNvPr id="23" name="Google Shape;1359;p55"/>
          <p:cNvSpPr txBox="1">
            <a:spLocks noGrp="1"/>
          </p:cNvSpPr>
          <p:nvPr>
            <p:ph type="subTitle" idx="8"/>
          </p:nvPr>
        </p:nvSpPr>
        <p:spPr>
          <a:xfrm>
            <a:off x="4690753" y="1515279"/>
            <a:ext cx="3647722" cy="491682"/>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hu-HU" dirty="0" err="1" smtClean="0"/>
              <a:t>Ihis</a:t>
            </a:r>
            <a:r>
              <a:rPr lang="hu-HU" dirty="0" smtClean="0"/>
              <a:t> </a:t>
            </a:r>
            <a:r>
              <a:rPr lang="hu-HU" dirty="0" err="1" smtClean="0"/>
              <a:t>quiz</a:t>
            </a:r>
            <a:r>
              <a:rPr lang="hu-HU" dirty="0" smtClean="0"/>
              <a:t> </a:t>
            </a:r>
            <a:r>
              <a:rPr lang="hu-HU" dirty="0" err="1" smtClean="0"/>
              <a:t>contains</a:t>
            </a:r>
            <a:r>
              <a:rPr lang="hu-HU" dirty="0" smtClean="0"/>
              <a:t> 10 </a:t>
            </a:r>
            <a:r>
              <a:rPr lang="hu-HU" dirty="0" err="1" smtClean="0"/>
              <a:t>question</a:t>
            </a:r>
            <a:r>
              <a:rPr lang="hu-HU" dirty="0" smtClean="0"/>
              <a:t> of </a:t>
            </a:r>
            <a:r>
              <a:rPr lang="hu-HU" dirty="0" err="1" smtClean="0"/>
              <a:t>the</a:t>
            </a:r>
            <a:r>
              <a:rPr lang="hu-HU" dirty="0" smtClean="0"/>
              <a:t> </a:t>
            </a:r>
            <a:r>
              <a:rPr lang="hu-HU" dirty="0" err="1" smtClean="0"/>
              <a:t>basics</a:t>
            </a:r>
            <a:r>
              <a:rPr lang="hu-HU" dirty="0" smtClean="0"/>
              <a:t> of </a:t>
            </a:r>
            <a:r>
              <a:rPr lang="hu-HU" dirty="0" err="1" smtClean="0"/>
              <a:t>crypto</a:t>
            </a:r>
            <a:endParaRPr dirty="0"/>
          </a:p>
        </p:txBody>
      </p:sp>
    </p:spTree>
  </p:cSld>
  <p:clrMapOvr>
    <a:masterClrMapping/>
  </p:clrMapOvr>
</p:sld>
</file>

<file path=ppt/theme/theme1.xml><?xml version="1.0" encoding="utf-8"?>
<a:theme xmlns:a="http://schemas.openxmlformats.org/drawingml/2006/main" name="Technology Development Process Consulting Toolkit by Slidesgo">
  <a:themeElements>
    <a:clrScheme name="Simple Light">
      <a:dk1>
        <a:srgbClr val="222640"/>
      </a:dk1>
      <a:lt1>
        <a:srgbClr val="FFFFFF"/>
      </a:lt1>
      <a:dk2>
        <a:srgbClr val="0068E8"/>
      </a:dk2>
      <a:lt2>
        <a:srgbClr val="C87C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190</TotalTime>
  <Words>2949</Words>
  <Application>Microsoft Office PowerPoint</Application>
  <PresentationFormat>Diavetítés a képernyőre (16:9 oldalarány)</PresentationFormat>
  <Paragraphs>754</Paragraphs>
  <Slides>78</Slides>
  <Notes>77</Notes>
  <HiddenSlides>0</HiddenSlides>
  <MMClips>0</MMClips>
  <ScaleCrop>false</ScaleCrop>
  <HeadingPairs>
    <vt:vector size="6" baseType="variant">
      <vt:variant>
        <vt:lpstr>Használt betűtípusok</vt:lpstr>
      </vt:variant>
      <vt:variant>
        <vt:i4>15</vt:i4>
      </vt:variant>
      <vt:variant>
        <vt:lpstr>Téma</vt:lpstr>
      </vt:variant>
      <vt:variant>
        <vt:i4>3</vt:i4>
      </vt:variant>
      <vt:variant>
        <vt:lpstr>Diacímek</vt:lpstr>
      </vt:variant>
      <vt:variant>
        <vt:i4>78</vt:i4>
      </vt:variant>
    </vt:vector>
  </HeadingPairs>
  <TitlesOfParts>
    <vt:vector size="96" baseType="lpstr">
      <vt:lpstr>Amatic SC</vt:lpstr>
      <vt:lpstr>Space Mono</vt:lpstr>
      <vt:lpstr>Roboto Condensed Light</vt:lpstr>
      <vt:lpstr>Spartan</vt:lpstr>
      <vt:lpstr>Audiowide</vt:lpstr>
      <vt:lpstr>Proxima Nova</vt:lpstr>
      <vt:lpstr>Catamaran</vt:lpstr>
      <vt:lpstr>Abhaya Libre</vt:lpstr>
      <vt:lpstr>Proxima Nova Semibold</vt:lpstr>
      <vt:lpstr>Montserrat</vt:lpstr>
      <vt:lpstr>Stint Ultra Expanded</vt:lpstr>
      <vt:lpstr>Arial</vt:lpstr>
      <vt:lpstr>Roboto Medium</vt:lpstr>
      <vt:lpstr>Calibri</vt:lpstr>
      <vt:lpstr>Nunito</vt:lpstr>
      <vt:lpstr>Technology Development Process Consulting Toolkit by Slidesgo</vt:lpstr>
      <vt:lpstr>Slidesgo Final Pages</vt:lpstr>
      <vt:lpstr>Slidesgo Final Pages</vt:lpstr>
      <vt:lpstr>EduCrypto</vt:lpstr>
      <vt:lpstr>PROJECT &amp; Technology</vt:lpstr>
      <vt:lpstr>THE GOAL OF OUR PROJECT</vt:lpstr>
      <vt:lpstr>MISSION / VISION</vt:lpstr>
      <vt:lpstr>OBJECTIVES</vt:lpstr>
      <vt:lpstr>Used Technologies</vt:lpstr>
      <vt:lpstr>Final Product</vt:lpstr>
      <vt:lpstr>Login / Register</vt:lpstr>
      <vt:lpstr>Quiz Page</vt:lpstr>
      <vt:lpstr>Profile Page</vt:lpstr>
      <vt:lpstr>The Main Page</vt:lpstr>
      <vt:lpstr>Thanks</vt:lpstr>
      <vt:lpstr>TABLE OF CONTENTS</vt:lpstr>
      <vt:lpstr>WHOA!</vt:lpstr>
      <vt:lpstr>STRATEGIC PLAN</vt:lpstr>
      <vt:lpstr>STRATEGY MAP &amp; BALANCED</vt:lpstr>
      <vt:lpstr>STRATEGIC OPTION: RISKS</vt:lpstr>
      <vt:lpstr>IMPACT OF THE RISKS</vt:lpstr>
      <vt:lpstr>CORPORATE STRATEGIES</vt:lpstr>
      <vt:lpstr>KEY DRIVERS PROFIT</vt:lpstr>
      <vt:lpstr>NEW MARKET, NEW PRODUCT, NEW COMPANY</vt:lpstr>
      <vt:lpstr>STRATEGIC PERSPECTIVES</vt:lpstr>
      <vt:lpstr>AWESOME WORDS</vt:lpstr>
      <vt:lpstr>BUSINESS CASE</vt:lpstr>
      <vt:lpstr>FINANCIAL MODEL</vt:lpstr>
      <vt:lpstr>FINANCIAL MODEL</vt:lpstr>
      <vt:lpstr>PRICING STRATEGY</vt:lpstr>
      <vt:lpstr>A PICTURE IS WORTH A THOUSAND WORDS</vt:lpstr>
      <vt:lpstr>A PICTURE  ALWAYS REINFORCES  THE CONCEPT</vt:lpstr>
      <vt:lpstr>ANSWER AND SUPPORTING ARGUMENTS</vt:lpstr>
      <vt:lpstr>INITIATIVE PRIORITIZATION MATRIX: IMPACT &amp; EFFORT</vt:lpstr>
      <vt:lpstr>PRIORITIZATION MATRIX</vt:lpstr>
      <vt:lpstr>CHANGE MANAG. &amp; PROJECT</vt:lpstr>
      <vt:lpstr>ANSOFF GROWTH MATRIX</vt:lpstr>
      <vt:lpstr>BUSINESS CASE</vt:lpstr>
      <vt:lpstr>COMPETITOR COMPARISON</vt:lpstr>
      <vt:lpstr>OUR TARGET</vt:lpstr>
      <vt:lpstr>IMPLEMENT, TRACK, &amp; MANAGE PROGRESS</vt:lpstr>
      <vt:lpstr>CHANGING MANAGEMENT,  STRATEGY &amp; PLAN</vt:lpstr>
      <vt:lpstr>IMPLEMENTING CHANGES</vt:lpstr>
      <vt:lpstr>SALES AND STRATEGY PLAN</vt:lpstr>
      <vt:lpstr>$58,980</vt:lpstr>
      <vt:lpstr>TERMS OF THE AGREEMENT</vt:lpstr>
      <vt:lpstr>$20,000</vt:lpstr>
      <vt:lpstr>MANAGEMENT APPROACH</vt:lpstr>
      <vt:lpstr>STRATEGIC ALLIANCES</vt:lpstr>
      <vt:lpstr>ANSWER AND ARGUMENTS</vt:lpstr>
      <vt:lpstr>WATERFALL MANAGEMENT</vt:lpstr>
      <vt:lpstr>MATURITY MODEL</vt:lpstr>
      <vt:lpstr>PROFITABILITY RATIOS</vt:lpstr>
      <vt:lpstr>TOP 10 QUESTIONS</vt:lpstr>
      <vt:lpstr>STRATEGIC PLAN OF THE TEAM</vt:lpstr>
      <vt:lpstr>SEGMENTATION BY DISTRIBUTION</vt:lpstr>
      <vt:lpstr>RESEARCH PHASES</vt:lpstr>
      <vt:lpstr>NEW TECHNOLOGIES ARRIVE</vt:lpstr>
      <vt:lpstr>TECHNOLOGY DEVELOPMENT</vt:lpstr>
      <vt:lpstr>OUR CONSULTANTS</vt:lpstr>
      <vt:lpstr>SOFTWARE AND APP DEMO</vt:lpstr>
      <vt:lpstr>ALTERNATIVE RESOURCES</vt:lpstr>
      <vt:lpstr>RESOURCES</vt:lpstr>
      <vt:lpstr>Instructions for use</vt:lpstr>
      <vt:lpstr>Instructions for use (premium users)</vt:lpstr>
      <vt:lpstr>Fonts &amp; colors used</vt:lpstr>
      <vt:lpstr>Storyset</vt:lpstr>
      <vt:lpstr>Use our editable graphic resources...</vt:lpstr>
      <vt:lpstr>PowerPoint-bemutató</vt:lpstr>
      <vt:lpstr>PowerPoint-bemutató</vt:lpstr>
      <vt:lpstr>PowerPoint-bemutató</vt:lpstr>
      <vt:lpstr>PowerPoint-bemutató</vt:lpstr>
      <vt:lpstr>PowerPoint-bemutató</vt:lpstr>
      <vt:lpstr>...and our sets of editable icons</vt:lpstr>
      <vt:lpstr>PowerPoint-bemutató</vt:lpstr>
      <vt:lpstr>PowerPoint-bemutató</vt:lpstr>
      <vt:lpstr>PowerPoint-bemutató</vt:lpstr>
      <vt:lpstr>PowerPoint-bemutató</vt:lpstr>
      <vt:lpstr>PowerPoint-bemutató</vt:lpstr>
      <vt:lpstr>PowerPoint-bemutató</vt:lpstr>
      <vt:lpstr>PowerPoint-bemutató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EduCrypto</dc:title>
  <dc:creator>Szücs Csombor</dc:creator>
  <cp:lastModifiedBy>Klenovszky Áron</cp:lastModifiedBy>
  <cp:revision>11</cp:revision>
  <dcterms:modified xsi:type="dcterms:W3CDTF">2022-04-26T11:47:25Z</dcterms:modified>
</cp:coreProperties>
</file>